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3" r:id="rId2"/>
    <p:sldMasterId id="2147483675" r:id="rId3"/>
    <p:sldMasterId id="2147483687" r:id="rId4"/>
    <p:sldMasterId id="2147483699" r:id="rId5"/>
    <p:sldMasterId id="2147483711" r:id="rId6"/>
    <p:sldMasterId id="2147483723" r:id="rId7"/>
    <p:sldMasterId id="2147483735" r:id="rId8"/>
    <p:sldMasterId id="2147483747" r:id="rId9"/>
    <p:sldMasterId id="2147483759" r:id="rId10"/>
    <p:sldMasterId id="2147483771" r:id="rId11"/>
    <p:sldMasterId id="2147483783" r:id="rId12"/>
    <p:sldMasterId id="2147483795" r:id="rId13"/>
    <p:sldMasterId id="2147483807" r:id="rId14"/>
    <p:sldMasterId id="2147483819" r:id="rId15"/>
    <p:sldMasterId id="2147483831" r:id="rId16"/>
    <p:sldMasterId id="2147483843" r:id="rId17"/>
  </p:sldMasterIdLst>
  <p:notesMasterIdLst>
    <p:notesMasterId r:id="rId48"/>
  </p:notesMasterIdLst>
  <p:sldIdLst>
    <p:sldId id="256" r:id="rId18"/>
    <p:sldId id="288" r:id="rId19"/>
    <p:sldId id="289" r:id="rId20"/>
    <p:sldId id="261" r:id="rId21"/>
    <p:sldId id="265" r:id="rId22"/>
    <p:sldId id="271" r:id="rId23"/>
    <p:sldId id="272" r:id="rId24"/>
    <p:sldId id="279" r:id="rId25"/>
    <p:sldId id="290" r:id="rId26"/>
    <p:sldId id="266" r:id="rId27"/>
    <p:sldId id="270" r:id="rId28"/>
    <p:sldId id="269" r:id="rId29"/>
    <p:sldId id="273" r:id="rId30"/>
    <p:sldId id="291" r:id="rId31"/>
    <p:sldId id="267" r:id="rId32"/>
    <p:sldId id="287" r:id="rId33"/>
    <p:sldId id="285" r:id="rId34"/>
    <p:sldId id="282" r:id="rId35"/>
    <p:sldId id="292" r:id="rId36"/>
    <p:sldId id="276" r:id="rId37"/>
    <p:sldId id="262" r:id="rId38"/>
    <p:sldId id="286" r:id="rId39"/>
    <p:sldId id="264" r:id="rId40"/>
    <p:sldId id="293" r:id="rId41"/>
    <p:sldId id="280" r:id="rId42"/>
    <p:sldId id="277" r:id="rId43"/>
    <p:sldId id="281" r:id="rId44"/>
    <p:sldId id="284" r:id="rId45"/>
    <p:sldId id="278" r:id="rId46"/>
    <p:sldId id="294" r:id="rId47"/>
  </p:sldIdLst>
  <p:sldSz cx="12192000" cy="6858000"/>
  <p:notesSz cx="6858000" cy="9144000"/>
  <p:custDataLst>
    <p:tags r:id="rId49"/>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C64"/>
    <a:srgbClr val="87C7E3"/>
    <a:srgbClr val="ED6B6D"/>
    <a:srgbClr val="FED16C"/>
    <a:srgbClr val="A8D37A"/>
    <a:srgbClr val="435F86"/>
    <a:srgbClr val="EEEEEE"/>
    <a:srgbClr val="FBA6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3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w="15875">
              <a:gradFill flip="none" rotWithShape="1">
                <a:gsLst>
                  <a:gs pos="100000">
                    <a:schemeClr val="bg1"/>
                  </a:gs>
                  <a:gs pos="0">
                    <a:schemeClr val="bg1">
                      <a:lumMod val="75000"/>
                    </a:schemeClr>
                  </a:gs>
                </a:gsLst>
                <a:lin ang="2700000" scaled="1"/>
                <a:tileRect/>
              </a:gradFill>
            </a:ln>
            <a:effectLst>
              <a:innerShdw blurRad="63500" dist="38100" dir="13500000">
                <a:prstClr val="black">
                  <a:alpha val="50000"/>
                </a:prstClr>
              </a:innerShdw>
            </a:effectLst>
          </c:spPr>
          <c:invertIfNegative val="0"/>
          <c:dPt>
            <c:idx val="0"/>
            <c:invertIfNegative val="0"/>
            <c:bubble3D val="0"/>
            <c:extLst>
              <c:ext xmlns:c16="http://schemas.microsoft.com/office/drawing/2014/chart" uri="{C3380CC4-5D6E-409C-BE32-E72D297353CC}">
                <c16:uniqueId val="{00000000-086F-4D38-B14E-EA429D18A1FA}"/>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Sheet1!$B$2:$B$5</c:f>
              <c:numCache>
                <c:formatCode>General</c:formatCode>
                <c:ptCount val="4"/>
                <c:pt idx="0">
                  <c:v>100</c:v>
                </c:pt>
                <c:pt idx="1">
                  <c:v>90</c:v>
                </c:pt>
                <c:pt idx="2">
                  <c:v>72</c:v>
                </c:pt>
                <c:pt idx="3">
                  <c:v>60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项目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2011</c:v>
                      </c:pt>
                      <c:pt idx="1">
                        <c:v>2012</c:v>
                      </c:pt>
                      <c:pt idx="2">
                        <c:v>2013</c:v>
                      </c:pt>
                      <c:pt idx="3">
                        <c:v>2014</c:v>
                      </c:pt>
                    </c:numCache>
                  </c:numRef>
                </c15:cat>
              </c15:filteredCategoryTitle>
            </c:ext>
            <c:ext xmlns:c16="http://schemas.microsoft.com/office/drawing/2014/chart" uri="{C3380CC4-5D6E-409C-BE32-E72D297353CC}">
              <c16:uniqueId val="{00000001-086F-4D38-B14E-EA429D18A1FA}"/>
            </c:ext>
          </c:extLst>
        </c:ser>
        <c:ser>
          <c:idx val="1"/>
          <c:order val="1"/>
          <c:spPr>
            <a:solidFill>
              <a:schemeClr val="accent1"/>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Sheet1!$C$2:$C$5</c:f>
              <c:numCache>
                <c:formatCode>General</c:formatCode>
                <c:ptCount val="4"/>
                <c:pt idx="0">
                  <c:v>90</c:v>
                </c:pt>
                <c:pt idx="1">
                  <c:v>70</c:v>
                </c:pt>
                <c:pt idx="2">
                  <c:v>53</c:v>
                </c:pt>
                <c:pt idx="3">
                  <c:v>40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项目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2011</c:v>
                      </c:pt>
                      <c:pt idx="1">
                        <c:v>2012</c:v>
                      </c:pt>
                      <c:pt idx="2">
                        <c:v>2013</c:v>
                      </c:pt>
                      <c:pt idx="3">
                        <c:v>2014</c:v>
                      </c:pt>
                    </c:numCache>
                  </c:numRef>
                </c15:cat>
              </c15:filteredCategoryTitle>
            </c:ext>
            <c:ext xmlns:c16="http://schemas.microsoft.com/office/drawing/2014/chart" uri="{C3380CC4-5D6E-409C-BE32-E72D297353CC}">
              <c16:uniqueId val="{00000002-086F-4D38-B14E-EA429D18A1FA}"/>
            </c:ext>
          </c:extLst>
        </c:ser>
        <c:ser>
          <c:idx val="2"/>
          <c:order val="2"/>
          <c:spPr>
            <a:solidFill>
              <a:schemeClr val="accent2"/>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Sheet1!$D$2:$D$5</c:f>
              <c:numCache>
                <c:formatCode>General</c:formatCode>
                <c:ptCount val="4"/>
                <c:pt idx="0">
                  <c:v>60</c:v>
                </c:pt>
                <c:pt idx="1">
                  <c:v>80</c:v>
                </c:pt>
                <c:pt idx="2">
                  <c:v>90</c:v>
                </c:pt>
                <c:pt idx="3">
                  <c:v>40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项目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2011</c:v>
                      </c:pt>
                      <c:pt idx="1">
                        <c:v>2012</c:v>
                      </c:pt>
                      <c:pt idx="2">
                        <c:v>2013</c:v>
                      </c:pt>
                      <c:pt idx="3">
                        <c:v>2014</c:v>
                      </c:pt>
                    </c:numCache>
                  </c:numRef>
                </c15:cat>
              </c15:filteredCategoryTitle>
            </c:ext>
            <c:ext xmlns:c16="http://schemas.microsoft.com/office/drawing/2014/chart" uri="{C3380CC4-5D6E-409C-BE32-E72D297353CC}">
              <c16:uniqueId val="{00000003-086F-4D38-B14E-EA429D18A1FA}"/>
            </c:ext>
          </c:extLst>
        </c:ser>
        <c:ser>
          <c:idx val="3"/>
          <c:order val="3"/>
          <c:spPr>
            <a:solidFill>
              <a:schemeClr val="accent1"/>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Sheet1!$E$2:$E$5</c:f>
              <c:numCache>
                <c:formatCode>General</c:formatCode>
                <c:ptCount val="4"/>
                <c:pt idx="0">
                  <c:v>90</c:v>
                </c:pt>
                <c:pt idx="1">
                  <c:v>100</c:v>
                </c:pt>
                <c:pt idx="2">
                  <c:v>50</c:v>
                </c:pt>
                <c:pt idx="3">
                  <c:v>70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项目 4</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2011</c:v>
                      </c:pt>
                      <c:pt idx="1">
                        <c:v>2012</c:v>
                      </c:pt>
                      <c:pt idx="2">
                        <c:v>2013</c:v>
                      </c:pt>
                      <c:pt idx="3">
                        <c:v>2014</c:v>
                      </c:pt>
                    </c:numCache>
                  </c:numRef>
                </c15:cat>
              </c15:filteredCategoryTitle>
            </c:ext>
            <c:ext xmlns:c16="http://schemas.microsoft.com/office/drawing/2014/chart" uri="{C3380CC4-5D6E-409C-BE32-E72D297353CC}">
              <c16:uniqueId val="{00000004-086F-4D38-B14E-EA429D18A1FA}"/>
            </c:ext>
          </c:extLst>
        </c:ser>
        <c:dLbls>
          <c:showLegendKey val="0"/>
          <c:showVal val="1"/>
          <c:showCatName val="0"/>
          <c:showSerName val="0"/>
          <c:showPercent val="0"/>
          <c:showBubbleSize val="0"/>
        </c:dLbls>
        <c:gapWidth val="219"/>
        <c:overlap val="-27"/>
        <c:axId val="478820224"/>
        <c:axId val="478820616"/>
      </c:barChart>
      <c:catAx>
        <c:axId val="478820224"/>
        <c:scaling>
          <c:orientation val="minMax"/>
        </c:scaling>
        <c:delete val="1"/>
        <c:axPos val="b"/>
        <c:numFmt formatCode="General" sourceLinked="1"/>
        <c:majorTickMark val="none"/>
        <c:minorTickMark val="none"/>
        <c:tickLblPos val="nextTo"/>
        <c:crossAx val="478820616"/>
        <c:crosses val="autoZero"/>
        <c:auto val="1"/>
        <c:lblAlgn val="ctr"/>
        <c:lblOffset val="100"/>
        <c:noMultiLvlLbl val="0"/>
      </c:catAx>
      <c:valAx>
        <c:axId val="478820616"/>
        <c:scaling>
          <c:orientation val="minMax"/>
        </c:scaling>
        <c:delete val="0"/>
        <c:axPos val="l"/>
        <c:majorGridlines>
          <c:spPr>
            <a:ln w="9525" cap="flat" cmpd="sng" algn="ctr">
              <a:solidFill>
                <a:schemeClr val="bg1">
                  <a:lumMod val="7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Impact" panose="020B0806030902050204" pitchFamily="34" charset="0"/>
                <a:ea typeface="+mn-ea"/>
                <a:cs typeface="+mn-cs"/>
              </a:defRPr>
            </a:pPr>
            <a:endParaRPr lang="zh-CN"/>
          </a:p>
        </c:txPr>
        <c:crossAx val="47882022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4"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a:defRPr/>
            </a:pPr>
            <a:endParaRPr lang="zh-CN" altLang="en-US"/>
          </a:p>
        </p:txBody>
      </p:sp>
      <p:sp>
        <p:nvSpPr>
          <p:cNvPr id="18435"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200" smtClean="0"/>
            </a:lvl1pPr>
          </a:lstStyle>
          <a:p>
            <a:pPr>
              <a:defRPr/>
            </a:pPr>
            <a:fld id="{43C360CA-6073-47EC-963C-6B4AF731C49A}" type="datetimeFigureOut">
              <a:rPr lang="zh-CN" altLang="en-US"/>
              <a:t>2021/1/6</a:t>
            </a:fld>
            <a:endParaRPr lang="zh-CN" altLang="en-US"/>
          </a:p>
        </p:txBody>
      </p:sp>
      <p:sp>
        <p:nvSpPr>
          <p:cNvPr id="4915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8437"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8438"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a:defRPr/>
            </a:pPr>
            <a:endParaRPr lang="zh-CN" altLang="en-US"/>
          </a:p>
        </p:txBody>
      </p:sp>
      <p:sp>
        <p:nvSpPr>
          <p:cNvPr id="18439"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defRPr sz="1200" smtClean="0"/>
            </a:lvl1pPr>
          </a:lstStyle>
          <a:p>
            <a:pPr>
              <a:defRPr/>
            </a:pPr>
            <a:fld id="{679B2A9B-AE67-4EE0-A8F9-2EE11505FA0B}"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79B2A9B-AE67-4EE0-A8F9-2EE11505FA0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11</a:t>
            </a:fld>
            <a:endParaRPr lang="zh-CN"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12</a:t>
            </a:fld>
            <a:endParaRPr lang="zh-CN"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13</a:t>
            </a:fld>
            <a:endParaRPr lang="zh-CN"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16</a:t>
            </a:fld>
            <a:endParaRPr lang="zh-CN" alt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17</a:t>
            </a:fld>
            <a:endParaRPr lang="zh-CN"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18</a:t>
            </a:fld>
            <a:endParaRPr lang="zh-CN" alt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20</a:t>
            </a:fld>
            <a:endParaRPr lang="zh-CN"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22</a:t>
            </a:fld>
            <a:endParaRPr lang="zh-CN" alt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25</a:t>
            </a:fld>
            <a:endParaRPr lang="zh-CN"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26</a:t>
            </a:fld>
            <a:endParaRPr lang="zh-CN"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27</a:t>
            </a:fld>
            <a:endParaRPr lang="zh-CN"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28</a:t>
            </a:fld>
            <a:endParaRPr lang="zh-CN" alt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29</a:t>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79B2A9B-AE67-4EE0-A8F9-2EE11505FA0B}"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6</a:t>
            </a:fld>
            <a:endParaRPr lang="zh-CN"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7</a:t>
            </a:fld>
            <a:endParaRPr lang="zh-CN"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8</a:t>
            </a:fld>
            <a:endParaRPr lang="zh-CN" alt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45082756-9FBE-41B0-A3F7-B8A4EFD0ED17}"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DF68F20-9CA9-4777-ABF8-5099F98BFF0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3462D45D-8D83-4116-A397-0B715420D6DB}"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A6DCA18-D553-49D9-84A0-C47D3831624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651D924B-9381-40E9-81C0-E12AED51493D}" type="datetime1">
              <a:rPr lang="zh-CN" altLang="en-US"/>
              <a:t>2021/1/6</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37E140FF-80D3-4C01-904F-02FF2C3A6116}"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651D924B-9381-40E9-81C0-E12AED51493D}"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124E99E-1615-482D-AA28-515E8BC234D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651D924B-9381-40E9-81C0-E12AED51493D}"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373D955-5BC1-4D7B-9F60-9569079CF137}"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p:cNvSpPr>
            <a:spLocks noGrp="1" noChangeArrowheads="1"/>
          </p:cNvSpPr>
          <p:nvPr>
            <p:ph type="dt" sz="half" idx="10"/>
          </p:nvPr>
        </p:nvSpPr>
        <p:spPr/>
        <p:txBody>
          <a:bodyPr/>
          <a:lstStyle>
            <a:lvl1pPr>
              <a:defRPr/>
            </a:lvl1pPr>
          </a:lstStyle>
          <a:p>
            <a:pPr>
              <a:defRPr/>
            </a:pPr>
            <a:fld id="{0DF3C45C-DB92-4F82-9E44-A0504C651275}" type="datetime1">
              <a:rPr lang="zh-CN" altLang="en-US"/>
              <a:t>2021/1/6</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14716582-FEA0-4A1F-B60B-D9D2430F5A8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0DF3C45C-DB92-4F82-9E44-A0504C651275}" type="datetime1">
              <a:rPr lang="zh-CN" altLang="en-US"/>
              <a:t>2021/1/6</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6E17B1D3-628B-4A0E-ACF8-E2DC79251265}"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p:cNvSpPr>
            <a:spLocks noGrp="1" noChangeArrowheads="1"/>
          </p:cNvSpPr>
          <p:nvPr>
            <p:ph type="dt" sz="half" idx="10"/>
          </p:nvPr>
        </p:nvSpPr>
        <p:spPr/>
        <p:txBody>
          <a:bodyPr/>
          <a:lstStyle>
            <a:lvl1pPr>
              <a:defRPr/>
            </a:lvl1pPr>
          </a:lstStyle>
          <a:p>
            <a:pPr>
              <a:defRPr/>
            </a:pPr>
            <a:fld id="{0DF3C45C-DB92-4F82-9E44-A0504C651275}" type="datetime1">
              <a:rPr lang="zh-CN" altLang="en-US"/>
              <a:t>2021/1/6</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B894C7B7-527B-4FB4-B780-69766F9C1E5F}"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p:cNvSpPr>
            <a:spLocks noGrp="1" noChangeArrowheads="1"/>
          </p:cNvSpPr>
          <p:nvPr>
            <p:ph type="dt" sz="half" idx="10"/>
          </p:nvPr>
        </p:nvSpPr>
        <p:spPr/>
        <p:txBody>
          <a:bodyPr/>
          <a:lstStyle>
            <a:lvl1pPr>
              <a:defRPr/>
            </a:lvl1pPr>
          </a:lstStyle>
          <a:p>
            <a:pPr>
              <a:defRPr/>
            </a:pPr>
            <a:fld id="{0DF3C45C-DB92-4F82-9E44-A0504C651275}" type="datetime1">
              <a:rPr lang="zh-CN" altLang="en-US"/>
              <a:t>2021/1/6</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52A1DBDC-F819-4989-B654-7D0E4C478693}"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noChangeArrowheads="1"/>
          </p:cNvSpPr>
          <p:nvPr>
            <p:ph type="dt" sz="half" idx="10"/>
          </p:nvPr>
        </p:nvSpPr>
        <p:spPr/>
        <p:txBody>
          <a:bodyPr/>
          <a:lstStyle>
            <a:lvl1pPr>
              <a:defRPr/>
            </a:lvl1pPr>
          </a:lstStyle>
          <a:p>
            <a:pPr>
              <a:defRPr/>
            </a:pPr>
            <a:fld id="{0DF3C45C-DB92-4F82-9E44-A0504C651275}" type="datetime1">
              <a:rPr lang="zh-CN" altLang="en-US"/>
              <a:t>2021/1/6</a:t>
            </a:fld>
            <a:endParaRPr lang="zh-CN" altLang="en-US" sz="1800">
              <a:solidFill>
                <a:srgbClr val="000000"/>
              </a:solidFill>
            </a:endParaRPr>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9F7D3832-E2C1-4FEA-9EC4-B1E756542864}"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p:cNvSpPr>
            <a:spLocks noGrp="1" noChangeArrowheads="1"/>
          </p:cNvSpPr>
          <p:nvPr>
            <p:ph type="dt" sz="half" idx="10"/>
          </p:nvPr>
        </p:nvSpPr>
        <p:spPr/>
        <p:txBody>
          <a:bodyPr/>
          <a:lstStyle>
            <a:lvl1pPr>
              <a:defRPr/>
            </a:lvl1pPr>
          </a:lstStyle>
          <a:p>
            <a:pPr>
              <a:defRPr/>
            </a:pPr>
            <a:fld id="{0DF3C45C-DB92-4F82-9E44-A0504C651275}" type="datetime1">
              <a:rPr lang="zh-CN" altLang="en-US"/>
              <a:t>2021/1/6</a:t>
            </a:fld>
            <a:endParaRPr lang="zh-CN" altLang="en-US" sz="1800">
              <a:solidFill>
                <a:srgbClr val="000000"/>
              </a:solidFill>
            </a:endParaRPr>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9B29B137-6EF1-45DD-A54D-9CBA3C0FE104}"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0DF3C45C-DB92-4F82-9E44-A0504C651275}" type="datetime1">
              <a:rPr lang="zh-CN" altLang="en-US"/>
              <a:t>2021/1/6</a:t>
            </a:fld>
            <a:endParaRPr lang="zh-CN" altLang="en-US" sz="1800">
              <a:solidFill>
                <a:srgbClr val="000000"/>
              </a:solidFill>
            </a:endParaRPr>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1AD65C3E-7049-40FF-8ECE-5EF5F78A7726}"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97B2440-9BEB-444A-917D-3312EB98004B}"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3F94B58-F7B7-4C28-8C7A-8CAAF7680C9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0DF3C45C-DB92-4F82-9E44-A0504C651275}" type="datetime1">
              <a:rPr lang="zh-CN" altLang="en-US"/>
              <a:t>2021/1/6</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996EEDDD-C7A1-41F0-99FA-8A2A3A0E2AC6}"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0DF3C45C-DB92-4F82-9E44-A0504C651275}" type="datetime1">
              <a:rPr lang="zh-CN" altLang="en-US"/>
              <a:t>2021/1/6</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C33334E6-11D1-47C5-A16D-EC2DEE4829D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0DF3C45C-DB92-4F82-9E44-A0504C651275}" type="datetime1">
              <a:rPr lang="zh-CN" altLang="en-US"/>
              <a:t>2021/1/6</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AB71707E-5549-4C62-96CB-9B12BA2BEEEC}"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0DF3C45C-DB92-4F82-9E44-A0504C651275}" type="datetime1">
              <a:rPr lang="zh-CN" altLang="en-US"/>
              <a:t>2021/1/6</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19A82F71-A970-4B18-8CB9-81414A05BE6B}"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0E0EA159-8009-42B2-B6AF-B49C66E21C37}" type="datetime1">
              <a:rPr lang="zh-CN" altLang="en-US"/>
              <a:t>2021/1/6</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82B4445-6756-4991-8524-31049FC1521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0E0EA159-8009-42B2-B6AF-B49C66E21C37}" type="datetime1">
              <a:rPr lang="zh-CN" altLang="en-US"/>
              <a:t>2021/1/6</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163F7AC5-3528-4A8A-B028-14B2624DD181}"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0E0EA159-8009-42B2-B6AF-B49C66E21C37}" type="datetime1">
              <a:rPr lang="zh-CN" altLang="en-US"/>
              <a:t>2021/1/6</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257E6E4-78AE-4A06-8B99-8952B21415AF}"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0E0EA159-8009-42B2-B6AF-B49C66E21C37}" type="datetime1">
              <a:rPr lang="zh-CN" altLang="en-US"/>
              <a:t>2021/1/6</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B3DF0C5B-80BF-4C09-BCDB-8D8E5140D880}"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0E0EA159-8009-42B2-B6AF-B49C66E21C37}" type="datetime1">
              <a:rPr lang="zh-CN" altLang="en-US"/>
              <a:t>2021/1/6</a:t>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2B6CBDD1-629F-421C-B0B2-2F36CA7840FF}"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0E0EA159-8009-42B2-B6AF-B49C66E21C37}" type="datetime1">
              <a:rPr lang="zh-CN" altLang="en-US"/>
              <a:t>2021/1/6</a:t>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6C2F64AA-8BD2-4A0C-BCDC-503238EA1E3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0ECC7CD-90CB-4161-BCCF-7F97ECBC0EB4}"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FCB67D5-299B-4C5C-921F-94B2A2A4938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0E0EA159-8009-42B2-B6AF-B49C66E21C37}" type="datetime1">
              <a:rPr lang="zh-CN" altLang="en-US"/>
              <a:t>2021/1/6</a:t>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1271C482-4832-40EE-953B-518202008FB1}"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0E0EA159-8009-42B2-B6AF-B49C66E21C37}" type="datetime1">
              <a:rPr lang="zh-CN" altLang="en-US"/>
              <a:t>2021/1/6</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A8A05E16-C221-4F8D-90A6-7647F38C2A24}"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0E0EA159-8009-42B2-B6AF-B49C66E21C37}" type="datetime1">
              <a:rPr lang="zh-CN" altLang="en-US"/>
              <a:t>2021/1/6</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F29180EC-D6ED-4E27-8045-FE6713369A2B}"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0E0EA159-8009-42B2-B6AF-B49C66E21C37}" type="datetime1">
              <a:rPr lang="zh-CN" altLang="en-US"/>
              <a:t>2021/1/6</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699D6AAF-9CFA-4B45-8D5E-35C26CD068C2}"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0E0EA159-8009-42B2-B6AF-B49C66E21C37}" type="datetime1">
              <a:rPr lang="zh-CN" altLang="en-US"/>
              <a:t>2021/1/6</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AF706DC-AB47-4265-8499-4E6F81FE4D38}"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p:cNvSpPr>
            <a:spLocks noGrp="1" noChangeArrowheads="1"/>
          </p:cNvSpPr>
          <p:nvPr>
            <p:ph type="dt" sz="half" idx="10"/>
          </p:nvPr>
        </p:nvSpPr>
        <p:spPr/>
        <p:txBody>
          <a:bodyPr/>
          <a:lstStyle>
            <a:lvl1pPr>
              <a:defRPr/>
            </a:lvl1pPr>
          </a:lstStyle>
          <a:p>
            <a:pPr>
              <a:defRPr/>
            </a:pPr>
            <a:fld id="{4A22C59C-133C-4EA7-B54C-D1F947226831}" type="datetime1">
              <a:rPr lang="zh-CN" altLang="en-US"/>
              <a:t>2021/1/6</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18613277-8663-4688-B8B4-1A809494B7E5}"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4A22C59C-133C-4EA7-B54C-D1F947226831}" type="datetime1">
              <a:rPr lang="zh-CN" altLang="en-US"/>
              <a:t>2021/1/6</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1FFB685C-5368-4498-8EC8-3766624B9646}"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p:cNvSpPr>
            <a:spLocks noGrp="1" noChangeArrowheads="1"/>
          </p:cNvSpPr>
          <p:nvPr>
            <p:ph type="dt" sz="half" idx="10"/>
          </p:nvPr>
        </p:nvSpPr>
        <p:spPr/>
        <p:txBody>
          <a:bodyPr/>
          <a:lstStyle>
            <a:lvl1pPr>
              <a:defRPr/>
            </a:lvl1pPr>
          </a:lstStyle>
          <a:p>
            <a:pPr>
              <a:defRPr/>
            </a:pPr>
            <a:fld id="{4A22C59C-133C-4EA7-B54C-D1F947226831}" type="datetime1">
              <a:rPr lang="zh-CN" altLang="en-US"/>
              <a:t>2021/1/6</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F0B857AF-AA2C-4406-BBF1-6EE732FC8791}"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p:txBody>
          <a:bodyPr/>
          <a:lstStyle>
            <a:lvl1pPr>
              <a:defRPr/>
            </a:lvl1pPr>
          </a:lstStyle>
          <a:p>
            <a:pPr>
              <a:defRPr/>
            </a:pPr>
            <a:fld id="{4A22C59C-133C-4EA7-B54C-D1F947226831}" type="datetime1">
              <a:rPr lang="zh-CN" altLang="en-US"/>
              <a:t>2021/1/6</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549CB143-76EC-4B7B-A279-923AD3FEC338}"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p:txBody>
          <a:bodyPr/>
          <a:lstStyle>
            <a:lvl1pPr>
              <a:defRPr/>
            </a:lvl1pPr>
          </a:lstStyle>
          <a:p>
            <a:pPr>
              <a:defRPr/>
            </a:pPr>
            <a:fld id="{4A22C59C-133C-4EA7-B54C-D1F947226831}" type="datetime1">
              <a:rPr lang="zh-CN" altLang="en-US"/>
              <a:t>2021/1/6</a:t>
            </a:fld>
            <a:endParaRPr lang="zh-CN" altLang="en-US" sz="1800">
              <a:solidFill>
                <a:srgbClr val="000000"/>
              </a:solidFill>
            </a:endParaRPr>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6B60F975-E981-407C-B746-8033A93AA46C}"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08D7BA6-88D5-43B7-85F0-F0D4DFCEABCA}"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E1CBA2A-B003-4469-90E4-79FAB737E97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p:txBody>
          <a:bodyPr/>
          <a:lstStyle>
            <a:lvl1pPr>
              <a:defRPr/>
            </a:lvl1pPr>
          </a:lstStyle>
          <a:p>
            <a:pPr>
              <a:defRPr/>
            </a:pPr>
            <a:fld id="{4A22C59C-133C-4EA7-B54C-D1F947226831}" type="datetime1">
              <a:rPr lang="zh-CN" altLang="en-US"/>
              <a:t>2021/1/6</a:t>
            </a:fld>
            <a:endParaRPr lang="zh-CN" altLang="en-US" sz="1800">
              <a:solidFill>
                <a:srgbClr val="000000"/>
              </a:solidFill>
            </a:endParaRPr>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E8C42435-1337-45DC-9BC5-9B3E3A69FC3C}"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4A22C59C-133C-4EA7-B54C-D1F947226831}" type="datetime1">
              <a:rPr lang="zh-CN" altLang="en-US"/>
              <a:t>2021/1/6</a:t>
            </a:fld>
            <a:endParaRPr lang="zh-CN" altLang="en-US" sz="1800">
              <a:solidFill>
                <a:srgbClr val="000000"/>
              </a:solidFill>
            </a:endParaRPr>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54B5C874-FD17-4394-B362-9061228B2CE1}"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4A22C59C-133C-4EA7-B54C-D1F947226831}" type="datetime1">
              <a:rPr lang="zh-CN" altLang="en-US"/>
              <a:t>2021/1/6</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35AA88D8-50A6-4D27-A452-C70A46335946}"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4A22C59C-133C-4EA7-B54C-D1F947226831}" type="datetime1">
              <a:rPr lang="zh-CN" altLang="en-US"/>
              <a:t>2021/1/6</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07F304CC-8D4F-45A9-9027-5A662A08256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4A22C59C-133C-4EA7-B54C-D1F947226831}" type="datetime1">
              <a:rPr lang="zh-CN" altLang="en-US"/>
              <a:t>2021/1/6</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AD69ACAD-3759-4537-8626-8381B3402807}"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4A22C59C-133C-4EA7-B54C-D1F947226831}" type="datetime1">
              <a:rPr lang="zh-CN" altLang="en-US"/>
              <a:t>2021/1/6</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D3561B75-F597-4D3A-82EC-339B6A91E227}"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088A0015-6C9A-46DE-9A91-91EF292CC1BF}"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3752097-BB9E-471D-850F-5B48AC2A7CA5}"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088A0015-6C9A-46DE-9A91-91EF292CC1BF}"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1066CBE7-9DF1-46D1-B8D9-7A91729B0A3B}"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088A0015-6C9A-46DE-9A91-91EF292CC1BF}"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DFB9029-A259-495C-BC5F-C53431C4227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088A0015-6C9A-46DE-9A91-91EF292CC1BF}" type="datetime1">
              <a:rPr lang="zh-CN" altLang="en-US"/>
              <a:t>2021/1/6</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1BA2DE50-E53B-4DEF-927B-14487840FD6F}"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088A0015-6C9A-46DE-9A91-91EF292CC1BF}" type="datetime1">
              <a:rPr lang="zh-CN" altLang="en-US"/>
              <a:t>2021/1/6</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651D419A-940D-4550-B9FF-9A9DA1EA86D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088A0015-6C9A-46DE-9A91-91EF292CC1BF}" type="datetime1">
              <a:rPr lang="zh-CN" altLang="en-US"/>
              <a:t>2021/1/6</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582479B1-36F4-4B1F-A8CA-F06F114C224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088A0015-6C9A-46DE-9A91-91EF292CC1BF}" type="datetime1">
              <a:rPr lang="zh-CN" altLang="en-US"/>
              <a:t>2021/1/6</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53252318-5F61-4797-A426-3FB65896CC4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088A0015-6C9A-46DE-9A91-91EF292CC1BF}" type="datetime1">
              <a:rPr lang="zh-CN" altLang="en-US"/>
              <a:t>2021/1/6</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F9F317FA-E265-45FB-B126-4B4B83993EE8}"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088A0015-6C9A-46DE-9A91-91EF292CC1BF}" type="datetime1">
              <a:rPr lang="zh-CN" altLang="en-US"/>
              <a:t>2021/1/6</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FE6CE116-7F68-459A-9C6E-E442CCB1026A}"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088A0015-6C9A-46DE-9A91-91EF292CC1BF}"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8D9A539-9282-4599-9DEA-F0E184520D12}"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088A0015-6C9A-46DE-9A91-91EF292CC1BF}"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824BF1D-84DD-46A4-963E-06AFE730606A}"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A10524F1-3089-4E2C-8244-3463310DC7E4}"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DF66FDD-C41B-493E-96D1-DC81BD94701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A10524F1-3089-4E2C-8244-3463310DC7E4}"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C696D53A-9BBC-4038-AD92-DA098B5EFD86}"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A10524F1-3089-4E2C-8244-3463310DC7E4}"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B152FD79-1759-4546-B8AB-2F1882BE111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5B867FC1-5361-4326-B9E7-671826CCD4D6}"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087068F-6D61-487B-AB71-57051036CDF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A10524F1-3089-4E2C-8244-3463310DC7E4}" type="datetime1">
              <a:rPr lang="zh-CN" altLang="en-US"/>
              <a:t>2021/1/6</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B25BA0D-3A14-4CE3-8352-6077A4E851C2}"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A10524F1-3089-4E2C-8244-3463310DC7E4}" type="datetime1">
              <a:rPr lang="zh-CN" altLang="en-US"/>
              <a:t>2021/1/6</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FCB18211-8DCE-48B7-A6A3-647B245649F4}"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A10524F1-3089-4E2C-8244-3463310DC7E4}" type="datetime1">
              <a:rPr lang="zh-CN" altLang="en-US"/>
              <a:t>2021/1/6</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BEB3578E-A280-4D86-9FE9-307B895BCEB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A10524F1-3089-4E2C-8244-3463310DC7E4}" type="datetime1">
              <a:rPr lang="zh-CN" altLang="en-US"/>
              <a:t>2021/1/6</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CCEAB1F7-DF55-4693-9132-A02B8C6590A4}"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A10524F1-3089-4E2C-8244-3463310DC7E4}" type="datetime1">
              <a:rPr lang="zh-CN" altLang="en-US"/>
              <a:t>2021/1/6</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14931F4-A3E8-4823-BF82-679F60CDC930}"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A10524F1-3089-4E2C-8244-3463310DC7E4}" type="datetime1">
              <a:rPr lang="zh-CN" altLang="en-US"/>
              <a:t>2021/1/6</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DBD57A5B-B746-40DB-B639-D4F40E3B700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A10524F1-3089-4E2C-8244-3463310DC7E4}"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2936DEF-D948-4F3D-A7D8-E91CC0D79734}"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A10524F1-3089-4E2C-8244-3463310DC7E4}"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A5A7B65-DD03-4DB7-83ED-328EE258E9D7}"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CA63436E-7A5B-4E0E-B45D-AF1CC6C0269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ECF6101-7470-4ADB-8222-0AD5128120D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CA63436E-7A5B-4E0E-B45D-AF1CC6C0269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E035FAA-A9C3-448B-9B94-B492B5BA294A}"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C8500962-8AD6-494A-8BAB-3A585351B1F8}"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394AA82-2A79-4E79-9AB0-D150EE4E638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CA63436E-7A5B-4E0E-B45D-AF1CC6C0269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E1D0109-EF41-443E-AFDD-911F56280628}"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CA63436E-7A5B-4E0E-B45D-AF1CC6C0269F}"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F77BB30-6DDF-4890-93DF-98010B4D1A8C}"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CA63436E-7A5B-4E0E-B45D-AF1CC6C0269F}" type="datetime1">
              <a:rPr lang="zh-CN" altLang="en-US"/>
              <a:t>2021/1/6</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B97E5516-DD84-4840-95D4-813961AB51E1}"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CA63436E-7A5B-4E0E-B45D-AF1CC6C0269F}" type="datetime1">
              <a:rPr lang="zh-CN" altLang="en-US"/>
              <a:t>2021/1/6</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D850E23-256F-408E-B8C0-26FBE2021A5A}"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A63436E-7A5B-4E0E-B45D-AF1CC6C0269F}" type="datetime1">
              <a:rPr lang="zh-CN" altLang="en-US"/>
              <a:t>2021/1/6</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196D026B-E1B8-49EE-9726-2AEF90A2366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CA63436E-7A5B-4E0E-B45D-AF1CC6C0269F}"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1BC7AC8-B308-4F0C-99DD-DB5FCFF91CC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CA63436E-7A5B-4E0E-B45D-AF1CC6C0269F}"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50A3194-1A95-49F8-BA55-B550EB530C08}"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CA63436E-7A5B-4E0E-B45D-AF1CC6C0269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0413246-E830-4161-8F88-ED4BC23F61AA}"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CA63436E-7A5B-4E0E-B45D-AF1CC6C0269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5EC2D94-2137-4126-B030-F40BBCD1CFE0}"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C05F6A42-11EE-4002-8716-0C82E84DC3D0}"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923EE8D-06F0-4400-A413-B8B3F4645BD7}"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3AAA61C2-BA99-4F03-8719-755537DF10CD}"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D849CF4-1874-4D94-91BA-6847DE87DE9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C05F6A42-11EE-4002-8716-0C82E84DC3D0}"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F276EBF-56DC-43E3-A6F1-BDE04DCB1305}"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C05F6A42-11EE-4002-8716-0C82E84DC3D0}"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CBE2D92-C2C0-484B-AF64-19E3BACE492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C05F6A42-11EE-4002-8716-0C82E84DC3D0}"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772C768-091F-4431-8FCC-FBF4346C6C10}"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C05F6A42-11EE-4002-8716-0C82E84DC3D0}" type="datetime1">
              <a:rPr lang="zh-CN" altLang="en-US"/>
              <a:t>2021/1/6</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70B40F7B-F833-4EDB-A780-95E819F13BD2}"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C05F6A42-11EE-4002-8716-0C82E84DC3D0}" type="datetime1">
              <a:rPr lang="zh-CN" altLang="en-US"/>
              <a:t>2021/1/6</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6472AD3C-E27F-408D-952A-41ADFCABDD3D}"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05F6A42-11EE-4002-8716-0C82E84DC3D0}" type="datetime1">
              <a:rPr lang="zh-CN" altLang="en-US"/>
              <a:t>2021/1/6</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685269CF-153D-4565-BE7B-9BDDB530094A}"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C05F6A42-11EE-4002-8716-0C82E84DC3D0}"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B8448D6-CABC-43EF-AABA-B870CFD23437}"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C05F6A42-11EE-4002-8716-0C82E84DC3D0}"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EB0705A-CC7C-474B-B5C0-C2F6B604A0FB}"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C05F6A42-11EE-4002-8716-0C82E84DC3D0}"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F80DC11-AB62-4BDE-BFF5-AFDDA2BD7E10}"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C05F6A42-11EE-4002-8716-0C82E84DC3D0}"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EE03810-4EF8-44B1-A780-906A89FF341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277620F4-535E-44BB-8795-4D42D70B77ED}"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6C2C8AB-5CC5-455A-8223-BE49141E3C7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287DF686-4261-44B2-9E02-F042F7F7414F}" type="datetime1">
              <a:rPr lang="zh-CN" altLang="en-US"/>
              <a:t>2021/1/6</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E0094122-611C-42E0-88C4-48E270F527AD}"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287DF686-4261-44B2-9E02-F042F7F7414F}" type="datetime1">
              <a:rPr lang="zh-CN" altLang="en-US"/>
              <a:t>2021/1/6</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9353C65-E7A0-4777-9D24-B4CD40F4F686}"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287DF686-4261-44B2-9E02-F042F7F7414F}" type="datetime1">
              <a:rPr lang="zh-CN" altLang="en-US"/>
              <a:t>2021/1/6</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B4196C3E-EC4B-416D-AD40-C12D9C96E31B}"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287DF686-4261-44B2-9E02-F042F7F7414F}" type="datetime1">
              <a:rPr lang="zh-CN" altLang="en-US"/>
              <a:t>2021/1/6</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1F51E4E3-0626-42BA-8154-6FFA88A7BD03}"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287DF686-4261-44B2-9E02-F042F7F7414F}" type="datetime1">
              <a:rPr lang="zh-CN" altLang="en-US"/>
              <a:t>2021/1/6</a:t>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99E0D524-746A-45B0-BAA8-DB7A4EE2349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287DF686-4261-44B2-9E02-F042F7F7414F}" type="datetime1">
              <a:rPr lang="zh-CN" altLang="en-US"/>
              <a:t>2021/1/6</a:t>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33EEB37C-D3DA-48F7-9C76-3B1E74FF19A5}"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287DF686-4261-44B2-9E02-F042F7F7414F}" type="datetime1">
              <a:rPr lang="zh-CN" altLang="en-US"/>
              <a:t>2021/1/6</a:t>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8BC55A18-6B63-48DF-AFA3-E11C9F492501}"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287DF686-4261-44B2-9E02-F042F7F7414F}" type="datetime1">
              <a:rPr lang="zh-CN" altLang="en-US"/>
              <a:t>2021/1/6</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DEB5EE62-E840-4DE1-8C4F-53E15DB5F98F}"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287DF686-4261-44B2-9E02-F042F7F7414F}" type="datetime1">
              <a:rPr lang="zh-CN" altLang="en-US"/>
              <a:t>2021/1/6</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C0A23135-EFCF-4872-BC75-2EAC390375BB}"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287DF686-4261-44B2-9E02-F042F7F7414F}" type="datetime1">
              <a:rPr lang="zh-CN" altLang="en-US"/>
              <a:t>2021/1/6</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2B84D55-051D-4A75-9230-B1974BD7F977}"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1CAFBF10-7899-4CF6-B314-05BD2CD306F2}" type="datetimeFigureOut">
              <a:rPr lang="zh-CN" altLang="en-US"/>
              <a:t>2021/1/6</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7D0E516C-1499-4B8E-870F-5CD26F26CDE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287DF686-4261-44B2-9E02-F042F7F7414F}" type="datetime1">
              <a:rPr lang="zh-CN" altLang="en-US"/>
              <a:t>2021/1/6</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6E031C45-368C-44BD-9CE4-5E88549A7B54}"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D85333F-391E-43B4-BE02-6584148AB586}"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25F0252-923B-4D03-A921-83C094E4206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46C5C3FD-1EED-4218-877B-39AFA66ED341}" type="datetimeFigureOut">
              <a:rPr lang="zh-CN" altLang="en-US"/>
              <a:t>2021/1/6</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8C22BD16-2A08-466D-A9DE-95B35F1D8FA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03227ECD-AEA3-4E7D-835B-22C50C8A593D}" type="datetimeFigureOut">
              <a:rPr lang="zh-CN" altLang="en-US"/>
              <a:t>2021/1/6</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D4E39C40-E704-4B35-B8C2-ABBFA2B00BB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C4A14EB-F4FE-4787-B1DE-E13781CE59DB}"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43754C5-8F59-4FB6-B9A6-1FC7EBD4BBF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9B27D73-7ED4-4A89-A782-EC290D188535}"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2B6FB45-C9F2-4FEF-B820-1861418C7F9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11663D8-A1B9-42EF-9825-87A36328F95D}"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5ACE678-3FCB-4903-9DD5-D94945155EF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DEFBCEF-3EB5-47F3-AFEE-011C657C060A}"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3F0F513-BB34-4007-A979-1018133585D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FF31F64F-A026-4B88-BF7E-E29749CAFB8A}"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EC4691E-D96C-4BBB-9FAE-B886FFC656A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DC5357A-55B5-4371-9C27-499E5A87708E}"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AE5B8D6-DEA4-4E34-8E3B-0D39FD59575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C0230952-3EFD-41BC-9487-D23DBD03C686}"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BFE73DA-E864-43FC-8225-3BA08CDC08A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CE45C938-53CA-4FD2-9495-4F02D052D33B}"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BCD90F2-CE1C-4A75-BA33-3B77ABEA73B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DF3ADEA2-F42A-46E9-AF95-09B6AC22A94A}"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702BC84-0423-4163-9F7B-EC17E2A36A6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8E2F5CC0-77AC-461A-8301-56C722F85C32}" type="datetimeFigureOut">
              <a:rPr lang="zh-CN" altLang="en-US"/>
              <a:t>2021/1/6</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845614F2-DE95-4BC1-AAB1-0735A4BE913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8DB7696C-EE0B-4B9B-BA86-3C37B08DF5C6}" type="datetimeFigureOut">
              <a:rPr lang="zh-CN" altLang="en-US"/>
              <a:t>2021/1/6</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0183340D-CECB-4EFD-813B-64DC8E3F155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FE25CD3-16D5-4EEC-86B1-DE7C4BC5D4F1}" type="datetimeFigureOut">
              <a:rPr lang="zh-CN" altLang="en-US"/>
              <a:t>2021/1/6</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4308ECEC-BD23-4F58-8877-EB944CD97E1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5CE706F-CEAE-4E69-BD41-9D9A777D4001}"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5D25BD0-640E-4D37-9B91-1DF58178306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A71E0A3-B8F1-4D51-B0B5-819F78936F04}"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EAC27D2-2AF6-4BEE-BAC9-21BC8F5940F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BBACDBC7-5B4C-4394-BBBD-0A8614BA1CB0}"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309DBAA-6D5B-43A7-97DE-A0767D46297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7FA2838-74F1-4486-AD13-EE147D82284C}"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AED0488-78FD-4313-8B6C-4231CE6BFE1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A61735D5-317D-4EBF-BFE6-E4213EC016FA}"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57010F8-1A47-40DA-A9BE-41D30A232CC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FD73166-0319-43A7-A142-AC481B7DEC2B}"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51F7283-D019-4791-8386-A75201A4EC5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6D73E8A0-B4CF-475D-B15E-D43996F0E2A4}"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A3BEF6C-BFED-4E96-AD13-5D6EEF6EB9F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37BBAE57-07DC-4629-AE37-DB05C6EE0A85}"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92EF9D6-A949-45F9-B3E6-C05C1C78FF8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883F7076-21D7-4072-A837-0B0DFA6A3747}"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147A872-A2D3-44E2-A90E-FE4F746238D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E438C834-C7E6-464B-ADD7-8CAFAF87D690}" type="datetimeFigureOut">
              <a:rPr lang="zh-CN" altLang="en-US"/>
              <a:t>2021/1/6</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C3707134-75E0-46FA-B158-8C04A0807BF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0AEB6F35-98A5-4A9D-B3DC-F481FEB9B73F}" type="datetimeFigureOut">
              <a:rPr lang="zh-CN" altLang="en-US"/>
              <a:t>2021/1/6</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731EC3F4-57C2-45A7-8299-BB1DC1EF0D5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16E5F9FF-43F0-4200-BC27-99E0307F2329}" type="datetimeFigureOut">
              <a:rPr lang="zh-CN" altLang="en-US"/>
              <a:t>2021/1/6</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D79FD0B3-E8C9-4A8D-BBCC-2BCA3349D76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116DB1EC-7221-4BC5-B01C-67297E97339E}"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D294374-0A04-49A7-B9F4-12720521F19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9EE66A70-0616-4CC5-AE86-FE8FD2A7C3E7}"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5DA3371-E62C-487D-B173-64DDED7A23D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C0FF2600-DCF9-4D0C-9B70-EDD38F1F062E}"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FC755B0-367B-447A-8D3D-B9001820522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B8D22BA-1DBD-4394-BA1D-53A42364C017}"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C0473F4-25B3-483D-AA3C-B889DD36741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ECC16947-27F9-4D12-B89C-52EBEAFCD40D}"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DBA9402-8FE3-4452-B6AE-45AA13EFE558}"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CC16947-27F9-4D12-B89C-52EBEAFCD40D}"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CC7B5EF-92FA-4BA9-89AF-F33266DA26A0}"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A647B18F-C02C-4C5C-8A77-A51BBBC98906}" type="datetimeFigureOut">
              <a:rPr lang="zh-CN" altLang="en-US"/>
              <a:t>2021/1/6</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F87A85A7-81DE-420B-B657-8FFFD887812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CC16947-27F9-4D12-B89C-52EBEAFCD40D}"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FE3278C-2E96-4636-931F-0C851CFA755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ECC16947-27F9-4D12-B89C-52EBEAFCD40D}"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D217BBD-ABD5-4ED7-B0A3-2C54EF70EA32}"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ECC16947-27F9-4D12-B89C-52EBEAFCD40D}" type="datetime1">
              <a:rPr lang="zh-CN" altLang="en-US"/>
              <a:t>2021/1/6</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657D4563-B2E0-4759-AD53-9978EABA05B3}"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ECC16947-27F9-4D12-B89C-52EBEAFCD40D}" type="datetime1">
              <a:rPr lang="zh-CN" altLang="en-US"/>
              <a:t>2021/1/6</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720AA038-9A9D-4449-B07B-729AB84FC41F}"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CC16947-27F9-4D12-B89C-52EBEAFCD40D}" type="datetime1">
              <a:rPr lang="zh-CN" altLang="en-US"/>
              <a:t>2021/1/6</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EBCE5A5-1C27-4554-92D7-67AA68AFE745}"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CC16947-27F9-4D12-B89C-52EBEAFCD40D}"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728171E-2E8E-4CA4-B3F2-DC04C6FADE85}"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CC16947-27F9-4D12-B89C-52EBEAFCD40D}"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F9F7A2C-B088-4B72-A604-462D72DC234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CC16947-27F9-4D12-B89C-52EBEAFCD40D}"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22026B5-C209-4DBD-A838-CC203DABBE38}"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CC16947-27F9-4D12-B89C-52EBEAFCD40D}"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8AACD8D-563B-40E7-9A6E-957561E97403}"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57454D3D-64C4-43C0-ACFF-AA7EA9F3899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5A7AA9B-4C1B-4DC1-AB6A-8C4E0A1B678B}"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6BF4947E-AB61-4A11-922A-FE49F730F69E}" type="datetimeFigureOut">
              <a:rPr lang="zh-CN" altLang="en-US"/>
              <a:t>2021/1/6</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A5309124-E030-41C2-AAF7-83105E3CECA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7454D3D-64C4-43C0-ACFF-AA7EA9F3899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7CB8355-AD38-49E7-B51C-4A53C41A4DB3}"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57454D3D-64C4-43C0-ACFF-AA7EA9F3899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7F3FB5F-47E1-4372-9938-B02FAFAE8118}"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57454D3D-64C4-43C0-ACFF-AA7EA9F3899F}"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F614FB0-0782-43B3-A603-CF5D579C170D}"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57454D3D-64C4-43C0-ACFF-AA7EA9F3899F}" type="datetime1">
              <a:rPr lang="zh-CN" altLang="en-US"/>
              <a:t>2021/1/6</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B427FBEA-040B-4AA0-B76F-96C94E1DC35B}"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57454D3D-64C4-43C0-ACFF-AA7EA9F3899F}" type="datetime1">
              <a:rPr lang="zh-CN" altLang="en-US"/>
              <a:t>2021/1/6</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078B07DF-9554-48F9-928F-4FE730095EBB}"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57454D3D-64C4-43C0-ACFF-AA7EA9F3899F}" type="datetime1">
              <a:rPr lang="zh-CN" altLang="en-US"/>
              <a:t>2021/1/6</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FAE3B2D3-FE78-43A2-BA01-021E6FE84A6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57454D3D-64C4-43C0-ACFF-AA7EA9F3899F}"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7C09B24-4F05-4F9E-AF07-68338C8B9FDA}"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57454D3D-64C4-43C0-ACFF-AA7EA9F3899F}"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25272B8-8AE4-4A55-8999-E1026B8ACA24}"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7454D3D-64C4-43C0-ACFF-AA7EA9F3899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22AB4E4-A752-483F-8B84-7E28E9A102D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7454D3D-64C4-43C0-ACFF-AA7EA9F3899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73C7F69-8BA5-46FA-AA9C-14C4AD3D8462}"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8EADFB2-7462-4285-9986-DAFAAD8B2A3B}" type="datetimeFigureOut">
              <a:rPr lang="zh-CN" altLang="en-US"/>
              <a:t>2021/1/6</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238E9EAF-7ED1-4940-9636-757CA18A22A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7EBB04B2-C59F-4F83-B04D-E098816115D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D418AD7-F4F3-4CCE-AAEE-1C0DA3E28CE3}"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EBB04B2-C59F-4F83-B04D-E098816115D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871D208-EB9B-4631-87B1-DD8C08DD5BDB}"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7EBB04B2-C59F-4F83-B04D-E098816115D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CA8CA0F-5C5C-4425-AC1A-05B604AA9FC6}"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7EBB04B2-C59F-4F83-B04D-E098816115DF}"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71807C7-60A4-432B-A533-3235257E7E1D}"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7EBB04B2-C59F-4F83-B04D-E098816115DF}" type="datetime1">
              <a:rPr lang="zh-CN" altLang="en-US"/>
              <a:t>2021/1/6</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910912EF-FC87-45CB-9110-23951E557721}"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7EBB04B2-C59F-4F83-B04D-E098816115DF}" type="datetime1">
              <a:rPr lang="zh-CN" altLang="en-US"/>
              <a:t>2021/1/6</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289A77F-9926-4F34-89B3-A8E8913C4135}"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EBB04B2-C59F-4F83-B04D-E098816115DF}" type="datetime1">
              <a:rPr lang="zh-CN" altLang="en-US"/>
              <a:t>2021/1/6</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6F10AC3F-DB33-45AC-9436-8B6DCADD80A6}"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EBB04B2-C59F-4F83-B04D-E098816115DF}"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AE17245-FB01-4330-9F55-598A8DA399D5}"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EBB04B2-C59F-4F83-B04D-E098816115DF}"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A0A5925-FC4C-41CD-839F-FE15C849087E}"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EBB04B2-C59F-4F83-B04D-E098816115D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9949993-12BC-48C1-9AC5-6F8FE27C46E8}"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EBB04B2-C59F-4F83-B04D-E098816115DF}"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8643D20-E387-4A90-986E-2888B3C408FF}"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F24194A3-099A-4B5A-BBC0-A4B13D3C50B2}"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A15C120-0C08-4523-865C-2AD22F68D579}"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24194A3-099A-4B5A-BBC0-A4B13D3C50B2}"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07A6E53-C21F-44F4-9F57-04F61136D79F}"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24194A3-099A-4B5A-BBC0-A4B13D3C50B2}"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4A7BE7B-11A7-4E5B-8C78-C31971F5C4FC}"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F24194A3-099A-4B5A-BBC0-A4B13D3C50B2}"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81F7C8B-9ACA-44F1-B462-2E957E30D590}"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F24194A3-099A-4B5A-BBC0-A4B13D3C50B2}" type="datetime1">
              <a:rPr lang="zh-CN" altLang="en-US"/>
              <a:t>2021/1/6</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90648F55-6FE0-4817-980B-2390F73BBD0C}"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F24194A3-099A-4B5A-BBC0-A4B13D3C50B2}" type="datetime1">
              <a:rPr lang="zh-CN" altLang="en-US"/>
              <a:t>2021/1/6</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C4CAC7D3-6661-47F5-A805-022DFC4C77B4}"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24194A3-099A-4B5A-BBC0-A4B13D3C50B2}" type="datetime1">
              <a:rPr lang="zh-CN" altLang="en-US"/>
              <a:t>2021/1/6</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4EECF2B-0468-4D3C-B42C-C298E4B543A0}"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24194A3-099A-4B5A-BBC0-A4B13D3C50B2}"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F62D987-7D0E-4A90-B824-4789B7775CA0}"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24194A3-099A-4B5A-BBC0-A4B13D3C50B2}" type="datetime1">
              <a:rPr lang="zh-CN" altLang="en-US"/>
              <a:t>2021/1/6</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7AC7A64-23D0-4A79-8946-BE65F2BAE626}"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 y="0"/>
            <a:ext cx="1218964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24194A3-099A-4B5A-BBC0-A4B13D3C50B2}"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A993C9D-827B-412F-AC25-E733CB2C4D33}"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24194A3-099A-4B5A-BBC0-A4B13D3C50B2}" type="datetime1">
              <a:rPr lang="zh-CN" altLang="en-US"/>
              <a:t>2021/1/6</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062FE2A-4846-4EAE-9AA6-CD38659F338B}"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651D924B-9381-40E9-81C0-E12AED51493D}"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FF5CBC7-630A-4A10-B92F-D65DCE9BB5F6}"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651D924B-9381-40E9-81C0-E12AED51493D}"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A9ACE3E-7D40-4DA3-B5EF-D99DC5831B48}"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651D924B-9381-40E9-81C0-E12AED51493D}" type="datetime1">
              <a:rPr lang="zh-CN" altLang="en-US"/>
              <a:t>2021/1/6</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2E3EAA7-3D99-4DCC-8A62-DF8898799021}"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651D924B-9381-40E9-81C0-E12AED51493D}" type="datetime1">
              <a:rPr lang="zh-CN" altLang="en-US"/>
              <a:t>2021/1/6</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21A24A3C-686C-4447-AC54-8698815A0A7C}"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651D924B-9381-40E9-81C0-E12AED51493D}" type="datetime1">
              <a:rPr lang="zh-CN" altLang="en-US"/>
              <a:t>2021/1/6</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83CCAF89-33B1-4A24-9D48-73746007929A}"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651D924B-9381-40E9-81C0-E12AED51493D}" type="datetime1">
              <a:rPr lang="zh-CN" altLang="en-US"/>
              <a:t>2021/1/6</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572B925E-3173-4776-9B0A-86099AE6C925}"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651D924B-9381-40E9-81C0-E12AED51493D}" type="datetime1">
              <a:rPr lang="zh-CN" altLang="en-US"/>
              <a:t>2021/1/6</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081E83DC-16E8-4ADB-BC43-EE87641F8BDB}"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651D924B-9381-40E9-81C0-E12AED51493D}" type="datetime1">
              <a:rPr lang="zh-CN" altLang="en-US"/>
              <a:t>2021/1/6</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B7B0870-A37E-408A-A16F-D648E51041B0}" type="slidenum">
              <a:rPr lang="zh-CN" altLang="en-US"/>
              <a:t>‹#›</a:t>
            </a:fld>
            <a:endParaRPr lang="zh-CN"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4.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4.pn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4.pn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4.pn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4.pn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153A8A31-2C91-44F2-93AB-63556B3CDE35}" type="datetimeFigureOut">
              <a:rPr lang="zh-CN" altLang="en-US"/>
              <a:t>2021/1/6</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4978EABA-05E0-4B54-A439-2944FD14593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44"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0DF3C45C-DB92-4F82-9E44-A0504C651275}" type="datetime1">
              <a:rPr lang="zh-CN" altLang="en-US"/>
              <a:t>2021/1/6</a:t>
            </a:fld>
            <a:endParaRPr lang="zh-CN" altLang="en-US" sz="1800">
              <a:solidFill>
                <a:srgbClr val="000000"/>
              </a:solidFill>
            </a:endParaRPr>
          </a:p>
        </p:txBody>
      </p:sp>
      <p:sp>
        <p:nvSpPr>
          <p:cNvPr id="10245"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10246"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2F16C2BB-C575-4696-8EA4-0DE873C80C55}"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1268"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0E0EA159-8009-42B2-B6AF-B49C66E21C37}" type="datetime1">
              <a:rPr lang="zh-CN" altLang="en-US"/>
              <a:t>2021/1/6</a:t>
            </a:fld>
            <a:endParaRPr lang="zh-CN" altLang="en-US" sz="1800">
              <a:solidFill>
                <a:srgbClr val="000000"/>
              </a:solidFill>
            </a:endParaRPr>
          </a:p>
        </p:txBody>
      </p:sp>
      <p:sp>
        <p:nvSpPr>
          <p:cNvPr id="11269"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11270"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96D71E43-8927-41BC-BB90-4F3359DA3E03}"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2292"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4A22C59C-133C-4EA7-B54C-D1F947226831}" type="datetime1">
              <a:rPr lang="zh-CN" altLang="en-US"/>
              <a:t>2021/1/6</a:t>
            </a:fld>
            <a:endParaRPr lang="zh-CN" altLang="en-US" sz="1800">
              <a:solidFill>
                <a:srgbClr val="000000"/>
              </a:solidFill>
            </a:endParaRPr>
          </a:p>
        </p:txBody>
      </p:sp>
      <p:sp>
        <p:nvSpPr>
          <p:cNvPr id="12293"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12294"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CEB51B83-409C-4F3D-BD24-5FE425A678E0}"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3316"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088A0015-6C9A-46DE-9A91-91EF292CC1BF}" type="datetime1">
              <a:rPr lang="zh-CN" altLang="en-US"/>
              <a:t>2021/1/6</a:t>
            </a:fld>
            <a:endParaRPr lang="zh-CN" altLang="en-US" sz="1800">
              <a:solidFill>
                <a:srgbClr val="000000"/>
              </a:solidFill>
            </a:endParaRPr>
          </a:p>
        </p:txBody>
      </p:sp>
      <p:sp>
        <p:nvSpPr>
          <p:cNvPr id="13317"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13318"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104444CF-9431-4686-9DB3-1BD6B3B9F381}"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433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4340"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A10524F1-3089-4E2C-8244-3463310DC7E4}" type="datetime1">
              <a:rPr lang="zh-CN" altLang="en-US"/>
              <a:t>2021/1/6</a:t>
            </a:fld>
            <a:endParaRPr lang="zh-CN" altLang="en-US" sz="1800">
              <a:solidFill>
                <a:srgbClr val="000000"/>
              </a:solidFill>
            </a:endParaRPr>
          </a:p>
        </p:txBody>
      </p:sp>
      <p:sp>
        <p:nvSpPr>
          <p:cNvPr id="14341"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14342"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EC840AE6-7407-4000-A28E-215D3522A8FA}"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536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536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CA63436E-7A5B-4E0E-B45D-AF1CC6C0269F}" type="datetime1">
              <a:rPr lang="zh-CN" altLang="en-US"/>
              <a:t>2021/1/6</a:t>
            </a:fld>
            <a:endParaRPr lang="zh-CN" altLang="en-US" sz="1800">
              <a:solidFill>
                <a:srgbClr val="000000"/>
              </a:solidFill>
            </a:endParaRPr>
          </a:p>
        </p:txBody>
      </p:sp>
      <p:sp>
        <p:nvSpPr>
          <p:cNvPr id="1536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1536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9EFE367F-BD17-4552-899F-5BE2436018B1}"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638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6388"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C05F6A42-11EE-4002-8716-0C82E84DC3D0}" type="datetime1">
              <a:rPr lang="zh-CN" altLang="en-US"/>
              <a:t>2021/1/6</a:t>
            </a:fld>
            <a:endParaRPr lang="zh-CN" altLang="en-US" sz="1800">
              <a:solidFill>
                <a:srgbClr val="000000"/>
              </a:solidFill>
            </a:endParaRPr>
          </a:p>
        </p:txBody>
      </p:sp>
      <p:sp>
        <p:nvSpPr>
          <p:cNvPr id="16389"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16390"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4EEE0940-6F3B-48D0-A91A-2CE2CCC05F08}"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741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7412"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287DF686-4261-44B2-9E02-F042F7F7414F}" type="datetime1">
              <a:rPr lang="zh-CN" altLang="en-US"/>
              <a:t>2021/1/6</a:t>
            </a:fld>
            <a:endParaRPr lang="zh-CN" altLang="en-US" sz="1800">
              <a:solidFill>
                <a:srgbClr val="000000"/>
              </a:solidFill>
            </a:endParaRPr>
          </a:p>
        </p:txBody>
      </p:sp>
      <p:sp>
        <p:nvSpPr>
          <p:cNvPr id="17413"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17414"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C3C438F3-2047-434E-A596-C7F914780C07}"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2"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latin typeface="+mn-lt"/>
                <a:ea typeface="+mn-ea"/>
              </a:defRPr>
            </a:lvl1pPr>
          </a:lstStyle>
          <a:p>
            <a:pPr>
              <a:defRPr/>
            </a:pPr>
            <a:fld id="{47877C86-FD0F-40E4-9547-E34A920599B5}" type="datetimeFigureOut">
              <a:rPr lang="zh-CN" altLang="en-US"/>
              <a:t>2021/1/6</a:t>
            </a:fld>
            <a:endParaRPr lang="zh-CN" altLang="en-US"/>
          </a:p>
        </p:txBody>
      </p:sp>
      <p:sp>
        <p:nvSpPr>
          <p:cNvPr id="2053"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latin typeface="+mn-lt"/>
                <a:ea typeface="+mn-ea"/>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latin typeface="+mn-lt"/>
                <a:ea typeface="+mn-ea"/>
              </a:defRPr>
            </a:lvl1pPr>
          </a:lstStyle>
          <a:p>
            <a:pPr>
              <a:defRPr/>
            </a:pPr>
            <a:fld id="{7E7A7853-3AB2-4F9F-85F2-91EE1522BBB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3075"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6"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D191F996-3BF8-4150-B87C-7C5C38D45FEF}" type="datetimeFigureOut">
              <a:rPr lang="zh-CN" altLang="en-US"/>
              <a:t>2021/1/6</a:t>
            </a:fld>
            <a:endParaRPr lang="zh-CN" altLang="en-US"/>
          </a:p>
        </p:txBody>
      </p:sp>
      <p:sp>
        <p:nvSpPr>
          <p:cNvPr id="3077"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3423759F-4136-4006-B999-6BE0A29BB84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4099"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4100"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0CD3BD5E-2D78-4671-9989-7D7E84A62E4E}" type="datetimeFigureOut">
              <a:rPr lang="zh-CN" altLang="en-US"/>
              <a:t>2021/1/6</a:t>
            </a:fld>
            <a:endParaRPr lang="zh-CN" altLang="en-US"/>
          </a:p>
        </p:txBody>
      </p:sp>
      <p:sp>
        <p:nvSpPr>
          <p:cNvPr id="4101"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B400D134-0E58-4D46-ADB5-CC8BBF149A1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latin typeface="Arial" panose="020B0604020202020204" pitchFamily="34" charset="0"/>
              </a:defRPr>
            </a:lvl1pPr>
          </a:lstStyle>
          <a:p>
            <a:pPr>
              <a:defRPr/>
            </a:pPr>
            <a:fld id="{ECC16947-27F9-4D12-B89C-52EBEAFCD40D}" type="datetime1">
              <a:rPr lang="zh-CN" altLang="en-US"/>
              <a:t>2021/1/6</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latin typeface="Arial" panose="020B0604020202020204" pitchFamily="34" charset="0"/>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latin typeface="Arial" panose="020B0604020202020204" pitchFamily="34" charset="0"/>
              </a:defRPr>
            </a:lvl1pPr>
          </a:lstStyle>
          <a:p>
            <a:pPr>
              <a:defRPr/>
            </a:pPr>
            <a:fld id="{84CC498D-643A-402B-BE6C-8D05C22A69A6}"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6148"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57454D3D-64C4-43C0-ACFF-AA7EA9F3899F}" type="datetime1">
              <a:rPr lang="zh-CN" altLang="en-US"/>
              <a:t>2021/1/6</a:t>
            </a:fld>
            <a:endParaRPr lang="zh-CN" altLang="en-US" sz="1800">
              <a:solidFill>
                <a:srgbClr val="000000"/>
              </a:solidFill>
            </a:endParaRPr>
          </a:p>
        </p:txBody>
      </p:sp>
      <p:sp>
        <p:nvSpPr>
          <p:cNvPr id="6149"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6150"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C2B49F80-B13C-483F-A01D-337ECA9F3E5E}"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717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7EBB04B2-C59F-4F83-B04D-E098816115DF}" type="datetime1">
              <a:rPr lang="zh-CN" altLang="en-US"/>
              <a:t>2021/1/6</a:t>
            </a:fld>
            <a:endParaRPr lang="zh-CN" altLang="en-US" sz="1800">
              <a:solidFill>
                <a:srgbClr val="000000"/>
              </a:solidFill>
            </a:endParaRPr>
          </a:p>
        </p:txBody>
      </p:sp>
      <p:sp>
        <p:nvSpPr>
          <p:cNvPr id="717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717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C3BFAFFF-1D57-4E0F-897B-B35060847CB7}"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819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F24194A3-099A-4B5A-BBC0-A4B13D3C50B2}" type="datetime1">
              <a:rPr lang="zh-CN" altLang="en-US"/>
              <a:t>2021/1/6</a:t>
            </a:fld>
            <a:endParaRPr lang="zh-CN" altLang="en-US" sz="1800">
              <a:solidFill>
                <a:srgbClr val="000000"/>
              </a:solidFill>
            </a:endParaRPr>
          </a:p>
        </p:txBody>
      </p:sp>
      <p:sp>
        <p:nvSpPr>
          <p:cNvPr id="819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819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0EFEA8D2-A1EE-4081-BD6D-1DD1F5B61E2D}"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9220"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651D924B-9381-40E9-81C0-E12AED51493D}" type="datetime1">
              <a:rPr lang="zh-CN" altLang="en-US"/>
              <a:t>2021/1/6</a:t>
            </a:fld>
            <a:endParaRPr lang="zh-CN" altLang="en-US" sz="1800">
              <a:solidFill>
                <a:srgbClr val="000000"/>
              </a:solidFill>
            </a:endParaRPr>
          </a:p>
        </p:txBody>
      </p:sp>
      <p:sp>
        <p:nvSpPr>
          <p:cNvPr id="9221"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9222"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65C98460-FCA2-4FDD-B16E-99E150FC9ACD}"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9.xml"/><Relationship Id="rId5" Type="http://schemas.openxmlformats.org/officeDocument/2006/relationships/audio" Target="../media/media1.mp3"/><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30.xml"/><Relationship Id="rId4"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22" name="PA_文本框 22"/>
          <p:cNvSpPr txBox="1"/>
          <p:nvPr>
            <p:custDataLst>
              <p:tags r:id="rId1"/>
            </p:custDataLst>
          </p:nvPr>
        </p:nvSpPr>
        <p:spPr>
          <a:xfrm>
            <a:off x="3824737" y="5740000"/>
            <a:ext cx="5051383" cy="420564"/>
          </a:xfrm>
          <a:prstGeom prst="rect">
            <a:avLst/>
          </a:prstGeom>
          <a:noFill/>
        </p:spPr>
        <p:txBody>
          <a:bodyPr wrap="none" rtlCol="0">
            <a:spAutoFit/>
          </a:bodyPr>
          <a:lstStyle/>
          <a:p>
            <a:r>
              <a:rPr lang="zh-CN" altLang="en-US" sz="2135" dirty="0">
                <a:solidFill>
                  <a:schemeClr val="accent2"/>
                </a:solidFill>
                <a:latin typeface="微软雅黑" panose="020B0503020204020204" pitchFamily="34" charset="-122"/>
                <a:ea typeface="微软雅黑" panose="020B0503020204020204" pitchFamily="34" charset="-122"/>
              </a:rPr>
              <a:t>新闻报告  工作汇报  动态模版  行业通用</a:t>
            </a:r>
          </a:p>
        </p:txBody>
      </p:sp>
      <p:sp>
        <p:nvSpPr>
          <p:cNvPr id="424" name="PA_圆角矩形 29"/>
          <p:cNvSpPr/>
          <p:nvPr>
            <p:custDataLst>
              <p:tags r:id="rId2"/>
            </p:custDataLst>
          </p:nvPr>
        </p:nvSpPr>
        <p:spPr>
          <a:xfrm>
            <a:off x="3776956" y="4944774"/>
            <a:ext cx="5122607" cy="672075"/>
          </a:xfrm>
          <a:prstGeom prst="roundRect">
            <a:avLst>
              <a:gd name="adj" fmla="val 42270"/>
            </a:avLst>
          </a:prstGeom>
          <a:solidFill>
            <a:schemeClr val="bg1">
              <a:lumMod val="95000"/>
            </a:schemeClr>
          </a:solidFill>
          <a:ln>
            <a:noFill/>
          </a:ln>
          <a:effectLst>
            <a:innerShdw blurRad="63500" dist="12700" dir="16200000">
              <a:schemeClr val="tx1">
                <a:alpha val="8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25" name="PA_文本框 25"/>
          <p:cNvSpPr txBox="1"/>
          <p:nvPr>
            <p:custDataLst>
              <p:tags r:id="rId3"/>
            </p:custDataLst>
          </p:nvPr>
        </p:nvSpPr>
        <p:spPr>
          <a:xfrm>
            <a:off x="3917860" y="4969208"/>
            <a:ext cx="4772460" cy="646331"/>
          </a:xfrm>
          <a:prstGeom prst="rect">
            <a:avLst/>
          </a:prstGeom>
          <a:noFill/>
        </p:spPr>
        <p:txBody>
          <a:bodyPr wrap="non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新闻工作报告汇报</a:t>
            </a:r>
            <a:r>
              <a:rPr lang="en-US" altLang="zh-CN" sz="3600" b="1" dirty="0">
                <a:solidFill>
                  <a:schemeClr val="accent1"/>
                </a:solidFill>
                <a:latin typeface="微软雅黑" panose="020B0503020204020204" pitchFamily="34" charset="-122"/>
                <a:ea typeface="微软雅黑" panose="020B0503020204020204" pitchFamily="34" charset="-122"/>
              </a:rPr>
              <a:t>PPT</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356405" y="2721684"/>
            <a:ext cx="2101857" cy="1200329"/>
          </a:xfrm>
          <a:prstGeom prst="rect">
            <a:avLst/>
          </a:prstGeom>
          <a:noFill/>
          <a:effectLst>
            <a:glow rad="723900">
              <a:schemeClr val="accent2">
                <a:satMod val="175000"/>
              </a:schemeClr>
            </a:glow>
          </a:effectLst>
        </p:spPr>
        <p:txBody>
          <a:bodyPr wrap="none" rtlCol="0">
            <a:spAutoFit/>
          </a:bodyPr>
          <a:lstStyle/>
          <a:p>
            <a:r>
              <a:rPr lang="en-US" altLang="zh-CN" sz="7200" dirty="0">
                <a:effectLst>
                  <a:glow rad="76200">
                    <a:schemeClr val="accent2">
                      <a:satMod val="175000"/>
                    </a:schemeClr>
                  </a:glow>
                </a:effectLst>
                <a:latin typeface="Impact" panose="020B0806030902050204" pitchFamily="34" charset="0"/>
              </a:rPr>
              <a:t>2020</a:t>
            </a:r>
            <a:endParaRPr lang="zh-CN" altLang="en-US" sz="7200" dirty="0">
              <a:effectLst>
                <a:glow rad="76200">
                  <a:schemeClr val="accent2">
                    <a:satMod val="175000"/>
                  </a:schemeClr>
                </a:glow>
              </a:effectLst>
              <a:latin typeface="Impact" panose="020B0806030902050204" pitchFamily="34" charset="0"/>
            </a:endParaRPr>
          </a:p>
        </p:txBody>
      </p:sp>
      <p:pic>
        <p:nvPicPr>
          <p:cNvPr id="6" name="萨克斯 回家 11111111纯音乐萨克斯曲">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3981103" y="-6096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24"/>
                                        </p:tgtEl>
                                        <p:attrNameLst>
                                          <p:attrName>style.visibility</p:attrName>
                                        </p:attrNameLst>
                                      </p:cBhvr>
                                      <p:to>
                                        <p:strVal val="visible"/>
                                      </p:to>
                                    </p:set>
                                    <p:animEffect transition="in" filter="fade">
                                      <p:cBhvr>
                                        <p:cTn id="13" dur="500"/>
                                        <p:tgtEl>
                                          <p:spTgt spid="424"/>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425"/>
                                        </p:tgtEl>
                                        <p:attrNameLst>
                                          <p:attrName>style.visibility</p:attrName>
                                        </p:attrNameLst>
                                      </p:cBhvr>
                                      <p:to>
                                        <p:strVal val="visible"/>
                                      </p:to>
                                    </p:set>
                                    <p:animEffect transition="in" filter="wipe(left)">
                                      <p:cBhvr>
                                        <p:cTn id="16" dur="1750"/>
                                        <p:tgtEl>
                                          <p:spTgt spid="425"/>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22"/>
                                        </p:tgtEl>
                                        <p:attrNameLst>
                                          <p:attrName>style.visibility</p:attrName>
                                        </p:attrNameLst>
                                      </p:cBhvr>
                                      <p:to>
                                        <p:strVal val="visible"/>
                                      </p:to>
                                    </p:set>
                                    <p:animEffect transition="in" filter="fade">
                                      <p:cBhvr>
                                        <p:cTn id="20" dur="1000"/>
                                        <p:tgtEl>
                                          <p:spTgt spid="422"/>
                                        </p:tgtEl>
                                      </p:cBhvr>
                                    </p:animEffect>
                                    <p:anim calcmode="lin" valueType="num">
                                      <p:cBhvr>
                                        <p:cTn id="21" dur="1000" fill="hold"/>
                                        <p:tgtEl>
                                          <p:spTgt spid="422"/>
                                        </p:tgtEl>
                                        <p:attrNameLst>
                                          <p:attrName>ppt_x</p:attrName>
                                        </p:attrNameLst>
                                      </p:cBhvr>
                                      <p:tavLst>
                                        <p:tav tm="0">
                                          <p:val>
                                            <p:strVal val="#ppt_x"/>
                                          </p:val>
                                        </p:tav>
                                        <p:tav tm="100000">
                                          <p:val>
                                            <p:strVal val="#ppt_x"/>
                                          </p:val>
                                        </p:tav>
                                      </p:tavLst>
                                    </p:anim>
                                    <p:anim calcmode="lin" valueType="num">
                                      <p:cBhvr>
                                        <p:cTn id="22" dur="1000" fill="hold"/>
                                        <p:tgtEl>
                                          <p:spTgt spid="422"/>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 presetClass="mediacall" presetSubtype="0" fill="hold" nodeType="afterEffect">
                                  <p:stCondLst>
                                    <p:cond delay="0"/>
                                  </p:stCondLst>
                                  <p:childTnLst>
                                    <p:cmd type="call" cmd="playFrom(0.0)">
                                      <p:cBhvr>
                                        <p:cTn id="25"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repeatCount="indefinite" fill="hold" display="0">
                  <p:stCondLst>
                    <p:cond delay="indefinite"/>
                  </p:stCondLst>
                  <p:endCondLst>
                    <p:cond evt="onStopAudio" delay="0">
                      <p:tgtEl>
                        <p:sldTgt/>
                      </p:tgtEl>
                    </p:cond>
                  </p:endCondLst>
                </p:cTn>
                <p:tgtEl>
                  <p:spTgt spid="6"/>
                </p:tgtEl>
              </p:cMediaNode>
            </p:audio>
          </p:childTnLst>
        </p:cTn>
      </p:par>
    </p:tnLst>
    <p:bldLst>
      <p:bldP spid="422" grpId="0"/>
      <p:bldP spid="424" grpId="0" animBg="1"/>
      <p:bldP spid="42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2" name="任意多边形 41"/>
          <p:cNvSpPr/>
          <p:nvPr/>
        </p:nvSpPr>
        <p:spPr>
          <a:xfrm>
            <a:off x="1" y="3255197"/>
            <a:ext cx="12192000" cy="3602804"/>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1" fmla="*/ 0 w 9020175"/>
              <a:gd name="connsiteY0-2" fmla="*/ 3895725 h 3895725"/>
              <a:gd name="connsiteX1-3" fmla="*/ 4581525 w 9020175"/>
              <a:gd name="connsiteY1-4" fmla="*/ 942975 h 3895725"/>
              <a:gd name="connsiteX2-5" fmla="*/ 9020175 w 9020175"/>
              <a:gd name="connsiteY2-6" fmla="*/ 0 h 3895725"/>
              <a:gd name="connsiteX0-7" fmla="*/ 0 w 9020175"/>
              <a:gd name="connsiteY0-8" fmla="*/ 3895725 h 3895725"/>
              <a:gd name="connsiteX1-9" fmla="*/ 4533900 w 9020175"/>
              <a:gd name="connsiteY1-10" fmla="*/ 771525 h 3895725"/>
              <a:gd name="connsiteX2-11" fmla="*/ 9020175 w 9020175"/>
              <a:gd name="connsiteY2-12" fmla="*/ 0 h 3895725"/>
              <a:gd name="connsiteX0-13" fmla="*/ 0 w 9020175"/>
              <a:gd name="connsiteY0-14" fmla="*/ 3896127 h 3896127"/>
              <a:gd name="connsiteX1-15" fmla="*/ 4533900 w 9020175"/>
              <a:gd name="connsiteY1-16" fmla="*/ 771927 h 3896127"/>
              <a:gd name="connsiteX2-17" fmla="*/ 9020175 w 9020175"/>
              <a:gd name="connsiteY2-18" fmla="*/ 402 h 3896127"/>
              <a:gd name="connsiteX0-19" fmla="*/ 0 w 9020175"/>
              <a:gd name="connsiteY0-20" fmla="*/ 3896127 h 3896127"/>
              <a:gd name="connsiteX1-21" fmla="*/ 4533900 w 9020175"/>
              <a:gd name="connsiteY1-22" fmla="*/ 771927 h 3896127"/>
              <a:gd name="connsiteX2-23" fmla="*/ 9020175 w 9020175"/>
              <a:gd name="connsiteY2-24" fmla="*/ 402 h 3896127"/>
              <a:gd name="connsiteX0-25" fmla="*/ 0 w 9163050"/>
              <a:gd name="connsiteY0-26" fmla="*/ 4067388 h 4067388"/>
              <a:gd name="connsiteX1-27" fmla="*/ 4676775 w 9163050"/>
              <a:gd name="connsiteY1-28" fmla="*/ 771738 h 4067388"/>
              <a:gd name="connsiteX2-29" fmla="*/ 9163050 w 9163050"/>
              <a:gd name="connsiteY2-30" fmla="*/ 213 h 4067388"/>
              <a:gd name="connsiteX0-31" fmla="*/ 0 w 9210675"/>
              <a:gd name="connsiteY0-32" fmla="*/ 4124556 h 4124556"/>
              <a:gd name="connsiteX1-33" fmla="*/ 4724400 w 9210675"/>
              <a:gd name="connsiteY1-34" fmla="*/ 771756 h 4124556"/>
              <a:gd name="connsiteX2-35" fmla="*/ 9210675 w 9210675"/>
              <a:gd name="connsiteY2-36" fmla="*/ 231 h 4124556"/>
              <a:gd name="connsiteX0-37" fmla="*/ 0 w 9182100"/>
              <a:gd name="connsiteY0-38" fmla="*/ 3921278 h 3921278"/>
              <a:gd name="connsiteX1-39" fmla="*/ 4724400 w 9182100"/>
              <a:gd name="connsiteY1-40" fmla="*/ 568478 h 3921278"/>
              <a:gd name="connsiteX2-41" fmla="*/ 9182100 w 9182100"/>
              <a:gd name="connsiteY2-42" fmla="*/ 6503 h 3921278"/>
              <a:gd name="connsiteX0-43" fmla="*/ 0 w 9182100"/>
              <a:gd name="connsiteY0-44" fmla="*/ 3969956 h 3969956"/>
              <a:gd name="connsiteX1-45" fmla="*/ 4724400 w 9182100"/>
              <a:gd name="connsiteY1-46" fmla="*/ 617156 h 3969956"/>
              <a:gd name="connsiteX2-47" fmla="*/ 9182100 w 9182100"/>
              <a:gd name="connsiteY2-48" fmla="*/ 55181 h 3969956"/>
              <a:gd name="connsiteX0-49" fmla="*/ 0 w 9182100"/>
              <a:gd name="connsiteY0-50" fmla="*/ 3978254 h 3978254"/>
              <a:gd name="connsiteX1-51" fmla="*/ 4724400 w 9182100"/>
              <a:gd name="connsiteY1-52" fmla="*/ 625454 h 3978254"/>
              <a:gd name="connsiteX2-53" fmla="*/ 9182100 w 9182100"/>
              <a:gd name="connsiteY2-54" fmla="*/ 63479 h 3978254"/>
              <a:gd name="connsiteX0-55" fmla="*/ 0 w 9182100"/>
              <a:gd name="connsiteY0-56" fmla="*/ 3994887 h 3994887"/>
              <a:gd name="connsiteX1-57" fmla="*/ 4724400 w 9182100"/>
              <a:gd name="connsiteY1-58" fmla="*/ 642087 h 3994887"/>
              <a:gd name="connsiteX2-59" fmla="*/ 9182100 w 9182100"/>
              <a:gd name="connsiteY2-60" fmla="*/ 80112 h 3994887"/>
            </a:gdLst>
            <a:ahLst/>
            <a:cxnLst>
              <a:cxn ang="0">
                <a:pos x="connsiteX0-1" y="connsiteY0-2"/>
              </a:cxn>
              <a:cxn ang="0">
                <a:pos x="connsiteX1-3" y="connsiteY1-4"/>
              </a:cxn>
              <a:cxn ang="0">
                <a:pos x="connsiteX2-5" y="connsiteY2-6"/>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椭圆 42"/>
          <p:cNvSpPr/>
          <p:nvPr/>
        </p:nvSpPr>
        <p:spPr>
          <a:xfrm>
            <a:off x="2352788" y="5184537"/>
            <a:ext cx="288000" cy="288000"/>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396939" y="4282677"/>
            <a:ext cx="288000" cy="288000"/>
          </a:xfrm>
          <a:prstGeom prst="ellips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930643" y="3450901"/>
            <a:ext cx="288000" cy="288000"/>
          </a:xfrm>
          <a:prstGeom prst="ellipse">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9459651" y="3133764"/>
            <a:ext cx="288000" cy="288000"/>
          </a:xfrm>
          <a:prstGeom prst="ellips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199457" y="3375581"/>
            <a:ext cx="1532927" cy="1498600"/>
            <a:chOff x="1331640" y="1918189"/>
            <a:chExt cx="1149695" cy="1123950"/>
          </a:xfrm>
          <a:solidFill>
            <a:schemeClr val="accent1"/>
          </a:solidFill>
          <a:scene3d>
            <a:camera prst="orthographicFront">
              <a:rot lat="0" lon="0" rev="0"/>
            </a:camera>
            <a:lightRig rig="glow" dir="t">
              <a:rot lat="0" lon="0" rev="4800000"/>
            </a:lightRig>
          </a:scene3d>
        </p:grpSpPr>
        <p:sp>
          <p:nvSpPr>
            <p:cNvPr id="48" name="椭圆形标注 47"/>
            <p:cNvSpPr/>
            <p:nvPr/>
          </p:nvSpPr>
          <p:spPr>
            <a:xfrm>
              <a:off x="1331640" y="1918189"/>
              <a:ext cx="1149695" cy="1123950"/>
            </a:xfrm>
            <a:prstGeom prst="wedgeEllipseCallout">
              <a:avLst>
                <a:gd name="adj1" fmla="val 23905"/>
                <a:gd name="adj2" fmla="val 58966"/>
              </a:avLst>
            </a:prstGeom>
            <a:solidFill>
              <a:schemeClr val="accent1"/>
            </a:soli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600" b="1">
                <a:solidFill>
                  <a:prstClr val="white"/>
                </a:solidFill>
                <a:latin typeface="微软雅黑" panose="020B0503020204020204" pitchFamily="34" charset="-122"/>
                <a:ea typeface="微软雅黑" panose="020B0503020204020204" pitchFamily="34" charset="-122"/>
              </a:endParaRPr>
            </a:p>
          </p:txBody>
        </p:sp>
        <p:sp>
          <p:nvSpPr>
            <p:cNvPr id="49" name="TextBox 244"/>
            <p:cNvSpPr txBox="1"/>
            <p:nvPr/>
          </p:nvSpPr>
          <p:spPr>
            <a:xfrm>
              <a:off x="1513375" y="2342636"/>
              <a:ext cx="800219" cy="276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latin typeface="微软雅黑" panose="020B0503020204020204" pitchFamily="34" charset="-122"/>
                  <a:ea typeface="微软雅黑" panose="020B0503020204020204" pitchFamily="34" charset="-122"/>
                </a:rPr>
                <a:t>添加内容</a:t>
              </a:r>
            </a:p>
          </p:txBody>
        </p:sp>
      </p:grpSp>
      <p:grpSp>
        <p:nvGrpSpPr>
          <p:cNvPr id="50" name="组合 49"/>
          <p:cNvGrpSpPr/>
          <p:nvPr/>
        </p:nvGrpSpPr>
        <p:grpSpPr>
          <a:xfrm>
            <a:off x="4725485" y="4426677"/>
            <a:ext cx="1532927" cy="1498600"/>
            <a:chOff x="3694928" y="2635572"/>
            <a:chExt cx="1149695" cy="1123950"/>
          </a:xfrm>
          <a:solidFill>
            <a:schemeClr val="accent2"/>
          </a:solidFill>
          <a:scene3d>
            <a:camera prst="orthographicFront">
              <a:rot lat="0" lon="0" rev="0"/>
            </a:camera>
            <a:lightRig rig="glow" dir="t">
              <a:rot lat="0" lon="0" rev="4800000"/>
            </a:lightRig>
          </a:scene3d>
        </p:grpSpPr>
        <p:sp>
          <p:nvSpPr>
            <p:cNvPr id="51" name="椭圆形标注 50"/>
            <p:cNvSpPr/>
            <p:nvPr/>
          </p:nvSpPr>
          <p:spPr>
            <a:xfrm>
              <a:off x="3694928" y="2635572"/>
              <a:ext cx="1149695" cy="1123950"/>
            </a:xfrm>
            <a:prstGeom prst="wedgeEllipseCallout">
              <a:avLst>
                <a:gd name="adj1" fmla="val -50658"/>
                <a:gd name="adj2" fmla="val -40187"/>
              </a:avLst>
            </a:prstGeom>
            <a:grp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600" b="1">
                <a:solidFill>
                  <a:prstClr val="white"/>
                </a:solidFill>
                <a:latin typeface="微软雅黑" panose="020B0503020204020204" pitchFamily="34" charset="-122"/>
                <a:ea typeface="微软雅黑" panose="020B0503020204020204" pitchFamily="34" charset="-122"/>
              </a:endParaRPr>
            </a:p>
          </p:txBody>
        </p:sp>
        <p:sp>
          <p:nvSpPr>
            <p:cNvPr id="52" name="TextBox 247"/>
            <p:cNvSpPr txBox="1"/>
            <p:nvPr/>
          </p:nvSpPr>
          <p:spPr>
            <a:xfrm>
              <a:off x="3892107" y="3073692"/>
              <a:ext cx="800219" cy="276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latin typeface="微软雅黑" panose="020B0503020204020204" pitchFamily="34" charset="-122"/>
                  <a:ea typeface="微软雅黑" panose="020B0503020204020204" pitchFamily="34" charset="-122"/>
                </a:rPr>
                <a:t>添加内容</a:t>
              </a:r>
            </a:p>
          </p:txBody>
        </p:sp>
      </p:grpSp>
      <p:grpSp>
        <p:nvGrpSpPr>
          <p:cNvPr id="53" name="组合 52"/>
          <p:cNvGrpSpPr/>
          <p:nvPr/>
        </p:nvGrpSpPr>
        <p:grpSpPr>
          <a:xfrm>
            <a:off x="5397717" y="2084851"/>
            <a:ext cx="1532927" cy="1498600"/>
            <a:chOff x="4166431" y="757076"/>
            <a:chExt cx="1149695" cy="1123950"/>
          </a:xfrm>
          <a:solidFill>
            <a:schemeClr val="accent3"/>
          </a:solidFill>
          <a:scene3d>
            <a:camera prst="orthographicFront">
              <a:rot lat="0" lon="0" rev="0"/>
            </a:camera>
            <a:lightRig rig="glow" dir="t"/>
          </a:scene3d>
        </p:grpSpPr>
        <p:sp>
          <p:nvSpPr>
            <p:cNvPr id="54" name="椭圆形标注 53"/>
            <p:cNvSpPr/>
            <p:nvPr/>
          </p:nvSpPr>
          <p:spPr>
            <a:xfrm>
              <a:off x="4166431" y="757076"/>
              <a:ext cx="1149695" cy="1123950"/>
            </a:xfrm>
            <a:prstGeom prst="wedgeEllipseCallout">
              <a:avLst>
                <a:gd name="adj1" fmla="val 47102"/>
                <a:gd name="adj2" fmla="val 40322"/>
              </a:avLst>
            </a:prstGeom>
            <a:solidFill>
              <a:schemeClr val="accent3"/>
            </a:soli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600" b="1">
                <a:solidFill>
                  <a:prstClr val="white"/>
                </a:solidFill>
                <a:latin typeface="微软雅黑" panose="020B0503020204020204" pitchFamily="34" charset="-122"/>
                <a:ea typeface="微软雅黑" panose="020B0503020204020204" pitchFamily="34" charset="-122"/>
              </a:endParaRPr>
            </a:p>
          </p:txBody>
        </p:sp>
        <p:sp>
          <p:nvSpPr>
            <p:cNvPr id="55" name="TextBox 250"/>
            <p:cNvSpPr txBox="1"/>
            <p:nvPr/>
          </p:nvSpPr>
          <p:spPr>
            <a:xfrm>
              <a:off x="4363610" y="1158957"/>
              <a:ext cx="800219" cy="276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latin typeface="微软雅黑" panose="020B0503020204020204" pitchFamily="34" charset="-122"/>
                  <a:ea typeface="微软雅黑" panose="020B0503020204020204" pitchFamily="34" charset="-122"/>
                </a:rPr>
                <a:t>添加内容</a:t>
              </a:r>
            </a:p>
          </p:txBody>
        </p:sp>
      </p:grpSp>
      <p:grpSp>
        <p:nvGrpSpPr>
          <p:cNvPr id="56" name="组合 55"/>
          <p:cNvGrpSpPr/>
          <p:nvPr/>
        </p:nvGrpSpPr>
        <p:grpSpPr>
          <a:xfrm>
            <a:off x="9747650" y="3383664"/>
            <a:ext cx="1532927" cy="1498600"/>
            <a:chOff x="7164288" y="1682700"/>
            <a:chExt cx="1149695" cy="1123950"/>
          </a:xfrm>
          <a:solidFill>
            <a:schemeClr val="accent4"/>
          </a:solidFill>
          <a:scene3d>
            <a:camera prst="orthographicFront">
              <a:rot lat="0" lon="0" rev="0"/>
            </a:camera>
            <a:lightRig rig="glow" dir="t">
              <a:rot lat="0" lon="0" rev="4800000"/>
            </a:lightRig>
          </a:scene3d>
        </p:grpSpPr>
        <p:sp>
          <p:nvSpPr>
            <p:cNvPr id="57" name="椭圆形标注 56"/>
            <p:cNvSpPr/>
            <p:nvPr/>
          </p:nvSpPr>
          <p:spPr>
            <a:xfrm>
              <a:off x="7164288" y="1682700"/>
              <a:ext cx="1149695" cy="1123950"/>
            </a:xfrm>
            <a:prstGeom prst="wedgeEllipseCallout">
              <a:avLst>
                <a:gd name="adj1" fmla="val -45687"/>
                <a:gd name="adj2" fmla="val -43577"/>
              </a:avLst>
            </a:prstGeom>
            <a:solidFill>
              <a:schemeClr val="accent4"/>
            </a:soli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600" b="1">
                <a:solidFill>
                  <a:prstClr val="white"/>
                </a:solidFill>
                <a:latin typeface="微软雅黑" panose="020B0503020204020204" pitchFamily="34" charset="-122"/>
                <a:ea typeface="微软雅黑" panose="020B0503020204020204" pitchFamily="34" charset="-122"/>
              </a:endParaRPr>
            </a:p>
          </p:txBody>
        </p:sp>
        <p:sp>
          <p:nvSpPr>
            <p:cNvPr id="58" name="TextBox 253"/>
            <p:cNvSpPr txBox="1"/>
            <p:nvPr/>
          </p:nvSpPr>
          <p:spPr>
            <a:xfrm>
              <a:off x="7361467" y="2092245"/>
              <a:ext cx="800219" cy="276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latin typeface="微软雅黑" panose="020B0503020204020204" pitchFamily="34" charset="-122"/>
                  <a:ea typeface="微软雅黑" panose="020B0503020204020204" pitchFamily="34" charset="-122"/>
                </a:rPr>
                <a:t>添加内容</a:t>
              </a:r>
            </a:p>
          </p:txBody>
        </p:sp>
      </p:grpSp>
      <p:sp>
        <p:nvSpPr>
          <p:cNvPr id="59" name="TextBox 254"/>
          <p:cNvSpPr txBox="1"/>
          <p:nvPr/>
        </p:nvSpPr>
        <p:spPr>
          <a:xfrm>
            <a:off x="3215681" y="3427705"/>
            <a:ext cx="1862399" cy="769634"/>
          </a:xfrm>
          <a:prstGeom prst="rect">
            <a:avLst/>
          </a:prstGeom>
          <a:noFill/>
        </p:spPr>
        <p:txBody>
          <a:bodyPr wrap="square" rtlCol="0">
            <a:spAutoFit/>
          </a:bodyPr>
          <a:lstStyle/>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点击此处添加内容</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点击此处添加内容</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点击此处添加内容</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TextBox 255"/>
          <p:cNvSpPr txBox="1"/>
          <p:nvPr/>
        </p:nvSpPr>
        <p:spPr>
          <a:xfrm>
            <a:off x="1975249" y="5509102"/>
            <a:ext cx="1862399" cy="769634"/>
          </a:xfrm>
          <a:prstGeom prst="rect">
            <a:avLst/>
          </a:prstGeom>
          <a:noFill/>
        </p:spPr>
        <p:txBody>
          <a:bodyPr wrap="square" rtlCol="0">
            <a:spAutoFit/>
          </a:bodyPr>
          <a:lstStyle/>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点击此处添加内容</a:t>
            </a: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点击此处添加内容</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点击此处添加内容</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TextBox 256"/>
          <p:cNvSpPr txBox="1"/>
          <p:nvPr/>
        </p:nvSpPr>
        <p:spPr>
          <a:xfrm>
            <a:off x="6153815" y="3808089"/>
            <a:ext cx="1862399" cy="769634"/>
          </a:xfrm>
          <a:prstGeom prst="rect">
            <a:avLst/>
          </a:prstGeom>
          <a:noFill/>
        </p:spPr>
        <p:txBody>
          <a:bodyPr wrap="square" rtlCol="0">
            <a:spAutoFit/>
          </a:bodyPr>
          <a:lstStyle/>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点击此处添加内容</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点击此处添加内容</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点击此处添加内容</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TextBox 257"/>
          <p:cNvSpPr txBox="1"/>
          <p:nvPr/>
        </p:nvSpPr>
        <p:spPr>
          <a:xfrm>
            <a:off x="8640450" y="2276873"/>
            <a:ext cx="1862399" cy="769634"/>
          </a:xfrm>
          <a:prstGeom prst="rect">
            <a:avLst/>
          </a:prstGeom>
          <a:noFill/>
        </p:spPr>
        <p:txBody>
          <a:bodyPr wrap="square" rtlCol="0">
            <a:spAutoFit/>
          </a:bodyPr>
          <a:lstStyle/>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点击此处添加内容</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点击此处添加内容</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点击此处添加内容</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1000" fill="hold"/>
                                        <p:tgtEl>
                                          <p:spTgt spid="53"/>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par>
                          <p:cTn id="53" fill="hold">
                            <p:stCondLst>
                              <p:cond delay="5500"/>
                            </p:stCondLst>
                            <p:childTnLst>
                              <p:par>
                                <p:cTn id="54" presetID="47" presetClass="entr" presetSubtype="0"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1000"/>
                                        <p:tgtEl>
                                          <p:spTgt spid="62"/>
                                        </p:tgtEl>
                                      </p:cBhvr>
                                    </p:animEffect>
                                    <p:anim calcmode="lin" valueType="num">
                                      <p:cBhvr>
                                        <p:cTn id="57" dur="1000" fill="hold"/>
                                        <p:tgtEl>
                                          <p:spTgt spid="62"/>
                                        </p:tgtEl>
                                        <p:attrNameLst>
                                          <p:attrName>ppt_x</p:attrName>
                                        </p:attrNameLst>
                                      </p:cBhvr>
                                      <p:tavLst>
                                        <p:tav tm="0">
                                          <p:val>
                                            <p:strVal val="#ppt_x"/>
                                          </p:val>
                                        </p:tav>
                                        <p:tav tm="100000">
                                          <p:val>
                                            <p:strVal val="#ppt_x"/>
                                          </p:val>
                                        </p:tav>
                                      </p:tavLst>
                                    </p:anim>
                                    <p:anim calcmode="lin" valueType="num">
                                      <p:cBhvr>
                                        <p:cTn id="58" dur="1000" fill="hold"/>
                                        <p:tgtEl>
                                          <p:spTgt spid="6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1000"/>
                                        <p:tgtEl>
                                          <p:spTgt spid="56"/>
                                        </p:tgtEl>
                                      </p:cBhvr>
                                    </p:animEffect>
                                    <p:anim calcmode="lin" valueType="num">
                                      <p:cBhvr>
                                        <p:cTn id="62" dur="1000" fill="hold"/>
                                        <p:tgtEl>
                                          <p:spTgt spid="56"/>
                                        </p:tgtEl>
                                        <p:attrNameLst>
                                          <p:attrName>ppt_x</p:attrName>
                                        </p:attrNameLst>
                                      </p:cBhvr>
                                      <p:tavLst>
                                        <p:tav tm="0">
                                          <p:val>
                                            <p:strVal val="#ppt_x"/>
                                          </p:val>
                                        </p:tav>
                                        <p:tav tm="100000">
                                          <p:val>
                                            <p:strVal val="#ppt_x"/>
                                          </p:val>
                                        </p:tav>
                                      </p:tavLst>
                                    </p:anim>
                                    <p:anim calcmode="lin" valueType="num">
                                      <p:cBhvr>
                                        <p:cTn id="6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9" grpId="0"/>
      <p:bldP spid="60"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bwMode="auto">
          <a:xfrm>
            <a:off x="782603" y="1137621"/>
            <a:ext cx="4257280" cy="5267711"/>
            <a:chOff x="865232" y="1286330"/>
            <a:chExt cx="4013321" cy="4966128"/>
          </a:xfrm>
        </p:grpSpPr>
        <p:pic>
          <p:nvPicPr>
            <p:cNvPr id="5"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 name="Rectangle 4"/>
            <p:cNvSpPr/>
            <p:nvPr/>
          </p:nvSpPr>
          <p:spPr>
            <a:xfrm>
              <a:off x="1454212" y="1875344"/>
              <a:ext cx="2840124" cy="3699194"/>
            </a:xfrm>
            <a:prstGeom prst="rect">
              <a:avLst/>
            </a:prstGeom>
            <a:blipFill dpi="0" rotWithShape="1">
              <a:blip r:embed="rId4"/>
              <a:srcRect/>
              <a:stretch>
                <a:fillRect l="-16000" r="-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en-US" sz="4265">
                <a:solidFill>
                  <a:prstClr val="white"/>
                </a:solidFill>
                <a:latin typeface="+mj-ea"/>
                <a:ea typeface="+mj-ea"/>
              </a:endParaRPr>
            </a:p>
          </p:txBody>
        </p:sp>
      </p:grpSp>
      <p:sp>
        <p:nvSpPr>
          <p:cNvPr id="7" name="矩形 6"/>
          <p:cNvSpPr>
            <a:spLocks noChangeArrowheads="1"/>
          </p:cNvSpPr>
          <p:nvPr/>
        </p:nvSpPr>
        <p:spPr bwMode="auto">
          <a:xfrm>
            <a:off x="5611475" y="4712371"/>
            <a:ext cx="1444632" cy="410431"/>
          </a:xfrm>
          <a:prstGeom prst="rect">
            <a:avLst/>
          </a:prstGeom>
          <a:noFill/>
          <a:ln w="9525">
            <a:noFill/>
            <a:miter lim="800000"/>
          </a:ln>
        </p:spPr>
        <p:txBody>
          <a:bodyPr wrap="square" lIns="121913" tIns="60959" rIns="121913" bIns="60959">
            <a:spAutoFit/>
          </a:bodyPr>
          <a:lstStyle/>
          <a:p>
            <a:r>
              <a:rPr lang="zh-CN" altLang="en-US" sz="1865" b="1" dirty="0">
                <a:solidFill>
                  <a:schemeClr val="accent1"/>
                </a:solidFill>
                <a:latin typeface="+mj-ea"/>
                <a:ea typeface="+mj-ea"/>
              </a:rPr>
              <a:t>添加标题</a:t>
            </a:r>
            <a:endParaRPr lang="en-US" altLang="zh-CN" sz="1865" b="1" dirty="0">
              <a:solidFill>
                <a:schemeClr val="accent1"/>
              </a:solidFill>
              <a:latin typeface="+mj-ea"/>
              <a:ea typeface="+mj-ea"/>
            </a:endParaRPr>
          </a:p>
        </p:txBody>
      </p:sp>
      <p:sp>
        <p:nvSpPr>
          <p:cNvPr id="8" name="矩形 47"/>
          <p:cNvSpPr>
            <a:spLocks noChangeArrowheads="1"/>
          </p:cNvSpPr>
          <p:nvPr/>
        </p:nvSpPr>
        <p:spPr bwMode="auto">
          <a:xfrm>
            <a:off x="5592425" y="5128381"/>
            <a:ext cx="2571227" cy="935832"/>
          </a:xfrm>
          <a:prstGeom prst="rect">
            <a:avLst/>
          </a:prstGeom>
          <a:noFill/>
          <a:ln>
            <a:noFill/>
          </a:ln>
        </p:spPr>
        <p:txBody>
          <a:bodyPr wrap="square" lIns="121913" tIns="60959" rIns="121913" bIns="60959">
            <a:spAutoFit/>
          </a:bodyPr>
          <a:lstStyle/>
          <a:p>
            <a:pPr defTabSz="1219200" fontAlgn="auto">
              <a:lnSpc>
                <a:spcPct val="120000"/>
              </a:lnSpc>
              <a:spcAft>
                <a:spcPts val="0"/>
              </a:spcAft>
              <a:defRPr/>
            </a:pPr>
            <a:r>
              <a:rPr lang="zh-CN" altLang="en-US" sz="1465" dirty="0">
                <a:solidFill>
                  <a:srgbClr val="080808"/>
                </a:solidFill>
                <a:latin typeface="+mj-ea"/>
                <a:ea typeface="+mj-ea"/>
                <a:sym typeface="微软雅黑" panose="020B0503020204020204" pitchFamily="34" charset="-122"/>
              </a:rPr>
              <a:t>在此录入本图表的综合描述说明，在此录入本图表的综合描述说明。</a:t>
            </a:r>
          </a:p>
        </p:txBody>
      </p:sp>
      <p:sp>
        <p:nvSpPr>
          <p:cNvPr id="9" name="矩形 8"/>
          <p:cNvSpPr>
            <a:spLocks noChangeArrowheads="1"/>
          </p:cNvSpPr>
          <p:nvPr/>
        </p:nvSpPr>
        <p:spPr bwMode="auto">
          <a:xfrm>
            <a:off x="8536377" y="4712371"/>
            <a:ext cx="1304039" cy="410431"/>
          </a:xfrm>
          <a:prstGeom prst="rect">
            <a:avLst/>
          </a:prstGeom>
          <a:noFill/>
          <a:ln w="9525">
            <a:noFill/>
            <a:miter lim="800000"/>
          </a:ln>
        </p:spPr>
        <p:txBody>
          <a:bodyPr wrap="square" lIns="121913" tIns="60959" rIns="121913" bIns="60959">
            <a:spAutoFit/>
          </a:bodyPr>
          <a:lstStyle/>
          <a:p>
            <a:r>
              <a:rPr lang="zh-CN" altLang="en-US" sz="1865" b="1" dirty="0">
                <a:solidFill>
                  <a:schemeClr val="accent2"/>
                </a:solidFill>
                <a:latin typeface="+mj-ea"/>
                <a:ea typeface="+mj-ea"/>
              </a:rPr>
              <a:t>添加标题</a:t>
            </a:r>
            <a:endParaRPr lang="en-US" altLang="zh-CN" sz="1865" b="1" dirty="0">
              <a:solidFill>
                <a:schemeClr val="accent2"/>
              </a:solidFill>
              <a:latin typeface="+mj-ea"/>
              <a:ea typeface="+mj-ea"/>
            </a:endParaRPr>
          </a:p>
        </p:txBody>
      </p:sp>
      <p:sp>
        <p:nvSpPr>
          <p:cNvPr id="10" name="矩形 9"/>
          <p:cNvSpPr>
            <a:spLocks noChangeArrowheads="1"/>
          </p:cNvSpPr>
          <p:nvPr/>
        </p:nvSpPr>
        <p:spPr bwMode="auto">
          <a:xfrm>
            <a:off x="8517328" y="5128381"/>
            <a:ext cx="2571227" cy="935832"/>
          </a:xfrm>
          <a:prstGeom prst="rect">
            <a:avLst/>
          </a:prstGeom>
          <a:noFill/>
          <a:ln>
            <a:noFill/>
          </a:ln>
        </p:spPr>
        <p:txBody>
          <a:bodyPr wrap="square" lIns="121913" tIns="60959" rIns="121913" bIns="60959">
            <a:spAutoFit/>
          </a:bodyPr>
          <a:lstStyle/>
          <a:p>
            <a:pPr defTabSz="1219200" fontAlgn="auto">
              <a:lnSpc>
                <a:spcPct val="120000"/>
              </a:lnSpc>
              <a:spcAft>
                <a:spcPts val="0"/>
              </a:spcAft>
              <a:defRPr/>
            </a:pPr>
            <a:r>
              <a:rPr lang="zh-CN" altLang="en-US" sz="1465" dirty="0">
                <a:solidFill>
                  <a:srgbClr val="080808"/>
                </a:solidFill>
                <a:latin typeface="+mj-ea"/>
                <a:ea typeface="+mj-ea"/>
                <a:sym typeface="微软雅黑" panose="020B0503020204020204" pitchFamily="34" charset="-122"/>
              </a:rPr>
              <a:t>在此录入本图表的综合描述说明，在此录入本图表的综合描述说明。</a:t>
            </a:r>
          </a:p>
        </p:txBody>
      </p:sp>
      <p:grpSp>
        <p:nvGrpSpPr>
          <p:cNvPr id="11" name="组合 10"/>
          <p:cNvGrpSpPr/>
          <p:nvPr/>
        </p:nvGrpSpPr>
        <p:grpSpPr>
          <a:xfrm>
            <a:off x="5853896" y="1810195"/>
            <a:ext cx="3018025" cy="466683"/>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080808"/>
                    </a:solidFill>
                    <a:latin typeface="+mj-ea"/>
                    <a:ea typeface="+mj-ea"/>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080808"/>
                    </a:solidFill>
                    <a:latin typeface="+mj-ea"/>
                    <a:ea typeface="+mj-ea"/>
                  </a:endParaRPr>
                </a:p>
              </p:txBody>
            </p:sp>
          </p:grpSp>
          <p:sp>
            <p:nvSpPr>
              <p:cNvPr id="15" name="椭圆 14"/>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080808"/>
                  </a:solidFill>
                  <a:latin typeface="+mj-ea"/>
                  <a:ea typeface="+mj-ea"/>
                </a:endParaRPr>
              </a:p>
            </p:txBody>
          </p:sp>
        </p:grpSp>
        <p:sp>
          <p:nvSpPr>
            <p:cNvPr id="13" name="TextBox 24"/>
            <p:cNvSpPr txBox="1"/>
            <p:nvPr/>
          </p:nvSpPr>
          <p:spPr>
            <a:xfrm>
              <a:off x="1224125" y="3331792"/>
              <a:ext cx="2191136"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solidFill>
                    <a:srgbClr val="080808"/>
                  </a:solidFill>
                  <a:latin typeface="+mj-ea"/>
                  <a:ea typeface="+mj-ea"/>
                </a:rPr>
                <a:t>点击输入标题文本小标签</a:t>
              </a:r>
            </a:p>
          </p:txBody>
        </p:sp>
      </p:grpSp>
      <p:grpSp>
        <p:nvGrpSpPr>
          <p:cNvPr id="18" name="组合 17"/>
          <p:cNvGrpSpPr/>
          <p:nvPr/>
        </p:nvGrpSpPr>
        <p:grpSpPr>
          <a:xfrm>
            <a:off x="5856405" y="2495635"/>
            <a:ext cx="3888000" cy="466683"/>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080808"/>
                    </a:solidFill>
                    <a:latin typeface="+mj-ea"/>
                    <a:ea typeface="+mj-ea"/>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080808"/>
                    </a:solidFill>
                    <a:latin typeface="+mj-ea"/>
                    <a:ea typeface="+mj-ea"/>
                  </a:endParaRPr>
                </a:p>
              </p:txBody>
            </p:sp>
          </p:grpSp>
          <p:sp>
            <p:nvSpPr>
              <p:cNvPr id="22" name="椭圆 21"/>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080808"/>
                  </a:solidFill>
                  <a:latin typeface="+mj-ea"/>
                  <a:ea typeface="+mj-ea"/>
                </a:endParaRPr>
              </a:p>
            </p:txBody>
          </p:sp>
        </p:grpSp>
        <p:sp>
          <p:nvSpPr>
            <p:cNvPr id="20" name="TextBox 31"/>
            <p:cNvSpPr txBox="1"/>
            <p:nvPr/>
          </p:nvSpPr>
          <p:spPr>
            <a:xfrm>
              <a:off x="1224125" y="3331792"/>
              <a:ext cx="2989681"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solidFill>
                    <a:srgbClr val="080808"/>
                  </a:solidFill>
                  <a:latin typeface="+mj-ea"/>
                  <a:ea typeface="+mj-ea"/>
                </a:rPr>
                <a:t>点击输入标题文本及描述说明</a:t>
              </a:r>
            </a:p>
          </p:txBody>
        </p:sp>
      </p:grpSp>
      <p:grpSp>
        <p:nvGrpSpPr>
          <p:cNvPr id="25" name="组合 24"/>
          <p:cNvGrpSpPr/>
          <p:nvPr/>
        </p:nvGrpSpPr>
        <p:grpSpPr>
          <a:xfrm>
            <a:off x="5871380" y="3154343"/>
            <a:ext cx="3201600" cy="466683"/>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080808"/>
                    </a:solidFill>
                    <a:latin typeface="+mj-ea"/>
                    <a:ea typeface="+mj-ea"/>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080808"/>
                    </a:solidFill>
                    <a:latin typeface="+mj-ea"/>
                    <a:ea typeface="+mj-ea"/>
                  </a:endParaRPr>
                </a:p>
              </p:txBody>
            </p:sp>
          </p:grpSp>
          <p:sp>
            <p:nvSpPr>
              <p:cNvPr id="29" name="椭圆 28"/>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080808"/>
                  </a:solidFill>
                  <a:latin typeface="+mj-ea"/>
                  <a:ea typeface="+mj-ea"/>
                </a:endParaRPr>
              </a:p>
            </p:txBody>
          </p:sp>
        </p:grpSp>
        <p:sp>
          <p:nvSpPr>
            <p:cNvPr id="27" name="TextBox 38"/>
            <p:cNvSpPr txBox="1"/>
            <p:nvPr/>
          </p:nvSpPr>
          <p:spPr>
            <a:xfrm>
              <a:off x="1224125" y="3331792"/>
              <a:ext cx="2371197"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solidFill>
                    <a:srgbClr val="080808"/>
                  </a:solidFill>
                  <a:latin typeface="+mj-ea"/>
                  <a:ea typeface="+mj-ea"/>
                </a:rPr>
                <a:t>点击输入标题文本小标签</a:t>
              </a:r>
            </a:p>
          </p:txBody>
        </p:sp>
      </p:grpSp>
      <p:grpSp>
        <p:nvGrpSpPr>
          <p:cNvPr id="32" name="组合 31"/>
          <p:cNvGrpSpPr/>
          <p:nvPr/>
        </p:nvGrpSpPr>
        <p:grpSpPr>
          <a:xfrm>
            <a:off x="5868086" y="3826413"/>
            <a:ext cx="2629604" cy="466683"/>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080808"/>
                    </a:solidFill>
                    <a:latin typeface="+mj-ea"/>
                    <a:ea typeface="+mj-ea"/>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080808"/>
                    </a:solidFill>
                    <a:latin typeface="+mj-ea"/>
                    <a:ea typeface="+mj-ea"/>
                  </a:endParaRPr>
                </a:p>
              </p:txBody>
            </p:sp>
          </p:grpSp>
          <p:sp>
            <p:nvSpPr>
              <p:cNvPr id="36" name="椭圆 35"/>
              <p:cNvSpPr/>
              <p:nvPr/>
            </p:nvSpPr>
            <p:spPr>
              <a:xfrm>
                <a:off x="2307128" y="3420211"/>
                <a:ext cx="279463" cy="279463"/>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080808"/>
                  </a:solidFill>
                  <a:latin typeface="+mj-ea"/>
                  <a:ea typeface="+mj-ea"/>
                </a:endParaRPr>
              </a:p>
            </p:txBody>
          </p:sp>
        </p:grpSp>
        <p:sp>
          <p:nvSpPr>
            <p:cNvPr id="34" name="TextBox 45"/>
            <p:cNvSpPr txBox="1"/>
            <p:nvPr/>
          </p:nvSpPr>
          <p:spPr>
            <a:xfrm>
              <a:off x="1224126" y="3331792"/>
              <a:ext cx="1911028"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solidFill>
                    <a:srgbClr val="080808"/>
                  </a:solidFill>
                  <a:latin typeface="+mj-ea"/>
                  <a:ea typeface="+mj-ea"/>
                </a:rPr>
                <a:t>点击输入标题文本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50"/>
                                        <p:tgtEl>
                                          <p:spTgt spid="11"/>
                                        </p:tgtEl>
                                        <p:attrNameLst>
                                          <p:attrName>ppt_x</p:attrName>
                                        </p:attrNameLst>
                                      </p:cBhvr>
                                      <p:tavLst>
                                        <p:tav tm="0">
                                          <p:val>
                                            <p:strVal val="#ppt_x-#ppt_w*1.125000"/>
                                          </p:val>
                                        </p:tav>
                                        <p:tav tm="100000">
                                          <p:val>
                                            <p:strVal val="#ppt_x"/>
                                          </p:val>
                                        </p:tav>
                                      </p:tavLst>
                                    </p:anim>
                                    <p:animEffect transition="in" filter="wipe(right)">
                                      <p:cBhvr>
                                        <p:cTn id="13" dur="350"/>
                                        <p:tgtEl>
                                          <p:spTgt spid="11"/>
                                        </p:tgtEl>
                                      </p:cBhvr>
                                    </p:animEffect>
                                  </p:childTnLst>
                                </p:cTn>
                              </p:par>
                              <p:par>
                                <p:cTn id="14" presetID="12" presetClass="entr" presetSubtype="8"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350"/>
                                        <p:tgtEl>
                                          <p:spTgt spid="18"/>
                                        </p:tgtEl>
                                        <p:attrNameLst>
                                          <p:attrName>ppt_x</p:attrName>
                                        </p:attrNameLst>
                                      </p:cBhvr>
                                      <p:tavLst>
                                        <p:tav tm="0">
                                          <p:val>
                                            <p:strVal val="#ppt_x-#ppt_w*1.125000"/>
                                          </p:val>
                                        </p:tav>
                                        <p:tav tm="100000">
                                          <p:val>
                                            <p:strVal val="#ppt_x"/>
                                          </p:val>
                                        </p:tav>
                                      </p:tavLst>
                                    </p:anim>
                                    <p:animEffect transition="in" filter="wipe(right)">
                                      <p:cBhvr>
                                        <p:cTn id="17" dur="350"/>
                                        <p:tgtEl>
                                          <p:spTgt spid="18"/>
                                        </p:tgtEl>
                                      </p:cBhvr>
                                    </p:animEffect>
                                  </p:childTnLst>
                                </p:cTn>
                              </p:par>
                              <p:par>
                                <p:cTn id="18" presetID="12" presetClass="entr" presetSubtype="8" fill="hold" nodeType="withEffect">
                                  <p:stCondLst>
                                    <p:cond delay="2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350"/>
                                        <p:tgtEl>
                                          <p:spTgt spid="25"/>
                                        </p:tgtEl>
                                        <p:attrNameLst>
                                          <p:attrName>ppt_x</p:attrName>
                                        </p:attrNameLst>
                                      </p:cBhvr>
                                      <p:tavLst>
                                        <p:tav tm="0">
                                          <p:val>
                                            <p:strVal val="#ppt_x-#ppt_w*1.125000"/>
                                          </p:val>
                                        </p:tav>
                                        <p:tav tm="100000">
                                          <p:val>
                                            <p:strVal val="#ppt_x"/>
                                          </p:val>
                                        </p:tav>
                                      </p:tavLst>
                                    </p:anim>
                                    <p:animEffect transition="in" filter="wipe(right)">
                                      <p:cBhvr>
                                        <p:cTn id="21" dur="350"/>
                                        <p:tgtEl>
                                          <p:spTgt spid="25"/>
                                        </p:tgtEl>
                                      </p:cBhvr>
                                    </p:animEffect>
                                  </p:childTnLst>
                                </p:cTn>
                              </p:par>
                              <p:par>
                                <p:cTn id="22" presetID="12" presetClass="entr" presetSubtype="8" fill="hold" nodeType="withEffect">
                                  <p:stCondLst>
                                    <p:cond delay="3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350"/>
                                        <p:tgtEl>
                                          <p:spTgt spid="32"/>
                                        </p:tgtEl>
                                        <p:attrNameLst>
                                          <p:attrName>ppt_x</p:attrName>
                                        </p:attrNameLst>
                                      </p:cBhvr>
                                      <p:tavLst>
                                        <p:tav tm="0">
                                          <p:val>
                                            <p:strVal val="#ppt_x-#ppt_w*1.125000"/>
                                          </p:val>
                                        </p:tav>
                                        <p:tav tm="100000">
                                          <p:val>
                                            <p:strVal val="#ppt_x"/>
                                          </p:val>
                                        </p:tav>
                                      </p:tavLst>
                                    </p:anim>
                                    <p:animEffect transition="in" filter="wipe(right)">
                                      <p:cBhvr>
                                        <p:cTn id="25" dur="350"/>
                                        <p:tgtEl>
                                          <p:spTgt spid="32"/>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grpId="0" nodeType="withEffect">
                                  <p:stCondLst>
                                    <p:cond delay="2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par>
                                <p:cTn id="35" presetID="12" presetClass="entr" presetSubtype="4" fill="hold" grpId="0" nodeType="withEffect">
                                  <p:stCondLst>
                                    <p:cond delay="4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par>
                                <p:cTn id="39" presetID="12" presetClass="entr" presetSubtype="4" fill="hold" grpId="0" nodeType="withEffect">
                                  <p:stCondLst>
                                    <p:cond delay="6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155"/>
          <p:cNvGrpSpPr/>
          <p:nvPr/>
        </p:nvGrpSpPr>
        <p:grpSpPr>
          <a:xfrm>
            <a:off x="719348" y="1788096"/>
            <a:ext cx="5970741" cy="2726157"/>
            <a:chOff x="803822" y="1016361"/>
            <a:chExt cx="7536357" cy="2044618"/>
          </a:xfrm>
        </p:grpSpPr>
        <p:cxnSp>
          <p:nvCxnSpPr>
            <p:cNvPr id="47"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4" name="Isosceles Triangle 20"/>
          <p:cNvSpPr/>
          <p:nvPr/>
        </p:nvSpPr>
        <p:spPr>
          <a:xfrm>
            <a:off x="943237" y="2630427"/>
            <a:ext cx="1219200" cy="1883828"/>
          </a:xfrm>
          <a:prstGeom prst="triangle">
            <a:avLst/>
          </a:prstGeom>
          <a:gradFill>
            <a:gsLst>
              <a:gs pos="0">
                <a:schemeClr val="accent1"/>
              </a:gs>
              <a:gs pos="48000">
                <a:schemeClr val="accent1"/>
              </a:gs>
              <a:gs pos="5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55" name="Isosceles Triangle 21"/>
          <p:cNvSpPr/>
          <p:nvPr/>
        </p:nvSpPr>
        <p:spPr>
          <a:xfrm>
            <a:off x="1812157" y="3034105"/>
            <a:ext cx="1219200" cy="1480151"/>
          </a:xfrm>
          <a:prstGeom prst="triangle">
            <a:avLst/>
          </a:prstGeom>
          <a:gradFill>
            <a:gsLst>
              <a:gs pos="0">
                <a:schemeClr val="accent2"/>
              </a:gs>
              <a:gs pos="48000">
                <a:schemeClr val="accent2"/>
              </a:gs>
              <a:gs pos="50000">
                <a:schemeClr val="accent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56" name="Isosceles Triangle 27"/>
          <p:cNvSpPr/>
          <p:nvPr/>
        </p:nvSpPr>
        <p:spPr>
          <a:xfrm flipH="1">
            <a:off x="3549997" y="2226749"/>
            <a:ext cx="1219200" cy="2287504"/>
          </a:xfrm>
          <a:prstGeom prst="triangle">
            <a:avLst/>
          </a:prstGeom>
          <a:gradFill>
            <a:gsLst>
              <a:gs pos="100000">
                <a:schemeClr val="accent4"/>
              </a:gs>
              <a:gs pos="51000">
                <a:schemeClr val="accent4"/>
              </a:gs>
              <a:gs pos="50000">
                <a:schemeClr val="accent4">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57" name="Isosceles Triangle 22"/>
          <p:cNvSpPr/>
          <p:nvPr/>
        </p:nvSpPr>
        <p:spPr>
          <a:xfrm>
            <a:off x="2681077" y="3482636"/>
            <a:ext cx="1219200" cy="1031619"/>
          </a:xfrm>
          <a:prstGeom prst="triangle">
            <a:avLst/>
          </a:prstGeom>
          <a:gradFill>
            <a:gsLst>
              <a:gs pos="0">
                <a:schemeClr val="accent3"/>
              </a:gs>
              <a:gs pos="48000">
                <a:schemeClr val="accent3"/>
              </a:gs>
              <a:gs pos="5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58" name="Isosceles Triangle 30"/>
          <p:cNvSpPr/>
          <p:nvPr/>
        </p:nvSpPr>
        <p:spPr>
          <a:xfrm flipH="1">
            <a:off x="4418917" y="2716928"/>
            <a:ext cx="1219200" cy="1797325"/>
          </a:xfrm>
          <a:prstGeom prst="triangle">
            <a:avLst/>
          </a:prstGeom>
          <a:gradFill>
            <a:gsLst>
              <a:gs pos="100000">
                <a:schemeClr val="accent5"/>
              </a:gs>
              <a:gs pos="51000">
                <a:schemeClr val="accent5"/>
              </a:gs>
              <a:gs pos="50000">
                <a:schemeClr val="accent5">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59" name="Isosceles Triangle 33"/>
          <p:cNvSpPr/>
          <p:nvPr/>
        </p:nvSpPr>
        <p:spPr>
          <a:xfrm flipH="1">
            <a:off x="5287837" y="3261574"/>
            <a:ext cx="1219200" cy="1252681"/>
          </a:xfrm>
          <a:prstGeom prst="triangle">
            <a:avLst/>
          </a:prstGeom>
          <a:gradFill>
            <a:gsLst>
              <a:gs pos="100000">
                <a:schemeClr val="accent6"/>
              </a:gs>
              <a:gs pos="51000">
                <a:schemeClr val="accent6"/>
              </a:gs>
              <a:gs pos="50000">
                <a:schemeClr val="accent6">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nvGrpSpPr>
          <p:cNvPr id="60" name="Group 136"/>
          <p:cNvGrpSpPr/>
          <p:nvPr/>
        </p:nvGrpSpPr>
        <p:grpSpPr>
          <a:xfrm>
            <a:off x="1171972" y="4807647"/>
            <a:ext cx="750205" cy="953064"/>
            <a:chOff x="911009" y="3281022"/>
            <a:chExt cx="562654" cy="714797"/>
          </a:xfrm>
        </p:grpSpPr>
        <p:sp>
          <p:nvSpPr>
            <p:cNvPr id="61" name="Oval 58"/>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nvGrpSpPr>
            <p:cNvPr id="62" name="Group 120"/>
            <p:cNvGrpSpPr/>
            <p:nvPr/>
          </p:nvGrpSpPr>
          <p:grpSpPr>
            <a:xfrm>
              <a:off x="911009" y="3475474"/>
              <a:ext cx="562654" cy="520345"/>
              <a:chOff x="968616" y="3705902"/>
              <a:chExt cx="562654" cy="520345"/>
            </a:xfrm>
          </p:grpSpPr>
          <p:sp>
            <p:nvSpPr>
              <p:cNvPr id="63" name="TextBox 57"/>
              <p:cNvSpPr txBox="1"/>
              <p:nvPr/>
            </p:nvSpPr>
            <p:spPr>
              <a:xfrm>
                <a:off x="968616" y="4056922"/>
                <a:ext cx="562654" cy="169325"/>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添加内容</a:t>
                </a:r>
                <a:endParaRPr lang="en-US"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4" name="Straight Connector 102"/>
              <p:cNvCxnSpPr/>
              <p:nvPr/>
            </p:nvCxnSpPr>
            <p:spPr>
              <a:xfrm>
                <a:off x="1246034" y="3705902"/>
                <a:ext cx="0" cy="3420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5" name="Group 137"/>
          <p:cNvGrpSpPr/>
          <p:nvPr/>
        </p:nvGrpSpPr>
        <p:grpSpPr>
          <a:xfrm>
            <a:off x="2016874" y="4807647"/>
            <a:ext cx="750205" cy="1386556"/>
            <a:chOff x="1568350" y="3281022"/>
            <a:chExt cx="562654" cy="1039917"/>
          </a:xfrm>
        </p:grpSpPr>
        <p:sp>
          <p:nvSpPr>
            <p:cNvPr id="66" name="Oval 84"/>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nvGrpSpPr>
            <p:cNvPr id="67" name="Group 107"/>
            <p:cNvGrpSpPr/>
            <p:nvPr/>
          </p:nvGrpSpPr>
          <p:grpSpPr>
            <a:xfrm>
              <a:off x="1568350" y="3475474"/>
              <a:ext cx="562654" cy="845465"/>
              <a:chOff x="1617146" y="3705902"/>
              <a:chExt cx="562654" cy="845465"/>
            </a:xfrm>
          </p:grpSpPr>
          <p:cxnSp>
            <p:nvCxnSpPr>
              <p:cNvPr id="68" name="Straight Connector 103"/>
              <p:cNvCxnSpPr/>
              <p:nvPr/>
            </p:nvCxnSpPr>
            <p:spPr>
              <a:xfrm>
                <a:off x="1898472" y="3705902"/>
                <a:ext cx="0" cy="6516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Box 106"/>
              <p:cNvSpPr txBox="1"/>
              <p:nvPr/>
            </p:nvSpPr>
            <p:spPr>
              <a:xfrm>
                <a:off x="1617146" y="4382042"/>
                <a:ext cx="562654" cy="169325"/>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添加内容</a:t>
                </a:r>
                <a:endParaRPr lang="en-US"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70" name="Group 139"/>
          <p:cNvGrpSpPr/>
          <p:nvPr/>
        </p:nvGrpSpPr>
        <p:grpSpPr>
          <a:xfrm>
            <a:off x="3783486" y="4807647"/>
            <a:ext cx="750205" cy="1386556"/>
            <a:chOff x="2883032" y="3281022"/>
            <a:chExt cx="562654" cy="1039917"/>
          </a:xfrm>
        </p:grpSpPr>
        <p:sp>
          <p:nvSpPr>
            <p:cNvPr id="71" name="Oval 85"/>
            <p:cNvSpPr>
              <a:spLocks noChangeAspect="1"/>
            </p:cNvSpPr>
            <p:nvPr/>
          </p:nvSpPr>
          <p:spPr>
            <a:xfrm>
              <a:off x="305837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nvGrpSpPr>
            <p:cNvPr id="72" name="Group 108"/>
            <p:cNvGrpSpPr/>
            <p:nvPr/>
          </p:nvGrpSpPr>
          <p:grpSpPr>
            <a:xfrm>
              <a:off x="2883032" y="3475474"/>
              <a:ext cx="562654" cy="845465"/>
              <a:chOff x="1617146" y="3705902"/>
              <a:chExt cx="562654" cy="845465"/>
            </a:xfrm>
          </p:grpSpPr>
          <p:cxnSp>
            <p:nvCxnSpPr>
              <p:cNvPr id="73" name="Straight Connector 109"/>
              <p:cNvCxnSpPr/>
              <p:nvPr/>
            </p:nvCxnSpPr>
            <p:spPr>
              <a:xfrm>
                <a:off x="1899218" y="3705902"/>
                <a:ext cx="0" cy="6516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TextBox 110"/>
              <p:cNvSpPr txBox="1"/>
              <p:nvPr/>
            </p:nvSpPr>
            <p:spPr>
              <a:xfrm>
                <a:off x="1617146" y="4382042"/>
                <a:ext cx="562654" cy="169325"/>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添加内容</a:t>
                </a:r>
                <a:endParaRPr lang="en-US"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75" name="Group 141"/>
          <p:cNvGrpSpPr/>
          <p:nvPr/>
        </p:nvGrpSpPr>
        <p:grpSpPr>
          <a:xfrm>
            <a:off x="5522700" y="4807647"/>
            <a:ext cx="750205" cy="1386556"/>
            <a:chOff x="4197714" y="3281022"/>
            <a:chExt cx="562654" cy="1039917"/>
          </a:xfrm>
        </p:grpSpPr>
        <p:sp>
          <p:nvSpPr>
            <p:cNvPr id="76" name="Oval 87"/>
            <p:cNvSpPr>
              <a:spLocks noChangeAspect="1"/>
            </p:cNvSpPr>
            <p:nvPr/>
          </p:nvSpPr>
          <p:spPr>
            <a:xfrm>
              <a:off x="437181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nvGrpSpPr>
            <p:cNvPr id="77" name="Group 111"/>
            <p:cNvGrpSpPr/>
            <p:nvPr/>
          </p:nvGrpSpPr>
          <p:grpSpPr>
            <a:xfrm>
              <a:off x="4197714" y="3475474"/>
              <a:ext cx="562654" cy="845465"/>
              <a:chOff x="1617146" y="3705902"/>
              <a:chExt cx="562654" cy="845465"/>
            </a:xfrm>
          </p:grpSpPr>
          <p:cxnSp>
            <p:nvCxnSpPr>
              <p:cNvPr id="78" name="Straight Connector 112"/>
              <p:cNvCxnSpPr/>
              <p:nvPr/>
            </p:nvCxnSpPr>
            <p:spPr>
              <a:xfrm>
                <a:off x="1899218" y="3705902"/>
                <a:ext cx="0" cy="6516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9" name="TextBox 113"/>
              <p:cNvSpPr txBox="1"/>
              <p:nvPr/>
            </p:nvSpPr>
            <p:spPr>
              <a:xfrm>
                <a:off x="1617146" y="4382042"/>
                <a:ext cx="562654" cy="169325"/>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添加内容</a:t>
                </a:r>
                <a:endParaRPr lang="en-US"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80" name="Group 138"/>
          <p:cNvGrpSpPr/>
          <p:nvPr/>
        </p:nvGrpSpPr>
        <p:grpSpPr>
          <a:xfrm>
            <a:off x="2911186" y="4807647"/>
            <a:ext cx="750205" cy="953064"/>
            <a:chOff x="2225691" y="3281022"/>
            <a:chExt cx="562654" cy="714797"/>
          </a:xfrm>
        </p:grpSpPr>
        <p:sp>
          <p:nvSpPr>
            <p:cNvPr id="81" name="Oval 97"/>
            <p:cNvSpPr>
              <a:spLocks noChangeAspect="1"/>
            </p:cNvSpPr>
            <p:nvPr/>
          </p:nvSpPr>
          <p:spPr>
            <a:xfrm>
              <a:off x="240165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nvGrpSpPr>
            <p:cNvPr id="82" name="Group 121"/>
            <p:cNvGrpSpPr/>
            <p:nvPr/>
          </p:nvGrpSpPr>
          <p:grpSpPr>
            <a:xfrm>
              <a:off x="2225691" y="3475474"/>
              <a:ext cx="562654" cy="520345"/>
              <a:chOff x="968616" y="3705902"/>
              <a:chExt cx="562654" cy="520345"/>
            </a:xfrm>
          </p:grpSpPr>
          <p:sp>
            <p:nvSpPr>
              <p:cNvPr id="83" name="TextBox 122"/>
              <p:cNvSpPr txBox="1"/>
              <p:nvPr/>
            </p:nvSpPr>
            <p:spPr>
              <a:xfrm>
                <a:off x="968616" y="4056922"/>
                <a:ext cx="562654" cy="169325"/>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添加内容</a:t>
                </a:r>
                <a:endParaRPr lang="en-US"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4" name="Straight Connector 123"/>
              <p:cNvCxnSpPr/>
              <p:nvPr/>
            </p:nvCxnSpPr>
            <p:spPr>
              <a:xfrm>
                <a:off x="1246034" y="3705902"/>
                <a:ext cx="0" cy="3420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5" name="Group 140"/>
          <p:cNvGrpSpPr/>
          <p:nvPr/>
        </p:nvGrpSpPr>
        <p:grpSpPr>
          <a:xfrm>
            <a:off x="4650402" y="4807647"/>
            <a:ext cx="750205" cy="953064"/>
            <a:chOff x="3540373" y="3281022"/>
            <a:chExt cx="562654" cy="714797"/>
          </a:xfrm>
        </p:grpSpPr>
        <p:sp>
          <p:nvSpPr>
            <p:cNvPr id="86" name="Oval 86"/>
            <p:cNvSpPr>
              <a:spLocks noChangeAspect="1"/>
            </p:cNvSpPr>
            <p:nvPr/>
          </p:nvSpPr>
          <p:spPr>
            <a:xfrm>
              <a:off x="371509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nvGrpSpPr>
            <p:cNvPr id="89" name="Group 124"/>
            <p:cNvGrpSpPr/>
            <p:nvPr/>
          </p:nvGrpSpPr>
          <p:grpSpPr>
            <a:xfrm>
              <a:off x="3540373" y="3475474"/>
              <a:ext cx="562654" cy="520345"/>
              <a:chOff x="968616" y="3705902"/>
              <a:chExt cx="562654" cy="520345"/>
            </a:xfrm>
          </p:grpSpPr>
          <p:sp>
            <p:nvSpPr>
              <p:cNvPr id="90" name="TextBox 125"/>
              <p:cNvSpPr txBox="1"/>
              <p:nvPr/>
            </p:nvSpPr>
            <p:spPr>
              <a:xfrm>
                <a:off x="968616" y="4056922"/>
                <a:ext cx="562654" cy="169325"/>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添加内容</a:t>
                </a:r>
                <a:endParaRPr lang="en-US"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1" name="Straight Connector 126"/>
              <p:cNvCxnSpPr/>
              <p:nvPr/>
            </p:nvCxnSpPr>
            <p:spPr>
              <a:xfrm>
                <a:off x="1246034" y="3705902"/>
                <a:ext cx="0" cy="3420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2" name="Group 279"/>
          <p:cNvGrpSpPr/>
          <p:nvPr/>
        </p:nvGrpSpPr>
        <p:grpSpPr>
          <a:xfrm>
            <a:off x="1156805" y="1562522"/>
            <a:ext cx="741043" cy="741039"/>
            <a:chOff x="846989" y="1401020"/>
            <a:chExt cx="877416" cy="877416"/>
          </a:xfrm>
          <a:effectLst/>
        </p:grpSpPr>
        <p:sp>
          <p:nvSpPr>
            <p:cNvPr id="93"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lumMod val="75000"/>
                      <a:lumOff val="25000"/>
                    </a:schemeClr>
                  </a:solidFill>
                  <a:latin typeface="微软雅黑" panose="020B0503020204020204" pitchFamily="34" charset="-122"/>
                  <a:ea typeface="微软雅黑" panose="020B0503020204020204" pitchFamily="34" charset="-122"/>
                </a:rPr>
                <a:t>90%</a:t>
              </a:r>
            </a:p>
          </p:txBody>
        </p:sp>
      </p:grpSp>
      <p:grpSp>
        <p:nvGrpSpPr>
          <p:cNvPr id="95" name="Group 279"/>
          <p:cNvGrpSpPr/>
          <p:nvPr/>
        </p:nvGrpSpPr>
        <p:grpSpPr>
          <a:xfrm>
            <a:off x="2049120" y="2060133"/>
            <a:ext cx="741043" cy="741039"/>
            <a:chOff x="846989" y="1401020"/>
            <a:chExt cx="877416" cy="877416"/>
          </a:xfrm>
          <a:effectLst/>
        </p:grpSpPr>
        <p:sp>
          <p:nvSpPr>
            <p:cNvPr id="96"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lumMod val="75000"/>
                      <a:lumOff val="25000"/>
                    </a:schemeClr>
                  </a:solidFill>
                  <a:latin typeface="微软雅黑" panose="020B0503020204020204" pitchFamily="34" charset="-122"/>
                  <a:ea typeface="微软雅黑" panose="020B0503020204020204" pitchFamily="34" charset="-122"/>
                </a:rPr>
                <a:t>80%</a:t>
              </a:r>
            </a:p>
          </p:txBody>
        </p:sp>
      </p:grpSp>
      <p:grpSp>
        <p:nvGrpSpPr>
          <p:cNvPr id="98" name="Group 279"/>
          <p:cNvGrpSpPr/>
          <p:nvPr/>
        </p:nvGrpSpPr>
        <p:grpSpPr>
          <a:xfrm>
            <a:off x="2911048" y="2556730"/>
            <a:ext cx="741043" cy="741039"/>
            <a:chOff x="846989" y="1401020"/>
            <a:chExt cx="877416" cy="877416"/>
          </a:xfrm>
          <a:effectLst/>
        </p:grpSpPr>
        <p:sp>
          <p:nvSpPr>
            <p:cNvPr id="99"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lumMod val="75000"/>
                      <a:lumOff val="25000"/>
                    </a:schemeClr>
                  </a:solidFill>
                  <a:latin typeface="微软雅黑" panose="020B0503020204020204" pitchFamily="34" charset="-122"/>
                  <a:ea typeface="微软雅黑" panose="020B0503020204020204" pitchFamily="34" charset="-122"/>
                </a:rPr>
                <a:t>70%</a:t>
              </a:r>
            </a:p>
          </p:txBody>
        </p:sp>
      </p:grpSp>
      <p:grpSp>
        <p:nvGrpSpPr>
          <p:cNvPr id="101" name="Group 279"/>
          <p:cNvGrpSpPr/>
          <p:nvPr/>
        </p:nvGrpSpPr>
        <p:grpSpPr>
          <a:xfrm>
            <a:off x="3778168" y="1302026"/>
            <a:ext cx="741043" cy="741039"/>
            <a:chOff x="846989" y="1401020"/>
            <a:chExt cx="877416" cy="877416"/>
          </a:xfrm>
          <a:effectLst/>
        </p:grpSpPr>
        <p:sp>
          <p:nvSpPr>
            <p:cNvPr id="102" name="Teardrop 124"/>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Oval 1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lumMod val="75000"/>
                      <a:lumOff val="25000"/>
                    </a:schemeClr>
                  </a:solidFill>
                  <a:latin typeface="微软雅黑" panose="020B0503020204020204" pitchFamily="34" charset="-122"/>
                  <a:ea typeface="微软雅黑" panose="020B0503020204020204" pitchFamily="34" charset="-122"/>
                </a:rPr>
                <a:t>95%</a:t>
              </a:r>
            </a:p>
          </p:txBody>
        </p:sp>
      </p:grpSp>
      <p:grpSp>
        <p:nvGrpSpPr>
          <p:cNvPr id="104" name="Group 279"/>
          <p:cNvGrpSpPr/>
          <p:nvPr/>
        </p:nvGrpSpPr>
        <p:grpSpPr>
          <a:xfrm>
            <a:off x="4672685" y="1811889"/>
            <a:ext cx="741043" cy="741039"/>
            <a:chOff x="846989" y="1401020"/>
            <a:chExt cx="877416" cy="877416"/>
          </a:xfrm>
          <a:effectLst/>
        </p:grpSpPr>
        <p:sp>
          <p:nvSpPr>
            <p:cNvPr id="105" name="Teardrop 133"/>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Oval 13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lumMod val="75000"/>
                      <a:lumOff val="25000"/>
                    </a:schemeClr>
                  </a:solidFill>
                  <a:latin typeface="微软雅黑" panose="020B0503020204020204" pitchFamily="34" charset="-122"/>
                  <a:ea typeface="微软雅黑" panose="020B0503020204020204" pitchFamily="34" charset="-122"/>
                </a:rPr>
                <a:t>85%</a:t>
              </a:r>
            </a:p>
          </p:txBody>
        </p:sp>
      </p:grpSp>
      <p:grpSp>
        <p:nvGrpSpPr>
          <p:cNvPr id="107" name="Group 279"/>
          <p:cNvGrpSpPr/>
          <p:nvPr/>
        </p:nvGrpSpPr>
        <p:grpSpPr>
          <a:xfrm>
            <a:off x="5533881" y="2346191"/>
            <a:ext cx="741043" cy="741039"/>
            <a:chOff x="846989" y="1401020"/>
            <a:chExt cx="877416" cy="877416"/>
          </a:xfrm>
          <a:effectLst/>
        </p:grpSpPr>
        <p:sp>
          <p:nvSpPr>
            <p:cNvPr id="108" name="Teardrop 138"/>
            <p:cNvSpPr/>
            <p:nvPr/>
          </p:nvSpPr>
          <p:spPr>
            <a:xfrm rot="8100000">
              <a:off x="846989" y="1401020"/>
              <a:ext cx="877416" cy="877416"/>
            </a:xfrm>
            <a:prstGeom prst="teardrop">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Oval 13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lumMod val="75000"/>
                      <a:lumOff val="25000"/>
                    </a:schemeClr>
                  </a:solidFill>
                  <a:latin typeface="微软雅黑" panose="020B0503020204020204" pitchFamily="34" charset="-122"/>
                  <a:ea typeface="微软雅黑" panose="020B0503020204020204" pitchFamily="34" charset="-122"/>
                </a:rPr>
                <a:t>75%</a:t>
              </a:r>
            </a:p>
          </p:txBody>
        </p:sp>
      </p:grpSp>
      <p:sp>
        <p:nvSpPr>
          <p:cNvPr id="110" name="TextBox 78"/>
          <p:cNvSpPr txBox="1"/>
          <p:nvPr/>
        </p:nvSpPr>
        <p:spPr>
          <a:xfrm>
            <a:off x="7642405" y="1532454"/>
            <a:ext cx="3983867" cy="687432"/>
          </a:xfrm>
          <a:prstGeom prst="rect">
            <a:avLst/>
          </a:prstGeom>
          <a:noFill/>
        </p:spPr>
        <p:txBody>
          <a:bodyPr wrap="square" rtlCol="0">
            <a:spAutoFit/>
          </a:bodyPr>
          <a:lstStyle/>
          <a:p>
            <a:r>
              <a:rPr lang="zh-CN" altLang="en-US" sz="1465" b="1" dirty="0">
                <a:solidFill>
                  <a:schemeClr val="accent1"/>
                </a:solidFill>
                <a:latin typeface="微软雅黑" panose="020B0503020204020204" pitchFamily="34" charset="-122"/>
                <a:ea typeface="微软雅黑" panose="020B0503020204020204" pitchFamily="34" charset="-122"/>
              </a:rPr>
              <a:t>点击添加文字内容</a:t>
            </a:r>
            <a:endParaRPr lang="en-US" sz="1465" dirty="0">
              <a:solidFill>
                <a:schemeClr val="accent1"/>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1" name="TextBox 79"/>
          <p:cNvSpPr txBox="1"/>
          <p:nvPr/>
        </p:nvSpPr>
        <p:spPr>
          <a:xfrm>
            <a:off x="7642405" y="2391055"/>
            <a:ext cx="3983867" cy="687432"/>
          </a:xfrm>
          <a:prstGeom prst="rect">
            <a:avLst/>
          </a:prstGeom>
          <a:noFill/>
        </p:spPr>
        <p:txBody>
          <a:bodyPr wrap="square" rtlCol="0">
            <a:spAutoFit/>
          </a:bodyPr>
          <a:lstStyle/>
          <a:p>
            <a:r>
              <a:rPr lang="zh-CN" altLang="en-US" sz="1465" b="1" dirty="0">
                <a:solidFill>
                  <a:schemeClr val="accent2"/>
                </a:solidFill>
                <a:latin typeface="微软雅黑" panose="020B0503020204020204" pitchFamily="34" charset="-122"/>
                <a:ea typeface="微软雅黑" panose="020B0503020204020204" pitchFamily="34" charset="-122"/>
              </a:rPr>
              <a:t>点击添加文字内容</a:t>
            </a:r>
            <a:endParaRPr lang="en-US" sz="1465"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 name="TextBox 80"/>
          <p:cNvSpPr txBox="1"/>
          <p:nvPr/>
        </p:nvSpPr>
        <p:spPr>
          <a:xfrm>
            <a:off x="7642405" y="3249656"/>
            <a:ext cx="3983867" cy="687432"/>
          </a:xfrm>
          <a:prstGeom prst="rect">
            <a:avLst/>
          </a:prstGeom>
          <a:noFill/>
        </p:spPr>
        <p:txBody>
          <a:bodyPr wrap="square" rtlCol="0">
            <a:spAutoFit/>
          </a:bodyPr>
          <a:lstStyle/>
          <a:p>
            <a:r>
              <a:rPr lang="zh-CN" altLang="en-US" sz="1465" b="1" dirty="0">
                <a:solidFill>
                  <a:schemeClr val="accent3"/>
                </a:solidFill>
                <a:latin typeface="微软雅黑" panose="020B0503020204020204" pitchFamily="34" charset="-122"/>
                <a:ea typeface="微软雅黑" panose="020B0503020204020204" pitchFamily="34" charset="-122"/>
              </a:rPr>
              <a:t>点击添加文字内容</a:t>
            </a:r>
            <a:endParaRPr lang="en-US" sz="1465" dirty="0">
              <a:solidFill>
                <a:schemeClr val="accent3"/>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3" name="TextBox 81"/>
          <p:cNvSpPr txBox="1"/>
          <p:nvPr/>
        </p:nvSpPr>
        <p:spPr>
          <a:xfrm>
            <a:off x="7642406" y="4130272"/>
            <a:ext cx="3983868" cy="687432"/>
          </a:xfrm>
          <a:prstGeom prst="rect">
            <a:avLst/>
          </a:prstGeom>
          <a:noFill/>
        </p:spPr>
        <p:txBody>
          <a:bodyPr wrap="square" rtlCol="0">
            <a:spAutoFit/>
          </a:bodyPr>
          <a:lstStyle/>
          <a:p>
            <a:r>
              <a:rPr lang="zh-CN" altLang="en-US" sz="1465" b="1" dirty="0">
                <a:solidFill>
                  <a:schemeClr val="accent4"/>
                </a:solidFill>
                <a:latin typeface="微软雅黑" panose="020B0503020204020204" pitchFamily="34" charset="-122"/>
                <a:ea typeface="微软雅黑" panose="020B0503020204020204" pitchFamily="34" charset="-122"/>
              </a:rPr>
              <a:t>点击添加文字内容</a:t>
            </a:r>
            <a:endParaRPr lang="en-US" sz="1465" dirty="0">
              <a:solidFill>
                <a:schemeClr val="accent4"/>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4" name="TextBox 82"/>
          <p:cNvSpPr txBox="1"/>
          <p:nvPr/>
        </p:nvSpPr>
        <p:spPr>
          <a:xfrm>
            <a:off x="7614395" y="5054076"/>
            <a:ext cx="4011876" cy="687432"/>
          </a:xfrm>
          <a:prstGeom prst="rect">
            <a:avLst/>
          </a:prstGeom>
          <a:noFill/>
        </p:spPr>
        <p:txBody>
          <a:bodyPr wrap="square" rtlCol="0">
            <a:spAutoFit/>
          </a:bodyPr>
          <a:lstStyle/>
          <a:p>
            <a:r>
              <a:rPr lang="zh-CN" altLang="en-US" sz="1465" b="1" dirty="0">
                <a:solidFill>
                  <a:schemeClr val="accent5"/>
                </a:solidFill>
                <a:latin typeface="微软雅黑" panose="020B0503020204020204" pitchFamily="34" charset="-122"/>
                <a:ea typeface="微软雅黑" panose="020B0503020204020204" pitchFamily="34" charset="-122"/>
              </a:rPr>
              <a:t>点击添加文字内容</a:t>
            </a:r>
            <a:endParaRPr lang="en-US" sz="1465" dirty="0">
              <a:solidFill>
                <a:schemeClr val="accent5"/>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5" name="Group 83"/>
          <p:cNvGrpSpPr/>
          <p:nvPr/>
        </p:nvGrpSpPr>
        <p:grpSpPr>
          <a:xfrm>
            <a:off x="6940904" y="1616506"/>
            <a:ext cx="657827" cy="638993"/>
            <a:chOff x="5205677" y="1309828"/>
            <a:chExt cx="493370" cy="479245"/>
          </a:xfrm>
        </p:grpSpPr>
        <p:sp>
          <p:nvSpPr>
            <p:cNvPr id="116" name="Rounded Rectangle 88"/>
            <p:cNvSpPr/>
            <p:nvPr/>
          </p:nvSpPr>
          <p:spPr>
            <a:xfrm>
              <a:off x="5205677" y="130982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117" name="Freeform 117"/>
            <p:cNvSpPr/>
            <p:nvPr/>
          </p:nvSpPr>
          <p:spPr bwMode="auto">
            <a:xfrm>
              <a:off x="5317181" y="1414269"/>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18" name="Group 90"/>
          <p:cNvGrpSpPr/>
          <p:nvPr/>
        </p:nvGrpSpPr>
        <p:grpSpPr>
          <a:xfrm>
            <a:off x="6940904" y="2492133"/>
            <a:ext cx="657827" cy="638993"/>
            <a:chOff x="5205677" y="1966548"/>
            <a:chExt cx="493370" cy="479245"/>
          </a:xfrm>
        </p:grpSpPr>
        <p:sp>
          <p:nvSpPr>
            <p:cNvPr id="119" name="Rounded Rectangle 91"/>
            <p:cNvSpPr/>
            <p:nvPr/>
          </p:nvSpPr>
          <p:spPr>
            <a:xfrm>
              <a:off x="5205677" y="1966548"/>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120" name="Freeform 36"/>
            <p:cNvSpPr>
              <a:spLocks noEditPoints="1"/>
            </p:cNvSpPr>
            <p:nvPr/>
          </p:nvSpPr>
          <p:spPr bwMode="auto">
            <a:xfrm>
              <a:off x="5317181" y="2059372"/>
              <a:ext cx="270363" cy="29359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21" name="Group 93"/>
          <p:cNvGrpSpPr/>
          <p:nvPr/>
        </p:nvGrpSpPr>
        <p:grpSpPr>
          <a:xfrm>
            <a:off x="6940904" y="3367760"/>
            <a:ext cx="657827" cy="638993"/>
            <a:chOff x="5205677" y="2623268"/>
            <a:chExt cx="493370" cy="479245"/>
          </a:xfrm>
        </p:grpSpPr>
        <p:sp>
          <p:nvSpPr>
            <p:cNvPr id="122" name="Rounded Rectangle 94"/>
            <p:cNvSpPr/>
            <p:nvPr/>
          </p:nvSpPr>
          <p:spPr>
            <a:xfrm>
              <a:off x="5205677" y="2623268"/>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123" name="Freeform 13"/>
            <p:cNvSpPr>
              <a:spLocks noEditPoints="1"/>
            </p:cNvSpPr>
            <p:nvPr/>
          </p:nvSpPr>
          <p:spPr bwMode="auto">
            <a:xfrm>
              <a:off x="5301275" y="2711803"/>
              <a:ext cx="302175" cy="302175"/>
            </a:xfrm>
            <a:custGeom>
              <a:avLst/>
              <a:gdLst/>
              <a:ahLst/>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l="0" t="0" r="r" b="b"/>
              <a:pathLst>
                <a:path w="61" h="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bg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24" name="Group 96"/>
          <p:cNvGrpSpPr/>
          <p:nvPr/>
        </p:nvGrpSpPr>
        <p:grpSpPr>
          <a:xfrm>
            <a:off x="6940904" y="4243386"/>
            <a:ext cx="657827" cy="638993"/>
            <a:chOff x="5205677" y="3279988"/>
            <a:chExt cx="493370" cy="479245"/>
          </a:xfrm>
        </p:grpSpPr>
        <p:sp>
          <p:nvSpPr>
            <p:cNvPr id="125" name="Rounded Rectangle 98"/>
            <p:cNvSpPr/>
            <p:nvPr/>
          </p:nvSpPr>
          <p:spPr>
            <a:xfrm>
              <a:off x="5205677" y="3279988"/>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126" name="Freeform 171"/>
            <p:cNvSpPr>
              <a:spLocks noEditPoints="1"/>
            </p:cNvSpPr>
            <p:nvPr/>
          </p:nvSpPr>
          <p:spPr bwMode="auto">
            <a:xfrm>
              <a:off x="5300142" y="3369769"/>
              <a:ext cx="304440" cy="299683"/>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chemeClr val="bg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27" name="Group 105"/>
          <p:cNvGrpSpPr/>
          <p:nvPr/>
        </p:nvGrpSpPr>
        <p:grpSpPr>
          <a:xfrm>
            <a:off x="6940904" y="5119013"/>
            <a:ext cx="657827" cy="638993"/>
            <a:chOff x="5205677" y="3936708"/>
            <a:chExt cx="493370" cy="479245"/>
          </a:xfrm>
        </p:grpSpPr>
        <p:sp>
          <p:nvSpPr>
            <p:cNvPr id="128" name="Rounded Rectangle 115"/>
            <p:cNvSpPr/>
            <p:nvPr/>
          </p:nvSpPr>
          <p:spPr>
            <a:xfrm>
              <a:off x="5205677" y="3936708"/>
              <a:ext cx="493370" cy="47924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129" name="Freeform 135"/>
            <p:cNvSpPr>
              <a:spLocks noEditPoints="1"/>
            </p:cNvSpPr>
            <p:nvPr/>
          </p:nvSpPr>
          <p:spPr bwMode="auto">
            <a:xfrm>
              <a:off x="5326950" y="4058855"/>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trips(downRight)">
                                      <p:cBhvr>
                                        <p:cTn id="7" dur="500"/>
                                        <p:tgtEl>
                                          <p:spTgt spid="46"/>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fill="hold"/>
                                        <p:tgtEl>
                                          <p:spTgt spid="60"/>
                                        </p:tgtEl>
                                        <p:attrNameLst>
                                          <p:attrName>ppt_x</p:attrName>
                                        </p:attrNameLst>
                                      </p:cBhvr>
                                      <p:tavLst>
                                        <p:tav tm="0">
                                          <p:val>
                                            <p:strVal val="#ppt_x"/>
                                          </p:val>
                                        </p:tav>
                                        <p:tav tm="100000">
                                          <p:val>
                                            <p:strVal val="#ppt_x"/>
                                          </p:val>
                                        </p:tav>
                                      </p:tavLst>
                                    </p:anim>
                                    <p:anim calcmode="lin" valueType="num">
                                      <p:cBhvr additive="base">
                                        <p:cTn id="17" dur="500" fill="hold"/>
                                        <p:tgtEl>
                                          <p:spTgt spid="6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ppt_x"/>
                                          </p:val>
                                        </p:tav>
                                        <p:tav tm="100000">
                                          <p:val>
                                            <p:strVal val="#ppt_x"/>
                                          </p:val>
                                        </p:tav>
                                      </p:tavLst>
                                    </p:anim>
                                    <p:anim calcmode="lin" valueType="num">
                                      <p:cBhvr additive="base">
                                        <p:cTn id="22" dur="50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0000" decel="50000"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additive="base">
                                        <p:cTn id="26" dur="500" fill="hold"/>
                                        <p:tgtEl>
                                          <p:spTgt spid="65"/>
                                        </p:tgtEl>
                                        <p:attrNameLst>
                                          <p:attrName>ppt_x</p:attrName>
                                        </p:attrNameLst>
                                      </p:cBhvr>
                                      <p:tavLst>
                                        <p:tav tm="0">
                                          <p:val>
                                            <p:strVal val="#ppt_x"/>
                                          </p:val>
                                        </p:tav>
                                        <p:tav tm="100000">
                                          <p:val>
                                            <p:strVal val="#ppt_x"/>
                                          </p:val>
                                        </p:tav>
                                      </p:tavLst>
                                    </p:anim>
                                    <p:anim calcmode="lin" valueType="num">
                                      <p:cBhvr additive="base">
                                        <p:cTn id="27" dur="500" fill="hold"/>
                                        <p:tgtEl>
                                          <p:spTgt spid="6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accel="50000" decel="5000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accel="50000" decel="50000"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 calcmode="lin" valueType="num">
                                      <p:cBhvr additive="base">
                                        <p:cTn id="36" dur="500" fill="hold"/>
                                        <p:tgtEl>
                                          <p:spTgt spid="80"/>
                                        </p:tgtEl>
                                        <p:attrNameLst>
                                          <p:attrName>ppt_x</p:attrName>
                                        </p:attrNameLst>
                                      </p:cBhvr>
                                      <p:tavLst>
                                        <p:tav tm="0">
                                          <p:val>
                                            <p:strVal val="#ppt_x"/>
                                          </p:val>
                                        </p:tav>
                                        <p:tav tm="100000">
                                          <p:val>
                                            <p:strVal val="#ppt_x"/>
                                          </p:val>
                                        </p:tav>
                                      </p:tavLst>
                                    </p:anim>
                                    <p:anim calcmode="lin" valueType="num">
                                      <p:cBhvr additive="base">
                                        <p:cTn id="37" dur="500" fill="hold"/>
                                        <p:tgtEl>
                                          <p:spTgt spid="8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500" fill="hold"/>
                                        <p:tgtEl>
                                          <p:spTgt spid="70"/>
                                        </p:tgtEl>
                                        <p:attrNameLst>
                                          <p:attrName>ppt_x</p:attrName>
                                        </p:attrNameLst>
                                      </p:cBhvr>
                                      <p:tavLst>
                                        <p:tav tm="0">
                                          <p:val>
                                            <p:strVal val="#ppt_x"/>
                                          </p:val>
                                        </p:tav>
                                        <p:tav tm="100000">
                                          <p:val>
                                            <p:strVal val="#ppt_x"/>
                                          </p:val>
                                        </p:tav>
                                      </p:tavLst>
                                    </p:anim>
                                    <p:anim calcmode="lin" valueType="num">
                                      <p:cBhvr additive="base">
                                        <p:cTn id="47" dur="500" fill="hold"/>
                                        <p:tgtEl>
                                          <p:spTgt spid="70"/>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accel="50000" decel="5000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ppt_x"/>
                                          </p:val>
                                        </p:tav>
                                        <p:tav tm="100000">
                                          <p:val>
                                            <p:strVal val="#ppt_x"/>
                                          </p:val>
                                        </p:tav>
                                      </p:tavLst>
                                    </p:anim>
                                    <p:anim calcmode="lin" valueType="num">
                                      <p:cBhvr additive="base">
                                        <p:cTn id="52" dur="500" fill="hold"/>
                                        <p:tgtEl>
                                          <p:spTgt spid="5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accel="50000" decel="50000" fill="hold" nodeType="afterEffect">
                                  <p:stCondLst>
                                    <p:cond delay="0"/>
                                  </p:stCondLst>
                                  <p:childTnLst>
                                    <p:set>
                                      <p:cBhvr>
                                        <p:cTn id="55" dur="1" fill="hold">
                                          <p:stCondLst>
                                            <p:cond delay="0"/>
                                          </p:stCondLst>
                                        </p:cTn>
                                        <p:tgtEl>
                                          <p:spTgt spid="85"/>
                                        </p:tgtEl>
                                        <p:attrNameLst>
                                          <p:attrName>style.visibility</p:attrName>
                                        </p:attrNameLst>
                                      </p:cBhvr>
                                      <p:to>
                                        <p:strVal val="visible"/>
                                      </p:to>
                                    </p:set>
                                    <p:anim calcmode="lin" valueType="num">
                                      <p:cBhvr additive="base">
                                        <p:cTn id="56" dur="500" fill="hold"/>
                                        <p:tgtEl>
                                          <p:spTgt spid="85"/>
                                        </p:tgtEl>
                                        <p:attrNameLst>
                                          <p:attrName>ppt_x</p:attrName>
                                        </p:attrNameLst>
                                      </p:cBhvr>
                                      <p:tavLst>
                                        <p:tav tm="0">
                                          <p:val>
                                            <p:strVal val="#ppt_x"/>
                                          </p:val>
                                        </p:tav>
                                        <p:tav tm="100000">
                                          <p:val>
                                            <p:strVal val="#ppt_x"/>
                                          </p:val>
                                        </p:tav>
                                      </p:tavLst>
                                    </p:anim>
                                    <p:anim calcmode="lin" valueType="num">
                                      <p:cBhvr additive="base">
                                        <p:cTn id="57" dur="500" fill="hold"/>
                                        <p:tgtEl>
                                          <p:spTgt spid="85"/>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accel="50000" decel="5000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additive="base">
                                        <p:cTn id="61" dur="500" fill="hold"/>
                                        <p:tgtEl>
                                          <p:spTgt spid="59"/>
                                        </p:tgtEl>
                                        <p:attrNameLst>
                                          <p:attrName>ppt_x</p:attrName>
                                        </p:attrNameLst>
                                      </p:cBhvr>
                                      <p:tavLst>
                                        <p:tav tm="0">
                                          <p:val>
                                            <p:strVal val="#ppt_x"/>
                                          </p:val>
                                        </p:tav>
                                        <p:tav tm="100000">
                                          <p:val>
                                            <p:strVal val="#ppt_x"/>
                                          </p:val>
                                        </p:tav>
                                      </p:tavLst>
                                    </p:anim>
                                    <p:anim calcmode="lin" valueType="num">
                                      <p:cBhvr additive="base">
                                        <p:cTn id="62" dur="500" fill="hold"/>
                                        <p:tgtEl>
                                          <p:spTgt spid="5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accel="50000" decel="50000" fill="hold" nodeType="afterEffect">
                                  <p:stCondLst>
                                    <p:cond delay="0"/>
                                  </p:stCondLst>
                                  <p:childTnLst>
                                    <p:set>
                                      <p:cBhvr>
                                        <p:cTn id="65" dur="1" fill="hold">
                                          <p:stCondLst>
                                            <p:cond delay="0"/>
                                          </p:stCondLst>
                                        </p:cTn>
                                        <p:tgtEl>
                                          <p:spTgt spid="75"/>
                                        </p:tgtEl>
                                        <p:attrNameLst>
                                          <p:attrName>style.visibility</p:attrName>
                                        </p:attrNameLst>
                                      </p:cBhvr>
                                      <p:to>
                                        <p:strVal val="visible"/>
                                      </p:to>
                                    </p:set>
                                    <p:anim calcmode="lin" valueType="num">
                                      <p:cBhvr additive="base">
                                        <p:cTn id="66" dur="500" fill="hold"/>
                                        <p:tgtEl>
                                          <p:spTgt spid="75"/>
                                        </p:tgtEl>
                                        <p:attrNameLst>
                                          <p:attrName>ppt_x</p:attrName>
                                        </p:attrNameLst>
                                      </p:cBhvr>
                                      <p:tavLst>
                                        <p:tav tm="0">
                                          <p:val>
                                            <p:strVal val="#ppt_x"/>
                                          </p:val>
                                        </p:tav>
                                        <p:tav tm="100000">
                                          <p:val>
                                            <p:strVal val="#ppt_x"/>
                                          </p:val>
                                        </p:tav>
                                      </p:tavLst>
                                    </p:anim>
                                    <p:anim calcmode="lin" valueType="num">
                                      <p:cBhvr additive="base">
                                        <p:cTn id="67" dur="500" fill="hold"/>
                                        <p:tgtEl>
                                          <p:spTgt spid="75"/>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1" accel="50000" decel="50000" fill="hold"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500" fill="hold"/>
                                        <p:tgtEl>
                                          <p:spTgt spid="92"/>
                                        </p:tgtEl>
                                        <p:attrNameLst>
                                          <p:attrName>ppt_x</p:attrName>
                                        </p:attrNameLst>
                                      </p:cBhvr>
                                      <p:tavLst>
                                        <p:tav tm="0">
                                          <p:val>
                                            <p:strVal val="#ppt_x"/>
                                          </p:val>
                                        </p:tav>
                                        <p:tav tm="100000">
                                          <p:val>
                                            <p:strVal val="#ppt_x"/>
                                          </p:val>
                                        </p:tav>
                                      </p:tavLst>
                                    </p:anim>
                                    <p:anim calcmode="lin" valueType="num">
                                      <p:cBhvr additive="base">
                                        <p:cTn id="72" dur="500" fill="hold"/>
                                        <p:tgtEl>
                                          <p:spTgt spid="92"/>
                                        </p:tgtEl>
                                        <p:attrNameLst>
                                          <p:attrName>ppt_y</p:attrName>
                                        </p:attrNameLst>
                                      </p:cBhvr>
                                      <p:tavLst>
                                        <p:tav tm="0">
                                          <p:val>
                                            <p:strVal val="0-#ppt_h/2"/>
                                          </p:val>
                                        </p:tav>
                                        <p:tav tm="100000">
                                          <p:val>
                                            <p:strVal val="#ppt_y"/>
                                          </p:val>
                                        </p:tav>
                                      </p:tavLst>
                                    </p:anim>
                                  </p:childTnLst>
                                </p:cTn>
                              </p:par>
                            </p:childTnLst>
                          </p:cTn>
                        </p:par>
                        <p:par>
                          <p:cTn id="73" fill="hold">
                            <p:stCondLst>
                              <p:cond delay="7000"/>
                            </p:stCondLst>
                            <p:childTnLst>
                              <p:par>
                                <p:cTn id="74" presetID="2" presetClass="entr" presetSubtype="1" accel="50000" decel="50000" fill="hold" nodeType="afterEffect">
                                  <p:stCondLst>
                                    <p:cond delay="0"/>
                                  </p:stCondLst>
                                  <p:childTnLst>
                                    <p:set>
                                      <p:cBhvr>
                                        <p:cTn id="75" dur="1" fill="hold">
                                          <p:stCondLst>
                                            <p:cond delay="0"/>
                                          </p:stCondLst>
                                        </p:cTn>
                                        <p:tgtEl>
                                          <p:spTgt spid="95"/>
                                        </p:tgtEl>
                                        <p:attrNameLst>
                                          <p:attrName>style.visibility</p:attrName>
                                        </p:attrNameLst>
                                      </p:cBhvr>
                                      <p:to>
                                        <p:strVal val="visible"/>
                                      </p:to>
                                    </p:set>
                                    <p:anim calcmode="lin" valueType="num">
                                      <p:cBhvr additive="base">
                                        <p:cTn id="76" dur="500" fill="hold"/>
                                        <p:tgtEl>
                                          <p:spTgt spid="95"/>
                                        </p:tgtEl>
                                        <p:attrNameLst>
                                          <p:attrName>ppt_x</p:attrName>
                                        </p:attrNameLst>
                                      </p:cBhvr>
                                      <p:tavLst>
                                        <p:tav tm="0">
                                          <p:val>
                                            <p:strVal val="#ppt_x"/>
                                          </p:val>
                                        </p:tav>
                                        <p:tav tm="100000">
                                          <p:val>
                                            <p:strVal val="#ppt_x"/>
                                          </p:val>
                                        </p:tav>
                                      </p:tavLst>
                                    </p:anim>
                                    <p:anim calcmode="lin" valueType="num">
                                      <p:cBhvr additive="base">
                                        <p:cTn id="77" dur="500" fill="hold"/>
                                        <p:tgtEl>
                                          <p:spTgt spid="95"/>
                                        </p:tgtEl>
                                        <p:attrNameLst>
                                          <p:attrName>ppt_y</p:attrName>
                                        </p:attrNameLst>
                                      </p:cBhvr>
                                      <p:tavLst>
                                        <p:tav tm="0">
                                          <p:val>
                                            <p:strVal val="0-#ppt_h/2"/>
                                          </p:val>
                                        </p:tav>
                                        <p:tav tm="100000">
                                          <p:val>
                                            <p:strVal val="#ppt_y"/>
                                          </p:val>
                                        </p:tav>
                                      </p:tavLst>
                                    </p:anim>
                                  </p:childTnLst>
                                </p:cTn>
                              </p:par>
                            </p:childTnLst>
                          </p:cTn>
                        </p:par>
                        <p:par>
                          <p:cTn id="78" fill="hold">
                            <p:stCondLst>
                              <p:cond delay="7500"/>
                            </p:stCondLst>
                            <p:childTnLst>
                              <p:par>
                                <p:cTn id="79" presetID="2" presetClass="entr" presetSubtype="1" accel="50000" decel="50000" fill="hold" nodeType="afterEffect">
                                  <p:stCondLst>
                                    <p:cond delay="0"/>
                                  </p:stCondLst>
                                  <p:childTnLst>
                                    <p:set>
                                      <p:cBhvr>
                                        <p:cTn id="80" dur="1" fill="hold">
                                          <p:stCondLst>
                                            <p:cond delay="0"/>
                                          </p:stCondLst>
                                        </p:cTn>
                                        <p:tgtEl>
                                          <p:spTgt spid="98"/>
                                        </p:tgtEl>
                                        <p:attrNameLst>
                                          <p:attrName>style.visibility</p:attrName>
                                        </p:attrNameLst>
                                      </p:cBhvr>
                                      <p:to>
                                        <p:strVal val="visible"/>
                                      </p:to>
                                    </p:set>
                                    <p:anim calcmode="lin" valueType="num">
                                      <p:cBhvr additive="base">
                                        <p:cTn id="81" dur="500" fill="hold"/>
                                        <p:tgtEl>
                                          <p:spTgt spid="98"/>
                                        </p:tgtEl>
                                        <p:attrNameLst>
                                          <p:attrName>ppt_x</p:attrName>
                                        </p:attrNameLst>
                                      </p:cBhvr>
                                      <p:tavLst>
                                        <p:tav tm="0">
                                          <p:val>
                                            <p:strVal val="#ppt_x"/>
                                          </p:val>
                                        </p:tav>
                                        <p:tav tm="100000">
                                          <p:val>
                                            <p:strVal val="#ppt_x"/>
                                          </p:val>
                                        </p:tav>
                                      </p:tavLst>
                                    </p:anim>
                                    <p:anim calcmode="lin" valueType="num">
                                      <p:cBhvr additive="base">
                                        <p:cTn id="82" dur="500" fill="hold"/>
                                        <p:tgtEl>
                                          <p:spTgt spid="98"/>
                                        </p:tgtEl>
                                        <p:attrNameLst>
                                          <p:attrName>ppt_y</p:attrName>
                                        </p:attrNameLst>
                                      </p:cBhvr>
                                      <p:tavLst>
                                        <p:tav tm="0">
                                          <p:val>
                                            <p:strVal val="0-#ppt_h/2"/>
                                          </p:val>
                                        </p:tav>
                                        <p:tav tm="100000">
                                          <p:val>
                                            <p:strVal val="#ppt_y"/>
                                          </p:val>
                                        </p:tav>
                                      </p:tavLst>
                                    </p:anim>
                                  </p:childTnLst>
                                </p:cTn>
                              </p:par>
                            </p:childTnLst>
                          </p:cTn>
                        </p:par>
                        <p:par>
                          <p:cTn id="83" fill="hold">
                            <p:stCondLst>
                              <p:cond delay="8000"/>
                            </p:stCondLst>
                            <p:childTnLst>
                              <p:par>
                                <p:cTn id="84" presetID="2" presetClass="entr" presetSubtype="1" accel="50000" decel="50000" fill="hold" nodeType="afterEffect">
                                  <p:stCondLst>
                                    <p:cond delay="0"/>
                                  </p:stCondLst>
                                  <p:childTnLst>
                                    <p:set>
                                      <p:cBhvr>
                                        <p:cTn id="85" dur="1" fill="hold">
                                          <p:stCondLst>
                                            <p:cond delay="0"/>
                                          </p:stCondLst>
                                        </p:cTn>
                                        <p:tgtEl>
                                          <p:spTgt spid="101"/>
                                        </p:tgtEl>
                                        <p:attrNameLst>
                                          <p:attrName>style.visibility</p:attrName>
                                        </p:attrNameLst>
                                      </p:cBhvr>
                                      <p:to>
                                        <p:strVal val="visible"/>
                                      </p:to>
                                    </p:set>
                                    <p:anim calcmode="lin" valueType="num">
                                      <p:cBhvr additive="base">
                                        <p:cTn id="86" dur="500" fill="hold"/>
                                        <p:tgtEl>
                                          <p:spTgt spid="101"/>
                                        </p:tgtEl>
                                        <p:attrNameLst>
                                          <p:attrName>ppt_x</p:attrName>
                                        </p:attrNameLst>
                                      </p:cBhvr>
                                      <p:tavLst>
                                        <p:tav tm="0">
                                          <p:val>
                                            <p:strVal val="#ppt_x"/>
                                          </p:val>
                                        </p:tav>
                                        <p:tav tm="100000">
                                          <p:val>
                                            <p:strVal val="#ppt_x"/>
                                          </p:val>
                                        </p:tav>
                                      </p:tavLst>
                                    </p:anim>
                                    <p:anim calcmode="lin" valueType="num">
                                      <p:cBhvr additive="base">
                                        <p:cTn id="87" dur="500" fill="hold"/>
                                        <p:tgtEl>
                                          <p:spTgt spid="101"/>
                                        </p:tgtEl>
                                        <p:attrNameLst>
                                          <p:attrName>ppt_y</p:attrName>
                                        </p:attrNameLst>
                                      </p:cBhvr>
                                      <p:tavLst>
                                        <p:tav tm="0">
                                          <p:val>
                                            <p:strVal val="0-#ppt_h/2"/>
                                          </p:val>
                                        </p:tav>
                                        <p:tav tm="100000">
                                          <p:val>
                                            <p:strVal val="#ppt_y"/>
                                          </p:val>
                                        </p:tav>
                                      </p:tavLst>
                                    </p:anim>
                                  </p:childTnLst>
                                </p:cTn>
                              </p:par>
                            </p:childTnLst>
                          </p:cTn>
                        </p:par>
                        <p:par>
                          <p:cTn id="88" fill="hold">
                            <p:stCondLst>
                              <p:cond delay="8500"/>
                            </p:stCondLst>
                            <p:childTnLst>
                              <p:par>
                                <p:cTn id="89" presetID="2" presetClass="entr" presetSubtype="1" accel="50000" decel="50000" fill="hold" nodeType="afterEffect">
                                  <p:stCondLst>
                                    <p:cond delay="0"/>
                                  </p:stCondLst>
                                  <p:childTnLst>
                                    <p:set>
                                      <p:cBhvr>
                                        <p:cTn id="90" dur="1" fill="hold">
                                          <p:stCondLst>
                                            <p:cond delay="0"/>
                                          </p:stCondLst>
                                        </p:cTn>
                                        <p:tgtEl>
                                          <p:spTgt spid="104"/>
                                        </p:tgtEl>
                                        <p:attrNameLst>
                                          <p:attrName>style.visibility</p:attrName>
                                        </p:attrNameLst>
                                      </p:cBhvr>
                                      <p:to>
                                        <p:strVal val="visible"/>
                                      </p:to>
                                    </p:set>
                                    <p:anim calcmode="lin" valueType="num">
                                      <p:cBhvr additive="base">
                                        <p:cTn id="91" dur="500" fill="hold"/>
                                        <p:tgtEl>
                                          <p:spTgt spid="104"/>
                                        </p:tgtEl>
                                        <p:attrNameLst>
                                          <p:attrName>ppt_x</p:attrName>
                                        </p:attrNameLst>
                                      </p:cBhvr>
                                      <p:tavLst>
                                        <p:tav tm="0">
                                          <p:val>
                                            <p:strVal val="#ppt_x"/>
                                          </p:val>
                                        </p:tav>
                                        <p:tav tm="100000">
                                          <p:val>
                                            <p:strVal val="#ppt_x"/>
                                          </p:val>
                                        </p:tav>
                                      </p:tavLst>
                                    </p:anim>
                                    <p:anim calcmode="lin" valueType="num">
                                      <p:cBhvr additive="base">
                                        <p:cTn id="92" dur="500" fill="hold"/>
                                        <p:tgtEl>
                                          <p:spTgt spid="104"/>
                                        </p:tgtEl>
                                        <p:attrNameLst>
                                          <p:attrName>ppt_y</p:attrName>
                                        </p:attrNameLst>
                                      </p:cBhvr>
                                      <p:tavLst>
                                        <p:tav tm="0">
                                          <p:val>
                                            <p:strVal val="0-#ppt_h/2"/>
                                          </p:val>
                                        </p:tav>
                                        <p:tav tm="100000">
                                          <p:val>
                                            <p:strVal val="#ppt_y"/>
                                          </p:val>
                                        </p:tav>
                                      </p:tavLst>
                                    </p:anim>
                                  </p:childTnLst>
                                </p:cTn>
                              </p:par>
                            </p:childTnLst>
                          </p:cTn>
                        </p:par>
                        <p:par>
                          <p:cTn id="93" fill="hold">
                            <p:stCondLst>
                              <p:cond delay="9000"/>
                            </p:stCondLst>
                            <p:childTnLst>
                              <p:par>
                                <p:cTn id="94" presetID="2" presetClass="entr" presetSubtype="1" accel="50000" decel="50000" fill="hold" nodeType="afterEffect">
                                  <p:stCondLst>
                                    <p:cond delay="0"/>
                                  </p:stCondLst>
                                  <p:childTnLst>
                                    <p:set>
                                      <p:cBhvr>
                                        <p:cTn id="95" dur="1" fill="hold">
                                          <p:stCondLst>
                                            <p:cond delay="0"/>
                                          </p:stCondLst>
                                        </p:cTn>
                                        <p:tgtEl>
                                          <p:spTgt spid="107"/>
                                        </p:tgtEl>
                                        <p:attrNameLst>
                                          <p:attrName>style.visibility</p:attrName>
                                        </p:attrNameLst>
                                      </p:cBhvr>
                                      <p:to>
                                        <p:strVal val="visible"/>
                                      </p:to>
                                    </p:set>
                                    <p:anim calcmode="lin" valueType="num">
                                      <p:cBhvr additive="base">
                                        <p:cTn id="96" dur="500" fill="hold"/>
                                        <p:tgtEl>
                                          <p:spTgt spid="107"/>
                                        </p:tgtEl>
                                        <p:attrNameLst>
                                          <p:attrName>ppt_x</p:attrName>
                                        </p:attrNameLst>
                                      </p:cBhvr>
                                      <p:tavLst>
                                        <p:tav tm="0">
                                          <p:val>
                                            <p:strVal val="#ppt_x"/>
                                          </p:val>
                                        </p:tav>
                                        <p:tav tm="100000">
                                          <p:val>
                                            <p:strVal val="#ppt_x"/>
                                          </p:val>
                                        </p:tav>
                                      </p:tavLst>
                                    </p:anim>
                                    <p:anim calcmode="lin" valueType="num">
                                      <p:cBhvr additive="base">
                                        <p:cTn id="97" dur="500" fill="hold"/>
                                        <p:tgtEl>
                                          <p:spTgt spid="107"/>
                                        </p:tgtEl>
                                        <p:attrNameLst>
                                          <p:attrName>ppt_y</p:attrName>
                                        </p:attrNameLst>
                                      </p:cBhvr>
                                      <p:tavLst>
                                        <p:tav tm="0">
                                          <p:val>
                                            <p:strVal val="0-#ppt_h/2"/>
                                          </p:val>
                                        </p:tav>
                                        <p:tav tm="100000">
                                          <p:val>
                                            <p:strVal val="#ppt_y"/>
                                          </p:val>
                                        </p:tav>
                                      </p:tavLst>
                                    </p:anim>
                                  </p:childTnLst>
                                </p:cTn>
                              </p:par>
                            </p:childTnLst>
                          </p:cTn>
                        </p:par>
                        <p:par>
                          <p:cTn id="98" fill="hold">
                            <p:stCondLst>
                              <p:cond delay="9500"/>
                            </p:stCondLst>
                            <p:childTnLst>
                              <p:par>
                                <p:cTn id="99" presetID="53" presetClass="entr" presetSubtype="16" fill="hold" nodeType="afterEffect">
                                  <p:stCondLst>
                                    <p:cond delay="0"/>
                                  </p:stCondLst>
                                  <p:childTnLst>
                                    <p:set>
                                      <p:cBhvr>
                                        <p:cTn id="100" dur="1" fill="hold">
                                          <p:stCondLst>
                                            <p:cond delay="0"/>
                                          </p:stCondLst>
                                        </p:cTn>
                                        <p:tgtEl>
                                          <p:spTgt spid="115"/>
                                        </p:tgtEl>
                                        <p:attrNameLst>
                                          <p:attrName>style.visibility</p:attrName>
                                        </p:attrNameLst>
                                      </p:cBhvr>
                                      <p:to>
                                        <p:strVal val="visible"/>
                                      </p:to>
                                    </p:set>
                                    <p:anim calcmode="lin" valueType="num">
                                      <p:cBhvr>
                                        <p:cTn id="101" dur="500" fill="hold"/>
                                        <p:tgtEl>
                                          <p:spTgt spid="115"/>
                                        </p:tgtEl>
                                        <p:attrNameLst>
                                          <p:attrName>ppt_w</p:attrName>
                                        </p:attrNameLst>
                                      </p:cBhvr>
                                      <p:tavLst>
                                        <p:tav tm="0">
                                          <p:val>
                                            <p:fltVal val="0"/>
                                          </p:val>
                                        </p:tav>
                                        <p:tav tm="100000">
                                          <p:val>
                                            <p:strVal val="#ppt_w"/>
                                          </p:val>
                                        </p:tav>
                                      </p:tavLst>
                                    </p:anim>
                                    <p:anim calcmode="lin" valueType="num">
                                      <p:cBhvr>
                                        <p:cTn id="102" dur="500" fill="hold"/>
                                        <p:tgtEl>
                                          <p:spTgt spid="115"/>
                                        </p:tgtEl>
                                        <p:attrNameLst>
                                          <p:attrName>ppt_h</p:attrName>
                                        </p:attrNameLst>
                                      </p:cBhvr>
                                      <p:tavLst>
                                        <p:tav tm="0">
                                          <p:val>
                                            <p:fltVal val="0"/>
                                          </p:val>
                                        </p:tav>
                                        <p:tav tm="100000">
                                          <p:val>
                                            <p:strVal val="#ppt_h"/>
                                          </p:val>
                                        </p:tav>
                                      </p:tavLst>
                                    </p:anim>
                                    <p:animEffect transition="in" filter="fade">
                                      <p:cBhvr>
                                        <p:cTn id="103" dur="500"/>
                                        <p:tgtEl>
                                          <p:spTgt spid="115"/>
                                        </p:tgtEl>
                                      </p:cBhvr>
                                    </p:animEffect>
                                  </p:childTnLst>
                                </p:cTn>
                              </p:par>
                              <p:par>
                                <p:cTn id="104" presetID="2" presetClass="entr" presetSubtype="2" accel="50000" decel="50000"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500" fill="hold"/>
                                        <p:tgtEl>
                                          <p:spTgt spid="110"/>
                                        </p:tgtEl>
                                        <p:attrNameLst>
                                          <p:attrName>ppt_x</p:attrName>
                                        </p:attrNameLst>
                                      </p:cBhvr>
                                      <p:tavLst>
                                        <p:tav tm="0">
                                          <p:val>
                                            <p:strVal val="1+#ppt_w/2"/>
                                          </p:val>
                                        </p:tav>
                                        <p:tav tm="100000">
                                          <p:val>
                                            <p:strVal val="#ppt_x"/>
                                          </p:val>
                                        </p:tav>
                                      </p:tavLst>
                                    </p:anim>
                                    <p:anim calcmode="lin" valueType="num">
                                      <p:cBhvr additive="base">
                                        <p:cTn id="107" dur="500" fill="hold"/>
                                        <p:tgtEl>
                                          <p:spTgt spid="110"/>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53" presetClass="entr" presetSubtype="16" fill="hold" nodeType="after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p:cTn id="111" dur="500" fill="hold"/>
                                        <p:tgtEl>
                                          <p:spTgt spid="118"/>
                                        </p:tgtEl>
                                        <p:attrNameLst>
                                          <p:attrName>ppt_w</p:attrName>
                                        </p:attrNameLst>
                                      </p:cBhvr>
                                      <p:tavLst>
                                        <p:tav tm="0">
                                          <p:val>
                                            <p:fltVal val="0"/>
                                          </p:val>
                                        </p:tav>
                                        <p:tav tm="100000">
                                          <p:val>
                                            <p:strVal val="#ppt_w"/>
                                          </p:val>
                                        </p:tav>
                                      </p:tavLst>
                                    </p:anim>
                                    <p:anim calcmode="lin" valueType="num">
                                      <p:cBhvr>
                                        <p:cTn id="112" dur="500" fill="hold"/>
                                        <p:tgtEl>
                                          <p:spTgt spid="118"/>
                                        </p:tgtEl>
                                        <p:attrNameLst>
                                          <p:attrName>ppt_h</p:attrName>
                                        </p:attrNameLst>
                                      </p:cBhvr>
                                      <p:tavLst>
                                        <p:tav tm="0">
                                          <p:val>
                                            <p:fltVal val="0"/>
                                          </p:val>
                                        </p:tav>
                                        <p:tav tm="100000">
                                          <p:val>
                                            <p:strVal val="#ppt_h"/>
                                          </p:val>
                                        </p:tav>
                                      </p:tavLst>
                                    </p:anim>
                                    <p:animEffect transition="in" filter="fade">
                                      <p:cBhvr>
                                        <p:cTn id="113" dur="500"/>
                                        <p:tgtEl>
                                          <p:spTgt spid="118"/>
                                        </p:tgtEl>
                                      </p:cBhvr>
                                    </p:animEffect>
                                  </p:childTnLst>
                                </p:cTn>
                              </p:par>
                              <p:par>
                                <p:cTn id="114" presetID="2" presetClass="entr" presetSubtype="2" accel="50000" decel="50000" fill="hold" grpId="0" nodeType="withEffect">
                                  <p:stCondLst>
                                    <p:cond delay="0"/>
                                  </p:stCondLst>
                                  <p:childTnLst>
                                    <p:set>
                                      <p:cBhvr>
                                        <p:cTn id="115" dur="1" fill="hold">
                                          <p:stCondLst>
                                            <p:cond delay="0"/>
                                          </p:stCondLst>
                                        </p:cTn>
                                        <p:tgtEl>
                                          <p:spTgt spid="111"/>
                                        </p:tgtEl>
                                        <p:attrNameLst>
                                          <p:attrName>style.visibility</p:attrName>
                                        </p:attrNameLst>
                                      </p:cBhvr>
                                      <p:to>
                                        <p:strVal val="visible"/>
                                      </p:to>
                                    </p:set>
                                    <p:anim calcmode="lin" valueType="num">
                                      <p:cBhvr additive="base">
                                        <p:cTn id="116" dur="500" fill="hold"/>
                                        <p:tgtEl>
                                          <p:spTgt spid="111"/>
                                        </p:tgtEl>
                                        <p:attrNameLst>
                                          <p:attrName>ppt_x</p:attrName>
                                        </p:attrNameLst>
                                      </p:cBhvr>
                                      <p:tavLst>
                                        <p:tav tm="0">
                                          <p:val>
                                            <p:strVal val="1+#ppt_w/2"/>
                                          </p:val>
                                        </p:tav>
                                        <p:tav tm="100000">
                                          <p:val>
                                            <p:strVal val="#ppt_x"/>
                                          </p:val>
                                        </p:tav>
                                      </p:tavLst>
                                    </p:anim>
                                    <p:anim calcmode="lin" valueType="num">
                                      <p:cBhvr additive="base">
                                        <p:cTn id="117" dur="500" fill="hold"/>
                                        <p:tgtEl>
                                          <p:spTgt spid="111"/>
                                        </p:tgtEl>
                                        <p:attrNameLst>
                                          <p:attrName>ppt_y</p:attrName>
                                        </p:attrNameLst>
                                      </p:cBhvr>
                                      <p:tavLst>
                                        <p:tav tm="0">
                                          <p:val>
                                            <p:strVal val="#ppt_y"/>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121"/>
                                        </p:tgtEl>
                                        <p:attrNameLst>
                                          <p:attrName>style.visibility</p:attrName>
                                        </p:attrNameLst>
                                      </p:cBhvr>
                                      <p:to>
                                        <p:strVal val="visible"/>
                                      </p:to>
                                    </p:set>
                                    <p:anim calcmode="lin" valueType="num">
                                      <p:cBhvr>
                                        <p:cTn id="121" dur="500" fill="hold"/>
                                        <p:tgtEl>
                                          <p:spTgt spid="121"/>
                                        </p:tgtEl>
                                        <p:attrNameLst>
                                          <p:attrName>ppt_w</p:attrName>
                                        </p:attrNameLst>
                                      </p:cBhvr>
                                      <p:tavLst>
                                        <p:tav tm="0">
                                          <p:val>
                                            <p:fltVal val="0"/>
                                          </p:val>
                                        </p:tav>
                                        <p:tav tm="100000">
                                          <p:val>
                                            <p:strVal val="#ppt_w"/>
                                          </p:val>
                                        </p:tav>
                                      </p:tavLst>
                                    </p:anim>
                                    <p:anim calcmode="lin" valueType="num">
                                      <p:cBhvr>
                                        <p:cTn id="122" dur="500" fill="hold"/>
                                        <p:tgtEl>
                                          <p:spTgt spid="121"/>
                                        </p:tgtEl>
                                        <p:attrNameLst>
                                          <p:attrName>ppt_h</p:attrName>
                                        </p:attrNameLst>
                                      </p:cBhvr>
                                      <p:tavLst>
                                        <p:tav tm="0">
                                          <p:val>
                                            <p:fltVal val="0"/>
                                          </p:val>
                                        </p:tav>
                                        <p:tav tm="100000">
                                          <p:val>
                                            <p:strVal val="#ppt_h"/>
                                          </p:val>
                                        </p:tav>
                                      </p:tavLst>
                                    </p:anim>
                                    <p:animEffect transition="in" filter="fade">
                                      <p:cBhvr>
                                        <p:cTn id="123" dur="500"/>
                                        <p:tgtEl>
                                          <p:spTgt spid="121"/>
                                        </p:tgtEl>
                                      </p:cBhvr>
                                    </p:animEffect>
                                  </p:childTnLst>
                                </p:cTn>
                              </p:par>
                              <p:par>
                                <p:cTn id="124" presetID="2" presetClass="entr" presetSubtype="2" accel="50000" decel="50000" fill="hold" grpId="0" nodeType="withEffect">
                                  <p:stCondLst>
                                    <p:cond delay="0"/>
                                  </p:stCondLst>
                                  <p:childTnLst>
                                    <p:set>
                                      <p:cBhvr>
                                        <p:cTn id="125" dur="1" fill="hold">
                                          <p:stCondLst>
                                            <p:cond delay="0"/>
                                          </p:stCondLst>
                                        </p:cTn>
                                        <p:tgtEl>
                                          <p:spTgt spid="112"/>
                                        </p:tgtEl>
                                        <p:attrNameLst>
                                          <p:attrName>style.visibility</p:attrName>
                                        </p:attrNameLst>
                                      </p:cBhvr>
                                      <p:to>
                                        <p:strVal val="visible"/>
                                      </p:to>
                                    </p:set>
                                    <p:anim calcmode="lin" valueType="num">
                                      <p:cBhvr additive="base">
                                        <p:cTn id="126" dur="500" fill="hold"/>
                                        <p:tgtEl>
                                          <p:spTgt spid="112"/>
                                        </p:tgtEl>
                                        <p:attrNameLst>
                                          <p:attrName>ppt_x</p:attrName>
                                        </p:attrNameLst>
                                      </p:cBhvr>
                                      <p:tavLst>
                                        <p:tav tm="0">
                                          <p:val>
                                            <p:strVal val="1+#ppt_w/2"/>
                                          </p:val>
                                        </p:tav>
                                        <p:tav tm="100000">
                                          <p:val>
                                            <p:strVal val="#ppt_x"/>
                                          </p:val>
                                        </p:tav>
                                      </p:tavLst>
                                    </p:anim>
                                    <p:anim calcmode="lin" valueType="num">
                                      <p:cBhvr additive="base">
                                        <p:cTn id="127" dur="500" fill="hold"/>
                                        <p:tgtEl>
                                          <p:spTgt spid="112"/>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nodeType="afterEffect">
                                  <p:stCondLst>
                                    <p:cond delay="0"/>
                                  </p:stCondLst>
                                  <p:childTnLst>
                                    <p:set>
                                      <p:cBhvr>
                                        <p:cTn id="130" dur="1" fill="hold">
                                          <p:stCondLst>
                                            <p:cond delay="0"/>
                                          </p:stCondLst>
                                        </p:cTn>
                                        <p:tgtEl>
                                          <p:spTgt spid="124"/>
                                        </p:tgtEl>
                                        <p:attrNameLst>
                                          <p:attrName>style.visibility</p:attrName>
                                        </p:attrNameLst>
                                      </p:cBhvr>
                                      <p:to>
                                        <p:strVal val="visible"/>
                                      </p:to>
                                    </p:set>
                                    <p:anim calcmode="lin" valueType="num">
                                      <p:cBhvr>
                                        <p:cTn id="131" dur="500" fill="hold"/>
                                        <p:tgtEl>
                                          <p:spTgt spid="124"/>
                                        </p:tgtEl>
                                        <p:attrNameLst>
                                          <p:attrName>ppt_w</p:attrName>
                                        </p:attrNameLst>
                                      </p:cBhvr>
                                      <p:tavLst>
                                        <p:tav tm="0">
                                          <p:val>
                                            <p:fltVal val="0"/>
                                          </p:val>
                                        </p:tav>
                                        <p:tav tm="100000">
                                          <p:val>
                                            <p:strVal val="#ppt_w"/>
                                          </p:val>
                                        </p:tav>
                                      </p:tavLst>
                                    </p:anim>
                                    <p:anim calcmode="lin" valueType="num">
                                      <p:cBhvr>
                                        <p:cTn id="132" dur="500" fill="hold"/>
                                        <p:tgtEl>
                                          <p:spTgt spid="124"/>
                                        </p:tgtEl>
                                        <p:attrNameLst>
                                          <p:attrName>ppt_h</p:attrName>
                                        </p:attrNameLst>
                                      </p:cBhvr>
                                      <p:tavLst>
                                        <p:tav tm="0">
                                          <p:val>
                                            <p:fltVal val="0"/>
                                          </p:val>
                                        </p:tav>
                                        <p:tav tm="100000">
                                          <p:val>
                                            <p:strVal val="#ppt_h"/>
                                          </p:val>
                                        </p:tav>
                                      </p:tavLst>
                                    </p:anim>
                                    <p:animEffect transition="in" filter="fade">
                                      <p:cBhvr>
                                        <p:cTn id="133" dur="500"/>
                                        <p:tgtEl>
                                          <p:spTgt spid="124"/>
                                        </p:tgtEl>
                                      </p:cBhvr>
                                    </p:animEffect>
                                  </p:childTnLst>
                                </p:cTn>
                              </p:par>
                              <p:par>
                                <p:cTn id="134" presetID="2" presetClass="entr" presetSubtype="2" accel="50000" decel="50000" fill="hold" grpId="0" nodeType="withEffect">
                                  <p:stCondLst>
                                    <p:cond delay="0"/>
                                  </p:stCondLst>
                                  <p:childTnLst>
                                    <p:set>
                                      <p:cBhvr>
                                        <p:cTn id="135" dur="1" fill="hold">
                                          <p:stCondLst>
                                            <p:cond delay="0"/>
                                          </p:stCondLst>
                                        </p:cTn>
                                        <p:tgtEl>
                                          <p:spTgt spid="113"/>
                                        </p:tgtEl>
                                        <p:attrNameLst>
                                          <p:attrName>style.visibility</p:attrName>
                                        </p:attrNameLst>
                                      </p:cBhvr>
                                      <p:to>
                                        <p:strVal val="visible"/>
                                      </p:to>
                                    </p:set>
                                    <p:anim calcmode="lin" valueType="num">
                                      <p:cBhvr additive="base">
                                        <p:cTn id="136" dur="500" fill="hold"/>
                                        <p:tgtEl>
                                          <p:spTgt spid="113"/>
                                        </p:tgtEl>
                                        <p:attrNameLst>
                                          <p:attrName>ppt_x</p:attrName>
                                        </p:attrNameLst>
                                      </p:cBhvr>
                                      <p:tavLst>
                                        <p:tav tm="0">
                                          <p:val>
                                            <p:strVal val="1+#ppt_w/2"/>
                                          </p:val>
                                        </p:tav>
                                        <p:tav tm="100000">
                                          <p:val>
                                            <p:strVal val="#ppt_x"/>
                                          </p:val>
                                        </p:tav>
                                      </p:tavLst>
                                    </p:anim>
                                    <p:anim calcmode="lin" valueType="num">
                                      <p:cBhvr additive="base">
                                        <p:cTn id="137" dur="500" fill="hold"/>
                                        <p:tgtEl>
                                          <p:spTgt spid="113"/>
                                        </p:tgtEl>
                                        <p:attrNameLst>
                                          <p:attrName>ppt_y</p:attrName>
                                        </p:attrNameLst>
                                      </p:cBhvr>
                                      <p:tavLst>
                                        <p:tav tm="0">
                                          <p:val>
                                            <p:strVal val="#ppt_y"/>
                                          </p:val>
                                        </p:tav>
                                        <p:tav tm="100000">
                                          <p:val>
                                            <p:strVal val="#ppt_y"/>
                                          </p:val>
                                        </p:tav>
                                      </p:tavLst>
                                    </p:anim>
                                  </p:childTnLst>
                                </p:cTn>
                              </p:par>
                            </p:childTnLst>
                          </p:cTn>
                        </p:par>
                        <p:par>
                          <p:cTn id="138" fill="hold">
                            <p:stCondLst>
                              <p:cond delay="11500"/>
                            </p:stCondLst>
                            <p:childTnLst>
                              <p:par>
                                <p:cTn id="139" presetID="53" presetClass="entr" presetSubtype="16" fill="hold" nodeType="afterEffect">
                                  <p:stCondLst>
                                    <p:cond delay="0"/>
                                  </p:stCondLst>
                                  <p:childTnLst>
                                    <p:set>
                                      <p:cBhvr>
                                        <p:cTn id="140" dur="1" fill="hold">
                                          <p:stCondLst>
                                            <p:cond delay="0"/>
                                          </p:stCondLst>
                                        </p:cTn>
                                        <p:tgtEl>
                                          <p:spTgt spid="127"/>
                                        </p:tgtEl>
                                        <p:attrNameLst>
                                          <p:attrName>style.visibility</p:attrName>
                                        </p:attrNameLst>
                                      </p:cBhvr>
                                      <p:to>
                                        <p:strVal val="visible"/>
                                      </p:to>
                                    </p:set>
                                    <p:anim calcmode="lin" valueType="num">
                                      <p:cBhvr>
                                        <p:cTn id="141" dur="500" fill="hold"/>
                                        <p:tgtEl>
                                          <p:spTgt spid="127"/>
                                        </p:tgtEl>
                                        <p:attrNameLst>
                                          <p:attrName>ppt_w</p:attrName>
                                        </p:attrNameLst>
                                      </p:cBhvr>
                                      <p:tavLst>
                                        <p:tav tm="0">
                                          <p:val>
                                            <p:fltVal val="0"/>
                                          </p:val>
                                        </p:tav>
                                        <p:tav tm="100000">
                                          <p:val>
                                            <p:strVal val="#ppt_w"/>
                                          </p:val>
                                        </p:tav>
                                      </p:tavLst>
                                    </p:anim>
                                    <p:anim calcmode="lin" valueType="num">
                                      <p:cBhvr>
                                        <p:cTn id="142" dur="500" fill="hold"/>
                                        <p:tgtEl>
                                          <p:spTgt spid="127"/>
                                        </p:tgtEl>
                                        <p:attrNameLst>
                                          <p:attrName>ppt_h</p:attrName>
                                        </p:attrNameLst>
                                      </p:cBhvr>
                                      <p:tavLst>
                                        <p:tav tm="0">
                                          <p:val>
                                            <p:fltVal val="0"/>
                                          </p:val>
                                        </p:tav>
                                        <p:tav tm="100000">
                                          <p:val>
                                            <p:strVal val="#ppt_h"/>
                                          </p:val>
                                        </p:tav>
                                      </p:tavLst>
                                    </p:anim>
                                    <p:animEffect transition="in" filter="fade">
                                      <p:cBhvr>
                                        <p:cTn id="143" dur="500"/>
                                        <p:tgtEl>
                                          <p:spTgt spid="127"/>
                                        </p:tgtEl>
                                      </p:cBhvr>
                                    </p:animEffect>
                                  </p:childTnLst>
                                </p:cTn>
                              </p:par>
                              <p:par>
                                <p:cTn id="144" presetID="2" presetClass="entr" presetSubtype="2" accel="50000" decel="50000" fill="hold" grpId="0" nodeType="with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fill="hold"/>
                                        <p:tgtEl>
                                          <p:spTgt spid="114"/>
                                        </p:tgtEl>
                                        <p:attrNameLst>
                                          <p:attrName>ppt_x</p:attrName>
                                        </p:attrNameLst>
                                      </p:cBhvr>
                                      <p:tavLst>
                                        <p:tav tm="0">
                                          <p:val>
                                            <p:strVal val="1+#ppt_w/2"/>
                                          </p:val>
                                        </p:tav>
                                        <p:tav tm="100000">
                                          <p:val>
                                            <p:strVal val="#ppt_x"/>
                                          </p:val>
                                        </p:tav>
                                      </p:tavLst>
                                    </p:anim>
                                    <p:anim calcmode="lin" valueType="num">
                                      <p:cBhvr additive="base">
                                        <p:cTn id="147"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110" grpId="0"/>
      <p:bldP spid="111" grpId="0"/>
      <p:bldP spid="112" grpId="0"/>
      <p:bldP spid="113" grpId="0"/>
      <p:bldP spid="1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a:xfrm>
            <a:off x="0" y="2805777"/>
            <a:ext cx="8051800" cy="1633992"/>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5" name="组合 4"/>
          <p:cNvGrpSpPr/>
          <p:nvPr/>
        </p:nvGrpSpPr>
        <p:grpSpPr>
          <a:xfrm>
            <a:off x="8072582" y="3364959"/>
            <a:ext cx="1133095" cy="847308"/>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dirty="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grpSp>
        <p:nvGrpSpPr>
          <p:cNvPr id="16" name="组合 15"/>
          <p:cNvGrpSpPr/>
          <p:nvPr/>
        </p:nvGrpSpPr>
        <p:grpSpPr>
          <a:xfrm>
            <a:off x="3701944" y="2310659"/>
            <a:ext cx="1277515" cy="1277511"/>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eaLnBrk="1" fontAlgn="auto" hangingPunct="1">
                <a:spcBef>
                  <a:spcPts val="0"/>
                </a:spcBef>
                <a:spcAft>
                  <a:spcPts val="0"/>
                </a:spcAft>
                <a:defRPr/>
              </a:pPr>
              <a:endParaRPr lang="zh-CN" altLang="en-US" sz="2400" kern="0">
                <a:solidFill>
                  <a:sysClr val="windowText" lastClr="000000"/>
                </a:solidFill>
                <a:latin typeface="+mj-ea"/>
                <a:ea typeface="+mj-ea"/>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eaLnBrk="1" fontAlgn="auto" hangingPunct="1">
                <a:spcBef>
                  <a:spcPts val="0"/>
                </a:spcBef>
                <a:spcAft>
                  <a:spcPts val="0"/>
                </a:spcAft>
                <a:defRPr/>
              </a:pPr>
              <a:endParaRPr lang="zh-CN" altLang="en-US" sz="2400" kern="0">
                <a:solidFill>
                  <a:sysClr val="window" lastClr="FFFFFF"/>
                </a:solidFill>
                <a:latin typeface="+mj-ea"/>
                <a:ea typeface="+mj-ea"/>
              </a:endParaRPr>
            </a:p>
          </p:txBody>
        </p:sp>
      </p:grpSp>
      <p:grpSp>
        <p:nvGrpSpPr>
          <p:cNvPr id="19" name="Group 30"/>
          <p:cNvGrpSpPr/>
          <p:nvPr/>
        </p:nvGrpSpPr>
        <p:grpSpPr>
          <a:xfrm>
            <a:off x="6401859" y="5112170"/>
            <a:ext cx="423143" cy="371105"/>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2" name="Freeform 50"/>
          <p:cNvSpPr>
            <a:spLocks noEditPoints="1"/>
          </p:cNvSpPr>
          <p:nvPr/>
        </p:nvSpPr>
        <p:spPr bwMode="auto">
          <a:xfrm>
            <a:off x="1407416" y="3859670"/>
            <a:ext cx="349097" cy="439700"/>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121920" tIns="60960" rIns="121920" bIns="60960" numCol="1" anchor="t" anchorCtr="0" compatLnSpc="1"/>
          <a:lstStyle/>
          <a:p>
            <a:endParaRPr lang="ko-KR" altLang="en-US">
              <a:latin typeface="+mj-ea"/>
              <a:ea typeface="+mj-ea"/>
            </a:endParaRPr>
          </a:p>
        </p:txBody>
      </p:sp>
      <p:sp>
        <p:nvSpPr>
          <p:cNvPr id="23" name="Freeform 48"/>
          <p:cNvSpPr>
            <a:spLocks noEditPoints="1"/>
          </p:cNvSpPr>
          <p:nvPr/>
        </p:nvSpPr>
        <p:spPr bwMode="auto">
          <a:xfrm>
            <a:off x="3978161" y="4299370"/>
            <a:ext cx="322833" cy="472373"/>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121920" tIns="60960" rIns="121920" bIns="60960" numCol="1" anchor="t" anchorCtr="0" compatLnSpc="1"/>
          <a:lstStyle/>
          <a:p>
            <a:endParaRPr lang="ko-KR" altLang="en-US">
              <a:latin typeface="+mj-ea"/>
              <a:ea typeface="+mj-ea"/>
            </a:endParaRPr>
          </a:p>
        </p:txBody>
      </p:sp>
      <p:grpSp>
        <p:nvGrpSpPr>
          <p:cNvPr id="24" name="Group 18"/>
          <p:cNvGrpSpPr/>
          <p:nvPr/>
        </p:nvGrpSpPr>
        <p:grpSpPr>
          <a:xfrm>
            <a:off x="9905380" y="4242859"/>
            <a:ext cx="416357" cy="416357"/>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grpSp>
      <p:sp>
        <p:nvSpPr>
          <p:cNvPr id="28" name="TextBox 26"/>
          <p:cNvSpPr txBox="1"/>
          <p:nvPr/>
        </p:nvSpPr>
        <p:spPr>
          <a:xfrm>
            <a:off x="305859" y="4404812"/>
            <a:ext cx="2554499" cy="932587"/>
          </a:xfrm>
          <a:prstGeom prst="rect">
            <a:avLst/>
          </a:prstGeom>
          <a:noFill/>
        </p:spPr>
        <p:txBody>
          <a:bodyPr wrap="square" lIns="91464" tIns="45732" rIns="91464" bIns="45732" rtlCol="0">
            <a:spAutoFit/>
          </a:bodyPr>
          <a:lstStyle/>
          <a:p>
            <a:pPr defTabSz="1219200"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
        <p:nvSpPr>
          <p:cNvPr id="29" name="TextBox 27"/>
          <p:cNvSpPr txBox="1"/>
          <p:nvPr/>
        </p:nvSpPr>
        <p:spPr>
          <a:xfrm>
            <a:off x="2827549" y="4877704"/>
            <a:ext cx="2554499" cy="932587"/>
          </a:xfrm>
          <a:prstGeom prst="rect">
            <a:avLst/>
          </a:prstGeom>
          <a:noFill/>
        </p:spPr>
        <p:txBody>
          <a:bodyPr wrap="square" lIns="91464" tIns="45732" rIns="91464" bIns="45732" rtlCol="0">
            <a:spAutoFit/>
          </a:bodyPr>
          <a:lstStyle/>
          <a:p>
            <a:pPr defTabSz="1219200"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
        <p:nvSpPr>
          <p:cNvPr id="30" name="TextBox 28"/>
          <p:cNvSpPr txBox="1"/>
          <p:nvPr/>
        </p:nvSpPr>
        <p:spPr>
          <a:xfrm>
            <a:off x="5365704" y="5620169"/>
            <a:ext cx="2554499" cy="932587"/>
          </a:xfrm>
          <a:prstGeom prst="rect">
            <a:avLst/>
          </a:prstGeom>
          <a:noFill/>
        </p:spPr>
        <p:txBody>
          <a:bodyPr wrap="square" lIns="91464" tIns="45732" rIns="91464" bIns="45732" rtlCol="0">
            <a:spAutoFit/>
          </a:bodyPr>
          <a:lstStyle/>
          <a:p>
            <a:pPr defTabSz="1219200"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
        <p:nvSpPr>
          <p:cNvPr id="31" name="TextBox 29"/>
          <p:cNvSpPr txBox="1"/>
          <p:nvPr/>
        </p:nvSpPr>
        <p:spPr>
          <a:xfrm>
            <a:off x="8918099" y="4852704"/>
            <a:ext cx="2554499" cy="932587"/>
          </a:xfrm>
          <a:prstGeom prst="rect">
            <a:avLst/>
          </a:prstGeom>
          <a:noFill/>
        </p:spPr>
        <p:txBody>
          <a:bodyPr wrap="square" lIns="91464" tIns="45732" rIns="91464" bIns="45732" rtlCol="0">
            <a:spAutoFit/>
          </a:bodyPr>
          <a:lstStyle/>
          <a:p>
            <a:pPr defTabSz="1219200"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grpSp>
        <p:nvGrpSpPr>
          <p:cNvPr id="32" name="组合 31"/>
          <p:cNvGrpSpPr/>
          <p:nvPr/>
        </p:nvGrpSpPr>
        <p:grpSpPr>
          <a:xfrm>
            <a:off x="6237144" y="3532896"/>
            <a:ext cx="1079115" cy="1079115"/>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200"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52344" y="2350944"/>
            <a:ext cx="1079115" cy="1079115"/>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200"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38"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8840259" y="1601260"/>
            <a:ext cx="2385979" cy="238597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2762" y="1277382"/>
            <a:ext cx="2705311" cy="270531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9611749" y="2338542"/>
            <a:ext cx="1577843" cy="424746"/>
          </a:xfrm>
          <a:prstGeom prst="rect">
            <a:avLst/>
          </a:prstGeom>
        </p:spPr>
        <p:txBody>
          <a:bodyPr wrap="square" lIns="91452" tIns="45727" rIns="91452" bIns="45727">
            <a:spAutoFit/>
          </a:bodyPr>
          <a:lstStyle/>
          <a:p>
            <a:pPr>
              <a:lnSpc>
                <a:spcPct val="120000"/>
              </a:lnSpc>
            </a:pPr>
            <a:r>
              <a:rPr lang="zh-CN" altLang="en-US" b="0" dirty="0">
                <a:solidFill>
                  <a:schemeClr val="tx1">
                    <a:lumMod val="65000"/>
                    <a:lumOff val="35000"/>
                  </a:schemeClr>
                </a:solidFill>
                <a:latin typeface="+mj-ea"/>
                <a:ea typeface="+mj-ea"/>
              </a:rPr>
              <a:t> 添加内容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2386823" y="1975488"/>
            <a:ext cx="2961571" cy="2961571"/>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任意多边形 12"/>
          <p:cNvSpPr/>
          <p:nvPr/>
        </p:nvSpPr>
        <p:spPr>
          <a:xfrm>
            <a:off x="1268849" y="870894"/>
            <a:ext cx="5090177" cy="5170761"/>
          </a:xfrm>
          <a:custGeom>
            <a:avLst/>
            <a:gdLst>
              <a:gd name="connsiteX0" fmla="*/ 1939036 w 3817633"/>
              <a:gd name="connsiteY0" fmla="*/ 0 h 3878071"/>
              <a:gd name="connsiteX1" fmla="*/ 3790896 w 3817633"/>
              <a:gd name="connsiteY1" fmla="*/ 1362426 h 3878071"/>
              <a:gd name="connsiteX2" fmla="*/ 3817633 w 3817633"/>
              <a:gd name="connsiteY2" fmla="*/ 1466410 h 3878071"/>
              <a:gd name="connsiteX3" fmla="*/ 3094164 w 3817633"/>
              <a:gd name="connsiteY3" fmla="*/ 1466410 h 3878071"/>
              <a:gd name="connsiteX4" fmla="*/ 3089298 w 3817633"/>
              <a:gd name="connsiteY4" fmla="*/ 1453114 h 3878071"/>
              <a:gd name="connsiteX5" fmla="*/ 1939034 w 3817633"/>
              <a:gd name="connsiteY5" fmla="*/ 690669 h 3878071"/>
              <a:gd name="connsiteX6" fmla="*/ 690668 w 3817633"/>
              <a:gd name="connsiteY6" fmla="*/ 1939034 h 3878071"/>
              <a:gd name="connsiteX7" fmla="*/ 1939034 w 3817633"/>
              <a:gd name="connsiteY7" fmla="*/ 3187399 h 3878071"/>
              <a:gd name="connsiteX8" fmla="*/ 2974199 w 3817633"/>
              <a:gd name="connsiteY8" fmla="*/ 2637007 h 3878071"/>
              <a:gd name="connsiteX9" fmla="*/ 3084449 w 3817633"/>
              <a:gd name="connsiteY9" fmla="*/ 2433887 h 3878071"/>
              <a:gd name="connsiteX10" fmla="*/ 3811918 w 3817633"/>
              <a:gd name="connsiteY10" fmla="*/ 2433887 h 3878071"/>
              <a:gd name="connsiteX11" fmla="*/ 3790896 w 3817633"/>
              <a:gd name="connsiteY11" fmla="*/ 2515646 h 3878071"/>
              <a:gd name="connsiteX12" fmla="*/ 1939036 w 3817633"/>
              <a:gd name="connsiteY12" fmla="*/ 3878071 h 3878071"/>
              <a:gd name="connsiteX13" fmla="*/ 0 w 3817633"/>
              <a:gd name="connsiteY13" fmla="*/ 1939036 h 3878071"/>
              <a:gd name="connsiteX14" fmla="*/ 1939036 w 3817633"/>
              <a:gd name="connsiteY14" fmla="*/ 0 h 38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7633" h="3878071">
                <a:moveTo>
                  <a:pt x="1939036" y="0"/>
                </a:moveTo>
                <a:cubicBezTo>
                  <a:pt x="2809142" y="0"/>
                  <a:pt x="3545392" y="573105"/>
                  <a:pt x="3790896" y="1362426"/>
                </a:cubicBezTo>
                <a:lnTo>
                  <a:pt x="3817633" y="1466410"/>
                </a:lnTo>
                <a:lnTo>
                  <a:pt x="3094164" y="1466410"/>
                </a:lnTo>
                <a:lnTo>
                  <a:pt x="3089298" y="1453114"/>
                </a:lnTo>
                <a:cubicBezTo>
                  <a:pt x="2899785" y="1005057"/>
                  <a:pt x="2456125" y="690669"/>
                  <a:pt x="1939034" y="690669"/>
                </a:cubicBezTo>
                <a:cubicBezTo>
                  <a:pt x="1249581" y="690669"/>
                  <a:pt x="690668" y="1249581"/>
                  <a:pt x="690668" y="1939034"/>
                </a:cubicBezTo>
                <a:cubicBezTo>
                  <a:pt x="690668" y="2628488"/>
                  <a:pt x="1249581" y="3187399"/>
                  <a:pt x="1939034" y="3187399"/>
                </a:cubicBezTo>
                <a:cubicBezTo>
                  <a:pt x="2369943" y="3187399"/>
                  <a:pt x="2749859" y="2969075"/>
                  <a:pt x="2974199" y="2637007"/>
                </a:cubicBezTo>
                <a:lnTo>
                  <a:pt x="3084449" y="2433887"/>
                </a:lnTo>
                <a:lnTo>
                  <a:pt x="3811918" y="2433887"/>
                </a:lnTo>
                <a:lnTo>
                  <a:pt x="3790896" y="2515646"/>
                </a:lnTo>
                <a:cubicBezTo>
                  <a:pt x="3545392" y="3304966"/>
                  <a:pt x="2809142" y="3878071"/>
                  <a:pt x="1939036" y="3878071"/>
                </a:cubicBezTo>
                <a:cubicBezTo>
                  <a:pt x="868135" y="3878071"/>
                  <a:pt x="0" y="3009936"/>
                  <a:pt x="0" y="1939036"/>
                </a:cubicBezTo>
                <a:cubicBezTo>
                  <a:pt x="0" y="868135"/>
                  <a:pt x="868135" y="0"/>
                  <a:pt x="19390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4" name="PA_文本框 10"/>
          <p:cNvSpPr txBox="1"/>
          <p:nvPr>
            <p:custDataLst>
              <p:tags r:id="rId1"/>
            </p:custDataLst>
          </p:nvPr>
        </p:nvSpPr>
        <p:spPr>
          <a:xfrm>
            <a:off x="5407914" y="2948441"/>
            <a:ext cx="1007007" cy="1015663"/>
          </a:xfrm>
          <a:prstGeom prst="rect">
            <a:avLst/>
          </a:prstGeom>
          <a:noFill/>
        </p:spPr>
        <p:txBody>
          <a:bodyPr wrap="none" rtlCol="0">
            <a:spAutoFit/>
          </a:bodyPr>
          <a:lstStyle/>
          <a:p>
            <a:r>
              <a:rPr lang="en-US" altLang="zh-CN" sz="6000" b="1" dirty="0">
                <a:solidFill>
                  <a:schemeClr val="accent1"/>
                </a:solidFill>
                <a:latin typeface="Impact" panose="020B0806030902050204" pitchFamily="34" charset="0"/>
              </a:rPr>
              <a:t>03</a:t>
            </a:r>
            <a:endParaRPr lang="zh-CN" altLang="en-US" sz="6000" b="1" dirty="0">
              <a:solidFill>
                <a:schemeClr val="accent1"/>
              </a:solidFill>
              <a:latin typeface="Impact" panose="020B0806030902050204" pitchFamily="34" charset="0"/>
            </a:endParaRPr>
          </a:p>
        </p:txBody>
      </p:sp>
      <p:sp>
        <p:nvSpPr>
          <p:cNvPr id="15" name="文本框 14"/>
          <p:cNvSpPr txBox="1"/>
          <p:nvPr/>
        </p:nvSpPr>
        <p:spPr>
          <a:xfrm>
            <a:off x="6598460" y="2948441"/>
            <a:ext cx="3262432" cy="707886"/>
          </a:xfrm>
          <a:prstGeom prst="rect">
            <a:avLst/>
          </a:prstGeom>
          <a:noFill/>
        </p:spPr>
        <p:txBody>
          <a:bodyPr wrap="none" rtlCol="0">
            <a:spAutoFit/>
          </a:bodyPr>
          <a:lstStyle/>
          <a:p>
            <a:r>
              <a:rPr lang="zh-CN" altLang="en-US" sz="4000" b="1" dirty="0">
                <a:solidFill>
                  <a:schemeClr val="accent1"/>
                </a:solidFill>
                <a:latin typeface="+mn-ea"/>
                <a:ea typeface="+mn-ea"/>
              </a:rPr>
              <a:t>点击添加内容</a:t>
            </a:r>
          </a:p>
        </p:txBody>
      </p:sp>
      <p:sp>
        <p:nvSpPr>
          <p:cNvPr id="16" name="文本框 15"/>
          <p:cNvSpPr txBox="1"/>
          <p:nvPr/>
        </p:nvSpPr>
        <p:spPr>
          <a:xfrm>
            <a:off x="6598460" y="3591554"/>
            <a:ext cx="4374340" cy="584775"/>
          </a:xfrm>
          <a:prstGeom prst="rect">
            <a:avLst/>
          </a:prstGeom>
          <a:noFill/>
        </p:spPr>
        <p:txBody>
          <a:bodyPr wrap="square" rtlCol="0">
            <a:spAutoFit/>
          </a:bodyPr>
          <a:lstStyle/>
          <a:p>
            <a:r>
              <a:rPr lang="zh-CN" altLang="en-US" sz="1600" dirty="0">
                <a:latin typeface="+mn-ea"/>
                <a:ea typeface="+mn-ea"/>
              </a:rPr>
              <a:t>点击添加主要文字内容点击添加主要文字内容</a:t>
            </a:r>
            <a:endParaRPr lang="en-US" altLang="zh-CN" sz="1600" dirty="0">
              <a:latin typeface="+mn-ea"/>
              <a:ea typeface="+mn-ea"/>
            </a:endParaRPr>
          </a:p>
          <a:p>
            <a:r>
              <a:rPr lang="zh-CN" altLang="en-US" sz="1600" dirty="0">
                <a:latin typeface="+mn-ea"/>
                <a:ea typeface="+mn-ea"/>
              </a:rPr>
              <a:t>点击添加主要文字内容点击添加主要文字内容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50" fill="hold"/>
                                        <p:tgtEl>
                                          <p:spTgt spid="12"/>
                                        </p:tgtEl>
                                        <p:attrNameLst>
                                          <p:attrName>ppt_w</p:attrName>
                                        </p:attrNameLst>
                                      </p:cBhvr>
                                      <p:tavLst>
                                        <p:tav tm="0">
                                          <p:val>
                                            <p:fltVal val="0"/>
                                          </p:val>
                                        </p:tav>
                                        <p:tav tm="100000">
                                          <p:val>
                                            <p:strVal val="#ppt_w"/>
                                          </p:val>
                                        </p:tav>
                                      </p:tavLst>
                                    </p:anim>
                                    <p:anim calcmode="lin" valueType="num">
                                      <p:cBhvr>
                                        <p:cTn id="13" dur="250" fill="hold"/>
                                        <p:tgtEl>
                                          <p:spTgt spid="12"/>
                                        </p:tgtEl>
                                        <p:attrNameLst>
                                          <p:attrName>ppt_h</p:attrName>
                                        </p:attrNameLst>
                                      </p:cBhvr>
                                      <p:tavLst>
                                        <p:tav tm="0">
                                          <p:val>
                                            <p:fltVal val="0"/>
                                          </p:val>
                                        </p:tav>
                                        <p:tav tm="100000">
                                          <p:val>
                                            <p:strVal val="#ppt_h"/>
                                          </p:val>
                                        </p:tav>
                                      </p:tavLst>
                                    </p:anim>
                                    <p:animEffect transition="in" filter="fade">
                                      <p:cBhvr>
                                        <p:cTn id="14" dur="250"/>
                                        <p:tgtEl>
                                          <p:spTgt spid="12"/>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6" presetClass="emph" presetSubtype="0" fill="hold" grpId="1" nodeType="withEffect">
                                  <p:stCondLst>
                                    <p:cond delay="0"/>
                                  </p:stCondLst>
                                  <p:childTnLst>
                                    <p:animScale>
                                      <p:cBhvr>
                                        <p:cTn id="30" dur="10" fill="hold"/>
                                        <p:tgtEl>
                                          <p:spTgt spid="16"/>
                                        </p:tgtEl>
                                      </p:cBhvr>
                                      <p:by x="2000" y="100000"/>
                                    </p:animScale>
                                  </p:childTnLst>
                                </p:cTn>
                              </p:par>
                              <p:par>
                                <p:cTn id="31" presetID="6" presetClass="emph" presetSubtype="0" fill="hold" grpId="2" nodeType="withEffect">
                                  <p:stCondLst>
                                    <p:cond delay="250"/>
                                  </p:stCondLst>
                                  <p:childTnLst>
                                    <p:animScale>
                                      <p:cBhvr>
                                        <p:cTn id="32" dur="500" fill="hold"/>
                                        <p:tgtEl>
                                          <p:spTgt spid="16"/>
                                        </p:tgtEl>
                                      </p:cBhvr>
                                      <p:by x="50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P spid="16" grpId="1"/>
      <p:bldP spid="16"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39"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898424" y="2085911"/>
            <a:ext cx="8290984" cy="3323168"/>
            <a:chOff x="1423818" y="1564433"/>
            <a:chExt cx="6218238" cy="2492376"/>
          </a:xfrm>
        </p:grpSpPr>
        <p:sp>
          <p:nvSpPr>
            <p:cNvPr id="40" name="Freeform 19"/>
            <p:cNvSpPr/>
            <p:nvPr/>
          </p:nvSpPr>
          <p:spPr bwMode="auto">
            <a:xfrm>
              <a:off x="5854531" y="3342433"/>
              <a:ext cx="1154113" cy="711200"/>
            </a:xfrm>
            <a:custGeom>
              <a:avLst/>
              <a:gdLst/>
              <a:ahLst/>
              <a:cxnLst>
                <a:cxn ang="0">
                  <a:pos x="727" y="154"/>
                </a:cxn>
                <a:cxn ang="0">
                  <a:pos x="325" y="448"/>
                </a:cxn>
                <a:cxn ang="0">
                  <a:pos x="0" y="298"/>
                </a:cxn>
                <a:cxn ang="0">
                  <a:pos x="402" y="0"/>
                </a:cxn>
                <a:cxn ang="0">
                  <a:pos x="727" y="154"/>
                </a:cxn>
              </a:cxnLst>
              <a:rect l="0" t="0" r="r" b="b"/>
              <a:pathLst>
                <a:path w="727" h="448">
                  <a:moveTo>
                    <a:pt x="727" y="154"/>
                  </a:moveTo>
                  <a:lnTo>
                    <a:pt x="325" y="448"/>
                  </a:lnTo>
                  <a:lnTo>
                    <a:pt x="0" y="298"/>
                  </a:lnTo>
                  <a:lnTo>
                    <a:pt x="402" y="0"/>
                  </a:lnTo>
                  <a:lnTo>
                    <a:pt x="727" y="154"/>
                  </a:lnTo>
                  <a:close/>
                </a:path>
              </a:pathLst>
            </a:custGeom>
            <a:solidFill>
              <a:schemeClr val="accent5">
                <a:lumMod val="75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41" name="Freeform 9"/>
            <p:cNvSpPr/>
            <p:nvPr/>
          </p:nvSpPr>
          <p:spPr bwMode="auto">
            <a:xfrm>
              <a:off x="5857706" y="1569196"/>
              <a:ext cx="515938" cy="2487613"/>
            </a:xfrm>
            <a:custGeom>
              <a:avLst/>
              <a:gdLst/>
              <a:ahLst/>
              <a:cxnLst>
                <a:cxn ang="0">
                  <a:pos x="325" y="154"/>
                </a:cxn>
                <a:cxn ang="0">
                  <a:pos x="325" y="1567"/>
                </a:cxn>
                <a:cxn ang="0">
                  <a:pos x="2" y="1417"/>
                </a:cxn>
                <a:cxn ang="0">
                  <a:pos x="0" y="1417"/>
                </a:cxn>
                <a:cxn ang="0">
                  <a:pos x="0" y="0"/>
                </a:cxn>
                <a:cxn ang="0">
                  <a:pos x="325" y="154"/>
                </a:cxn>
              </a:cxnLst>
              <a:rect l="0" t="0" r="r" b="b"/>
              <a:pathLst>
                <a:path w="325" h="1567">
                  <a:moveTo>
                    <a:pt x="325" y="154"/>
                  </a:moveTo>
                  <a:lnTo>
                    <a:pt x="325" y="1567"/>
                  </a:lnTo>
                  <a:lnTo>
                    <a:pt x="2" y="1417"/>
                  </a:lnTo>
                  <a:lnTo>
                    <a:pt x="0" y="1417"/>
                  </a:lnTo>
                  <a:lnTo>
                    <a:pt x="0" y="0"/>
                  </a:lnTo>
                  <a:lnTo>
                    <a:pt x="325" y="154"/>
                  </a:lnTo>
                  <a:close/>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42" name="Freeform 11"/>
            <p:cNvSpPr/>
            <p:nvPr/>
          </p:nvSpPr>
          <p:spPr bwMode="auto">
            <a:xfrm>
              <a:off x="6492705" y="2035920"/>
              <a:ext cx="515938" cy="1550988"/>
            </a:xfrm>
            <a:custGeom>
              <a:avLst/>
              <a:gdLst/>
              <a:ahLst/>
              <a:cxnLst>
                <a:cxn ang="0">
                  <a:pos x="0" y="0"/>
                </a:cxn>
                <a:cxn ang="0">
                  <a:pos x="325" y="151"/>
                </a:cxn>
                <a:cxn ang="0">
                  <a:pos x="325" y="977"/>
                </a:cxn>
                <a:cxn ang="0">
                  <a:pos x="0" y="823"/>
                </a:cxn>
                <a:cxn ang="0">
                  <a:pos x="0" y="0"/>
                </a:cxn>
              </a:cxnLst>
              <a:rect l="0" t="0" r="r" b="b"/>
              <a:pathLst>
                <a:path w="325" h="977">
                  <a:moveTo>
                    <a:pt x="0" y="0"/>
                  </a:moveTo>
                  <a:lnTo>
                    <a:pt x="325" y="151"/>
                  </a:lnTo>
                  <a:lnTo>
                    <a:pt x="325" y="977"/>
                  </a:lnTo>
                  <a:lnTo>
                    <a:pt x="0" y="823"/>
                  </a:lnTo>
                  <a:lnTo>
                    <a:pt x="0" y="0"/>
                  </a:lnTo>
                  <a:close/>
                </a:path>
              </a:pathLst>
            </a:custGeom>
            <a:solidFill>
              <a:schemeClr val="accent5"/>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43" name="Freeform 12"/>
            <p:cNvSpPr/>
            <p:nvPr/>
          </p:nvSpPr>
          <p:spPr bwMode="auto">
            <a:xfrm>
              <a:off x="7126118" y="1569196"/>
              <a:ext cx="515938" cy="2487613"/>
            </a:xfrm>
            <a:custGeom>
              <a:avLst/>
              <a:gdLst/>
              <a:ahLst/>
              <a:cxnLst>
                <a:cxn ang="0">
                  <a:pos x="325" y="1567"/>
                </a:cxn>
                <a:cxn ang="0">
                  <a:pos x="2" y="1417"/>
                </a:cxn>
                <a:cxn ang="0">
                  <a:pos x="0" y="1417"/>
                </a:cxn>
                <a:cxn ang="0">
                  <a:pos x="0" y="0"/>
                </a:cxn>
                <a:cxn ang="0">
                  <a:pos x="325" y="154"/>
                </a:cxn>
                <a:cxn ang="0">
                  <a:pos x="325" y="1567"/>
                </a:cxn>
              </a:cxnLst>
              <a:rect l="0" t="0" r="r" b="b"/>
              <a:pathLst>
                <a:path w="325" h="1567">
                  <a:moveTo>
                    <a:pt x="325" y="1567"/>
                  </a:moveTo>
                  <a:lnTo>
                    <a:pt x="2" y="1417"/>
                  </a:lnTo>
                  <a:lnTo>
                    <a:pt x="0" y="1417"/>
                  </a:lnTo>
                  <a:lnTo>
                    <a:pt x="0" y="0"/>
                  </a:lnTo>
                  <a:lnTo>
                    <a:pt x="325" y="154"/>
                  </a:lnTo>
                  <a:lnTo>
                    <a:pt x="325" y="1567"/>
                  </a:lnTo>
                  <a:close/>
                </a:path>
              </a:pathLst>
            </a:custGeom>
            <a:solidFill>
              <a:schemeClr val="accent5">
                <a:lumMod val="75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44" name="Freeform 17"/>
            <p:cNvSpPr/>
            <p:nvPr/>
          </p:nvSpPr>
          <p:spPr bwMode="auto">
            <a:xfrm>
              <a:off x="6492706" y="1564433"/>
              <a:ext cx="1149350" cy="711200"/>
            </a:xfrm>
            <a:custGeom>
              <a:avLst/>
              <a:gdLst/>
              <a:ahLst/>
              <a:cxnLst>
                <a:cxn ang="0">
                  <a:pos x="0" y="297"/>
                </a:cxn>
                <a:cxn ang="0">
                  <a:pos x="399" y="0"/>
                </a:cxn>
                <a:cxn ang="0">
                  <a:pos x="724" y="154"/>
                </a:cxn>
                <a:cxn ang="0">
                  <a:pos x="325" y="448"/>
                </a:cxn>
                <a:cxn ang="0">
                  <a:pos x="0" y="297"/>
                </a:cxn>
              </a:cxnLst>
              <a:rect l="0" t="0" r="r" b="b"/>
              <a:pathLst>
                <a:path w="724" h="448">
                  <a:moveTo>
                    <a:pt x="0" y="297"/>
                  </a:moveTo>
                  <a:lnTo>
                    <a:pt x="399" y="0"/>
                  </a:lnTo>
                  <a:lnTo>
                    <a:pt x="724" y="154"/>
                  </a:lnTo>
                  <a:lnTo>
                    <a:pt x="325" y="448"/>
                  </a:lnTo>
                  <a:lnTo>
                    <a:pt x="0" y="297"/>
                  </a:lnTo>
                  <a:close/>
                </a:path>
              </a:pathLst>
            </a:custGeom>
            <a:solidFill>
              <a:schemeClr val="accent5">
                <a:lumMod val="60000"/>
                <a:lumOff val="40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45" name="Freeform 16"/>
            <p:cNvSpPr/>
            <p:nvPr/>
          </p:nvSpPr>
          <p:spPr bwMode="auto">
            <a:xfrm>
              <a:off x="4592469" y="3345608"/>
              <a:ext cx="1147763" cy="711200"/>
            </a:xfrm>
            <a:custGeom>
              <a:avLst/>
              <a:gdLst/>
              <a:ahLst/>
              <a:cxnLst>
                <a:cxn ang="0">
                  <a:pos x="723" y="154"/>
                </a:cxn>
                <a:cxn ang="0">
                  <a:pos x="325" y="448"/>
                </a:cxn>
                <a:cxn ang="0">
                  <a:pos x="0" y="298"/>
                </a:cxn>
                <a:cxn ang="0">
                  <a:pos x="398" y="0"/>
                </a:cxn>
                <a:cxn ang="0">
                  <a:pos x="723" y="154"/>
                </a:cxn>
              </a:cxnLst>
              <a:rect l="0" t="0" r="r" b="b"/>
              <a:pathLst>
                <a:path w="723" h="448">
                  <a:moveTo>
                    <a:pt x="723" y="154"/>
                  </a:moveTo>
                  <a:lnTo>
                    <a:pt x="325" y="448"/>
                  </a:lnTo>
                  <a:lnTo>
                    <a:pt x="0" y="298"/>
                  </a:lnTo>
                  <a:lnTo>
                    <a:pt x="398" y="0"/>
                  </a:lnTo>
                  <a:lnTo>
                    <a:pt x="723" y="154"/>
                  </a:lnTo>
                  <a:close/>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46" name="Freeform 19"/>
            <p:cNvSpPr/>
            <p:nvPr/>
          </p:nvSpPr>
          <p:spPr bwMode="auto">
            <a:xfrm>
              <a:off x="3320882" y="3342433"/>
              <a:ext cx="1154113" cy="711200"/>
            </a:xfrm>
            <a:custGeom>
              <a:avLst/>
              <a:gdLst/>
              <a:ahLst/>
              <a:cxnLst>
                <a:cxn ang="0">
                  <a:pos x="727" y="154"/>
                </a:cxn>
                <a:cxn ang="0">
                  <a:pos x="325" y="448"/>
                </a:cxn>
                <a:cxn ang="0">
                  <a:pos x="0" y="298"/>
                </a:cxn>
                <a:cxn ang="0">
                  <a:pos x="402" y="0"/>
                </a:cxn>
                <a:cxn ang="0">
                  <a:pos x="727" y="154"/>
                </a:cxn>
              </a:cxnLst>
              <a:rect l="0" t="0" r="r" b="b"/>
              <a:pathLst>
                <a:path w="727" h="448">
                  <a:moveTo>
                    <a:pt x="727" y="154"/>
                  </a:moveTo>
                  <a:lnTo>
                    <a:pt x="325" y="448"/>
                  </a:lnTo>
                  <a:lnTo>
                    <a:pt x="0" y="298"/>
                  </a:lnTo>
                  <a:lnTo>
                    <a:pt x="402" y="0"/>
                  </a:lnTo>
                  <a:lnTo>
                    <a:pt x="727" y="154"/>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47" name="Freeform 18"/>
            <p:cNvSpPr/>
            <p:nvPr/>
          </p:nvSpPr>
          <p:spPr bwMode="auto">
            <a:xfrm>
              <a:off x="2052468" y="3345608"/>
              <a:ext cx="1155700" cy="708025"/>
            </a:xfrm>
            <a:custGeom>
              <a:avLst/>
              <a:gdLst/>
              <a:ahLst/>
              <a:cxnLst>
                <a:cxn ang="0">
                  <a:pos x="402" y="0"/>
                </a:cxn>
                <a:cxn ang="0">
                  <a:pos x="728" y="152"/>
                </a:cxn>
                <a:cxn ang="0">
                  <a:pos x="326" y="446"/>
                </a:cxn>
                <a:cxn ang="0">
                  <a:pos x="0" y="296"/>
                </a:cxn>
                <a:cxn ang="0">
                  <a:pos x="402" y="0"/>
                </a:cxn>
              </a:cxnLst>
              <a:rect l="0" t="0" r="r" b="b"/>
              <a:pathLst>
                <a:path w="728" h="446">
                  <a:moveTo>
                    <a:pt x="402" y="0"/>
                  </a:moveTo>
                  <a:lnTo>
                    <a:pt x="728" y="152"/>
                  </a:lnTo>
                  <a:lnTo>
                    <a:pt x="326" y="446"/>
                  </a:lnTo>
                  <a:lnTo>
                    <a:pt x="0" y="296"/>
                  </a:lnTo>
                  <a:lnTo>
                    <a:pt x="402" y="0"/>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48" name="Freeform 5"/>
            <p:cNvSpPr/>
            <p:nvPr/>
          </p:nvSpPr>
          <p:spPr bwMode="auto">
            <a:xfrm>
              <a:off x="1423818" y="2035920"/>
              <a:ext cx="515938" cy="2017713"/>
            </a:xfrm>
            <a:custGeom>
              <a:avLst/>
              <a:gdLst/>
              <a:ahLst/>
              <a:cxnLst>
                <a:cxn ang="0">
                  <a:pos x="325" y="1271"/>
                </a:cxn>
                <a:cxn ang="0">
                  <a:pos x="0" y="1117"/>
                </a:cxn>
                <a:cxn ang="0">
                  <a:pos x="0" y="0"/>
                </a:cxn>
                <a:cxn ang="0">
                  <a:pos x="325" y="151"/>
                </a:cxn>
                <a:cxn ang="0">
                  <a:pos x="325" y="1271"/>
                </a:cxn>
              </a:cxnLst>
              <a:rect l="0" t="0" r="r" b="b"/>
              <a:pathLst>
                <a:path w="325" h="1271">
                  <a:moveTo>
                    <a:pt x="325" y="1271"/>
                  </a:moveTo>
                  <a:lnTo>
                    <a:pt x="0" y="1117"/>
                  </a:lnTo>
                  <a:lnTo>
                    <a:pt x="0" y="0"/>
                  </a:lnTo>
                  <a:lnTo>
                    <a:pt x="325" y="151"/>
                  </a:lnTo>
                  <a:lnTo>
                    <a:pt x="325" y="1271"/>
                  </a:lnTo>
                  <a:close/>
                </a:path>
              </a:pathLst>
            </a:custGeom>
            <a:solidFill>
              <a:schemeClr val="accent1"/>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49" name="Freeform 6"/>
            <p:cNvSpPr/>
            <p:nvPr/>
          </p:nvSpPr>
          <p:spPr bwMode="auto">
            <a:xfrm>
              <a:off x="2055644" y="1569196"/>
              <a:ext cx="515938" cy="2487613"/>
            </a:xfrm>
            <a:custGeom>
              <a:avLst/>
              <a:gdLst/>
              <a:ahLst/>
              <a:cxnLst>
                <a:cxn ang="0">
                  <a:pos x="325" y="154"/>
                </a:cxn>
                <a:cxn ang="0">
                  <a:pos x="325" y="1567"/>
                </a:cxn>
                <a:cxn ang="0">
                  <a:pos x="2" y="1417"/>
                </a:cxn>
                <a:cxn ang="0">
                  <a:pos x="0" y="1417"/>
                </a:cxn>
                <a:cxn ang="0">
                  <a:pos x="0" y="0"/>
                </a:cxn>
                <a:cxn ang="0">
                  <a:pos x="325" y="154"/>
                </a:cxn>
              </a:cxnLst>
              <a:rect l="0" t="0" r="r" b="b"/>
              <a:pathLst>
                <a:path w="325" h="1567">
                  <a:moveTo>
                    <a:pt x="325" y="154"/>
                  </a:moveTo>
                  <a:lnTo>
                    <a:pt x="325" y="1567"/>
                  </a:lnTo>
                  <a:lnTo>
                    <a:pt x="2" y="1417"/>
                  </a:lnTo>
                  <a:lnTo>
                    <a:pt x="0" y="1417"/>
                  </a:lnTo>
                  <a:lnTo>
                    <a:pt x="0" y="0"/>
                  </a:lnTo>
                  <a:lnTo>
                    <a:pt x="325" y="154"/>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50" name="Freeform 7"/>
            <p:cNvSpPr/>
            <p:nvPr/>
          </p:nvSpPr>
          <p:spPr bwMode="auto">
            <a:xfrm>
              <a:off x="1423819" y="1564433"/>
              <a:ext cx="1147763" cy="711200"/>
            </a:xfrm>
            <a:custGeom>
              <a:avLst/>
              <a:gdLst/>
              <a:ahLst/>
              <a:cxnLst>
                <a:cxn ang="0">
                  <a:pos x="723" y="154"/>
                </a:cxn>
                <a:cxn ang="0">
                  <a:pos x="325" y="448"/>
                </a:cxn>
                <a:cxn ang="0">
                  <a:pos x="0" y="297"/>
                </a:cxn>
                <a:cxn ang="0">
                  <a:pos x="398" y="0"/>
                </a:cxn>
                <a:cxn ang="0">
                  <a:pos x="723" y="154"/>
                </a:cxn>
              </a:cxnLst>
              <a:rect l="0" t="0" r="r" b="b"/>
              <a:pathLst>
                <a:path w="723" h="448">
                  <a:moveTo>
                    <a:pt x="723" y="154"/>
                  </a:moveTo>
                  <a:lnTo>
                    <a:pt x="325" y="448"/>
                  </a:lnTo>
                  <a:lnTo>
                    <a:pt x="0" y="297"/>
                  </a:lnTo>
                  <a:lnTo>
                    <a:pt x="398" y="0"/>
                  </a:lnTo>
                  <a:lnTo>
                    <a:pt x="723" y="154"/>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51" name="Freeform 8"/>
            <p:cNvSpPr/>
            <p:nvPr/>
          </p:nvSpPr>
          <p:spPr bwMode="auto">
            <a:xfrm>
              <a:off x="2690644" y="2035920"/>
              <a:ext cx="517525" cy="1550988"/>
            </a:xfrm>
            <a:custGeom>
              <a:avLst/>
              <a:gdLst/>
              <a:ahLst/>
              <a:cxnLst>
                <a:cxn ang="0">
                  <a:pos x="0" y="0"/>
                </a:cxn>
                <a:cxn ang="0">
                  <a:pos x="326" y="151"/>
                </a:cxn>
                <a:cxn ang="0">
                  <a:pos x="326" y="977"/>
                </a:cxn>
                <a:cxn ang="0">
                  <a:pos x="0" y="825"/>
                </a:cxn>
                <a:cxn ang="0">
                  <a:pos x="0" y="0"/>
                </a:cxn>
              </a:cxnLst>
              <a:rect l="0" t="0" r="r" b="b"/>
              <a:pathLst>
                <a:path w="326" h="977">
                  <a:moveTo>
                    <a:pt x="0" y="0"/>
                  </a:moveTo>
                  <a:lnTo>
                    <a:pt x="326" y="151"/>
                  </a:lnTo>
                  <a:lnTo>
                    <a:pt x="326" y="977"/>
                  </a:lnTo>
                  <a:lnTo>
                    <a:pt x="0" y="825"/>
                  </a:lnTo>
                  <a:lnTo>
                    <a:pt x="0" y="0"/>
                  </a:lnTo>
                  <a:close/>
                </a:path>
              </a:pathLst>
            </a:custGeom>
            <a:solidFill>
              <a:schemeClr val="accent2"/>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52" name="Freeform 9"/>
            <p:cNvSpPr/>
            <p:nvPr/>
          </p:nvSpPr>
          <p:spPr bwMode="auto">
            <a:xfrm>
              <a:off x="3324057" y="1569196"/>
              <a:ext cx="515938" cy="2487613"/>
            </a:xfrm>
            <a:custGeom>
              <a:avLst/>
              <a:gdLst/>
              <a:ahLst/>
              <a:cxnLst>
                <a:cxn ang="0">
                  <a:pos x="325" y="154"/>
                </a:cxn>
                <a:cxn ang="0">
                  <a:pos x="325" y="1567"/>
                </a:cxn>
                <a:cxn ang="0">
                  <a:pos x="2" y="1417"/>
                </a:cxn>
                <a:cxn ang="0">
                  <a:pos x="0" y="1417"/>
                </a:cxn>
                <a:cxn ang="0">
                  <a:pos x="0" y="0"/>
                </a:cxn>
                <a:cxn ang="0">
                  <a:pos x="325" y="154"/>
                </a:cxn>
              </a:cxnLst>
              <a:rect l="0" t="0" r="r" b="b"/>
              <a:pathLst>
                <a:path w="325" h="1567">
                  <a:moveTo>
                    <a:pt x="325" y="154"/>
                  </a:moveTo>
                  <a:lnTo>
                    <a:pt x="325" y="1567"/>
                  </a:lnTo>
                  <a:lnTo>
                    <a:pt x="2" y="1417"/>
                  </a:lnTo>
                  <a:lnTo>
                    <a:pt x="0" y="1417"/>
                  </a:lnTo>
                  <a:lnTo>
                    <a:pt x="0" y="0"/>
                  </a:lnTo>
                  <a:lnTo>
                    <a:pt x="325" y="154"/>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53" name="Freeform 10"/>
            <p:cNvSpPr/>
            <p:nvPr/>
          </p:nvSpPr>
          <p:spPr bwMode="auto">
            <a:xfrm>
              <a:off x="2690644" y="1564433"/>
              <a:ext cx="1149350" cy="711200"/>
            </a:xfrm>
            <a:custGeom>
              <a:avLst/>
              <a:gdLst/>
              <a:ahLst/>
              <a:cxnLst>
                <a:cxn ang="0">
                  <a:pos x="724" y="154"/>
                </a:cxn>
                <a:cxn ang="0">
                  <a:pos x="326" y="448"/>
                </a:cxn>
                <a:cxn ang="0">
                  <a:pos x="0" y="297"/>
                </a:cxn>
                <a:cxn ang="0">
                  <a:pos x="399" y="0"/>
                </a:cxn>
                <a:cxn ang="0">
                  <a:pos x="724" y="154"/>
                </a:cxn>
              </a:cxnLst>
              <a:rect l="0" t="0" r="r" b="b"/>
              <a:pathLst>
                <a:path w="724" h="448">
                  <a:moveTo>
                    <a:pt x="724" y="154"/>
                  </a:moveTo>
                  <a:lnTo>
                    <a:pt x="326" y="448"/>
                  </a:lnTo>
                  <a:lnTo>
                    <a:pt x="0" y="297"/>
                  </a:lnTo>
                  <a:lnTo>
                    <a:pt x="399" y="0"/>
                  </a:lnTo>
                  <a:lnTo>
                    <a:pt x="724" y="154"/>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54" name="Freeform 11"/>
            <p:cNvSpPr/>
            <p:nvPr/>
          </p:nvSpPr>
          <p:spPr bwMode="auto">
            <a:xfrm>
              <a:off x="3959057" y="2035920"/>
              <a:ext cx="515938" cy="1550988"/>
            </a:xfrm>
            <a:custGeom>
              <a:avLst/>
              <a:gdLst/>
              <a:ahLst/>
              <a:cxnLst>
                <a:cxn ang="0">
                  <a:pos x="0" y="0"/>
                </a:cxn>
                <a:cxn ang="0">
                  <a:pos x="325" y="151"/>
                </a:cxn>
                <a:cxn ang="0">
                  <a:pos x="325" y="977"/>
                </a:cxn>
                <a:cxn ang="0">
                  <a:pos x="0" y="823"/>
                </a:cxn>
                <a:cxn ang="0">
                  <a:pos x="0" y="0"/>
                </a:cxn>
              </a:cxnLst>
              <a:rect l="0" t="0" r="r" b="b"/>
              <a:pathLst>
                <a:path w="325" h="977">
                  <a:moveTo>
                    <a:pt x="0" y="0"/>
                  </a:moveTo>
                  <a:lnTo>
                    <a:pt x="325" y="151"/>
                  </a:lnTo>
                  <a:lnTo>
                    <a:pt x="325" y="977"/>
                  </a:lnTo>
                  <a:lnTo>
                    <a:pt x="0" y="823"/>
                  </a:lnTo>
                  <a:lnTo>
                    <a:pt x="0" y="0"/>
                  </a:lnTo>
                  <a:close/>
                </a:path>
              </a:pathLst>
            </a:custGeom>
            <a:solidFill>
              <a:schemeClr val="accent3"/>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55" name="Freeform 12"/>
            <p:cNvSpPr/>
            <p:nvPr/>
          </p:nvSpPr>
          <p:spPr bwMode="auto">
            <a:xfrm>
              <a:off x="4592469" y="1569196"/>
              <a:ext cx="515938" cy="2487613"/>
            </a:xfrm>
            <a:custGeom>
              <a:avLst/>
              <a:gdLst/>
              <a:ahLst/>
              <a:cxnLst>
                <a:cxn ang="0">
                  <a:pos x="325" y="1567"/>
                </a:cxn>
                <a:cxn ang="0">
                  <a:pos x="2" y="1417"/>
                </a:cxn>
                <a:cxn ang="0">
                  <a:pos x="0" y="1417"/>
                </a:cxn>
                <a:cxn ang="0">
                  <a:pos x="0" y="0"/>
                </a:cxn>
                <a:cxn ang="0">
                  <a:pos x="325" y="154"/>
                </a:cxn>
                <a:cxn ang="0">
                  <a:pos x="325" y="1567"/>
                </a:cxn>
              </a:cxnLst>
              <a:rect l="0" t="0" r="r" b="b"/>
              <a:pathLst>
                <a:path w="325" h="1567">
                  <a:moveTo>
                    <a:pt x="325" y="1567"/>
                  </a:moveTo>
                  <a:lnTo>
                    <a:pt x="2" y="1417"/>
                  </a:lnTo>
                  <a:lnTo>
                    <a:pt x="0" y="1417"/>
                  </a:lnTo>
                  <a:lnTo>
                    <a:pt x="0" y="0"/>
                  </a:lnTo>
                  <a:lnTo>
                    <a:pt x="325" y="154"/>
                  </a:lnTo>
                  <a:lnTo>
                    <a:pt x="325" y="1567"/>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56" name="Freeform 13"/>
            <p:cNvSpPr/>
            <p:nvPr/>
          </p:nvSpPr>
          <p:spPr bwMode="auto">
            <a:xfrm>
              <a:off x="5224293" y="2035921"/>
              <a:ext cx="515938" cy="1554163"/>
            </a:xfrm>
            <a:custGeom>
              <a:avLst/>
              <a:gdLst/>
              <a:ahLst/>
              <a:cxnLst>
                <a:cxn ang="0">
                  <a:pos x="325" y="979"/>
                </a:cxn>
                <a:cxn ang="0">
                  <a:pos x="0" y="825"/>
                </a:cxn>
                <a:cxn ang="0">
                  <a:pos x="0" y="0"/>
                </a:cxn>
                <a:cxn ang="0">
                  <a:pos x="325" y="151"/>
                </a:cxn>
                <a:cxn ang="0">
                  <a:pos x="325" y="979"/>
                </a:cxn>
              </a:cxnLst>
              <a:rect l="0" t="0" r="r" b="b"/>
              <a:pathLst>
                <a:path w="325" h="979">
                  <a:moveTo>
                    <a:pt x="325" y="979"/>
                  </a:moveTo>
                  <a:lnTo>
                    <a:pt x="0" y="825"/>
                  </a:lnTo>
                  <a:lnTo>
                    <a:pt x="0" y="0"/>
                  </a:lnTo>
                  <a:lnTo>
                    <a:pt x="325" y="151"/>
                  </a:lnTo>
                  <a:lnTo>
                    <a:pt x="325" y="979"/>
                  </a:lnTo>
                  <a:close/>
                </a:path>
              </a:pathLst>
            </a:custGeom>
            <a:solidFill>
              <a:schemeClr val="accent4"/>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57" name="Freeform 15"/>
            <p:cNvSpPr/>
            <p:nvPr/>
          </p:nvSpPr>
          <p:spPr bwMode="auto">
            <a:xfrm>
              <a:off x="5224294" y="1564433"/>
              <a:ext cx="1149350" cy="711200"/>
            </a:xfrm>
            <a:custGeom>
              <a:avLst/>
              <a:gdLst/>
              <a:ahLst/>
              <a:cxnLst>
                <a:cxn ang="0">
                  <a:pos x="724" y="154"/>
                </a:cxn>
                <a:cxn ang="0">
                  <a:pos x="325" y="448"/>
                </a:cxn>
                <a:cxn ang="0">
                  <a:pos x="0" y="297"/>
                </a:cxn>
                <a:cxn ang="0">
                  <a:pos x="399" y="0"/>
                </a:cxn>
                <a:cxn ang="0">
                  <a:pos x="724" y="154"/>
                </a:cxn>
              </a:cxnLst>
              <a:rect l="0" t="0" r="r" b="b"/>
              <a:pathLst>
                <a:path w="724" h="448">
                  <a:moveTo>
                    <a:pt x="724" y="154"/>
                  </a:moveTo>
                  <a:lnTo>
                    <a:pt x="325" y="448"/>
                  </a:lnTo>
                  <a:lnTo>
                    <a:pt x="0" y="297"/>
                  </a:lnTo>
                  <a:lnTo>
                    <a:pt x="399" y="0"/>
                  </a:lnTo>
                  <a:lnTo>
                    <a:pt x="724" y="154"/>
                  </a:lnTo>
                  <a:close/>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sp>
          <p:nvSpPr>
            <p:cNvPr id="58" name="Freeform 17"/>
            <p:cNvSpPr/>
            <p:nvPr/>
          </p:nvSpPr>
          <p:spPr bwMode="auto">
            <a:xfrm>
              <a:off x="3959056" y="1564433"/>
              <a:ext cx="1149350" cy="711200"/>
            </a:xfrm>
            <a:custGeom>
              <a:avLst/>
              <a:gdLst/>
              <a:ahLst/>
              <a:cxnLst>
                <a:cxn ang="0">
                  <a:pos x="0" y="297"/>
                </a:cxn>
                <a:cxn ang="0">
                  <a:pos x="399" y="0"/>
                </a:cxn>
                <a:cxn ang="0">
                  <a:pos x="724" y="154"/>
                </a:cxn>
                <a:cxn ang="0">
                  <a:pos x="325" y="448"/>
                </a:cxn>
                <a:cxn ang="0">
                  <a:pos x="0" y="297"/>
                </a:cxn>
              </a:cxnLst>
              <a:rect l="0" t="0" r="r" b="b"/>
              <a:pathLst>
                <a:path w="724" h="448">
                  <a:moveTo>
                    <a:pt x="0" y="297"/>
                  </a:moveTo>
                  <a:lnTo>
                    <a:pt x="399" y="0"/>
                  </a:lnTo>
                  <a:lnTo>
                    <a:pt x="724" y="154"/>
                  </a:lnTo>
                  <a:lnTo>
                    <a:pt x="325" y="448"/>
                  </a:lnTo>
                  <a:lnTo>
                    <a:pt x="0" y="297"/>
                  </a:lnTo>
                  <a:close/>
                </a:path>
              </a:pathLst>
            </a:custGeom>
            <a:solidFill>
              <a:schemeClr val="accent3">
                <a:lumMod val="60000"/>
                <a:lumOff val="40000"/>
              </a:schemeClr>
            </a:solidFill>
            <a:ln w="9525">
              <a:noFill/>
              <a:round/>
            </a:ln>
          </p:spPr>
          <p:txBody>
            <a:bodyPr vert="horz" wrap="square" lIns="121920" tIns="60960" rIns="121920" bIns="60960" numCol="1" anchor="t" anchorCtr="0" compatLnSpc="1"/>
            <a:lstStyle/>
            <a:p>
              <a:endParaRPr lang="en-US" sz="1335">
                <a:latin typeface="微软雅黑" panose="020B0503020204020204" pitchFamily="34" charset="-122"/>
                <a:ea typeface="微软雅黑" panose="020B0503020204020204" pitchFamily="34" charset="-122"/>
              </a:endParaRPr>
            </a:p>
          </p:txBody>
        </p:sp>
      </p:grpSp>
      <p:grpSp>
        <p:nvGrpSpPr>
          <p:cNvPr id="59" name="Group 134"/>
          <p:cNvGrpSpPr/>
          <p:nvPr/>
        </p:nvGrpSpPr>
        <p:grpSpPr>
          <a:xfrm>
            <a:off x="2657982" y="3442072"/>
            <a:ext cx="864665" cy="865389"/>
            <a:chOff x="3287425" y="1417883"/>
            <a:chExt cx="648499" cy="649042"/>
          </a:xfrm>
        </p:grpSpPr>
        <p:sp>
          <p:nvSpPr>
            <p:cNvPr id="60" name="Oval 72"/>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微软雅黑" panose="020B0503020204020204" pitchFamily="34" charset="-122"/>
                <a:ea typeface="微软雅黑" panose="020B0503020204020204" pitchFamily="34" charset="-122"/>
              </a:endParaRPr>
            </a:p>
          </p:txBody>
        </p:sp>
        <p:sp>
          <p:nvSpPr>
            <p:cNvPr id="61" name="Oval 73"/>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5" b="1" dirty="0">
                  <a:solidFill>
                    <a:schemeClr val="bg1"/>
                  </a:solidFill>
                  <a:latin typeface="微软雅黑" panose="020B0503020204020204" pitchFamily="34" charset="-122"/>
                  <a:ea typeface="微软雅黑" panose="020B0503020204020204" pitchFamily="34" charset="-122"/>
                </a:rPr>
                <a:t>01</a:t>
              </a:r>
            </a:p>
          </p:txBody>
        </p:sp>
      </p:grpSp>
      <p:grpSp>
        <p:nvGrpSpPr>
          <p:cNvPr id="62" name="Group 129"/>
          <p:cNvGrpSpPr/>
          <p:nvPr/>
        </p:nvGrpSpPr>
        <p:grpSpPr>
          <a:xfrm>
            <a:off x="4351926" y="3442072"/>
            <a:ext cx="864665" cy="865389"/>
            <a:chOff x="2779491" y="2517212"/>
            <a:chExt cx="648499" cy="649042"/>
          </a:xfrm>
        </p:grpSpPr>
        <p:sp>
          <p:nvSpPr>
            <p:cNvPr id="63" name="Oval 75"/>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微软雅黑" panose="020B0503020204020204" pitchFamily="34" charset="-122"/>
                <a:ea typeface="微软雅黑" panose="020B0503020204020204" pitchFamily="34" charset="-122"/>
              </a:endParaRPr>
            </a:p>
          </p:txBody>
        </p:sp>
        <p:sp>
          <p:nvSpPr>
            <p:cNvPr id="64" name="Oval 76"/>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5" b="1" dirty="0">
                  <a:solidFill>
                    <a:schemeClr val="bg1"/>
                  </a:solidFill>
                  <a:latin typeface="微软雅黑" panose="020B0503020204020204" pitchFamily="34" charset="-122"/>
                  <a:ea typeface="微软雅黑" panose="020B0503020204020204" pitchFamily="34" charset="-122"/>
                </a:rPr>
                <a:t>02</a:t>
              </a:r>
              <a:endParaRPr lang="en-US" sz="1335" b="1" dirty="0">
                <a:latin typeface="微软雅黑" panose="020B0503020204020204" pitchFamily="34" charset="-122"/>
                <a:ea typeface="微软雅黑" panose="020B0503020204020204" pitchFamily="34" charset="-122"/>
              </a:endParaRPr>
            </a:p>
          </p:txBody>
        </p:sp>
      </p:grpSp>
      <p:grpSp>
        <p:nvGrpSpPr>
          <p:cNvPr id="87" name="Group 130"/>
          <p:cNvGrpSpPr/>
          <p:nvPr/>
        </p:nvGrpSpPr>
        <p:grpSpPr>
          <a:xfrm>
            <a:off x="6045870" y="3442072"/>
            <a:ext cx="864665" cy="865389"/>
            <a:chOff x="3287425" y="3613920"/>
            <a:chExt cx="648499" cy="649042"/>
          </a:xfrm>
        </p:grpSpPr>
        <p:sp>
          <p:nvSpPr>
            <p:cNvPr id="88" name="Oval 78"/>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微软雅黑" panose="020B0503020204020204" pitchFamily="34" charset="-122"/>
                <a:ea typeface="微软雅黑" panose="020B0503020204020204" pitchFamily="34" charset="-122"/>
              </a:endParaRPr>
            </a:p>
          </p:txBody>
        </p:sp>
        <p:sp>
          <p:nvSpPr>
            <p:cNvPr id="103" name="Oval 79"/>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5" b="1" dirty="0">
                  <a:solidFill>
                    <a:schemeClr val="bg1"/>
                  </a:solidFill>
                  <a:latin typeface="微软雅黑" panose="020B0503020204020204" pitchFamily="34" charset="-122"/>
                  <a:ea typeface="微软雅黑" panose="020B0503020204020204" pitchFamily="34" charset="-122"/>
                </a:rPr>
                <a:t>03</a:t>
              </a:r>
              <a:endParaRPr lang="en-US" sz="1335" b="1" dirty="0">
                <a:latin typeface="微软雅黑" panose="020B0503020204020204" pitchFamily="34" charset="-122"/>
                <a:ea typeface="微软雅黑" panose="020B0503020204020204" pitchFamily="34" charset="-122"/>
              </a:endParaRPr>
            </a:p>
          </p:txBody>
        </p:sp>
      </p:grpSp>
      <p:grpSp>
        <p:nvGrpSpPr>
          <p:cNvPr id="104" name="Group 133"/>
          <p:cNvGrpSpPr/>
          <p:nvPr/>
        </p:nvGrpSpPr>
        <p:grpSpPr>
          <a:xfrm>
            <a:off x="7739814" y="3442072"/>
            <a:ext cx="864665" cy="865389"/>
            <a:chOff x="5249342" y="1406453"/>
            <a:chExt cx="648499" cy="649042"/>
          </a:xfrm>
        </p:grpSpPr>
        <p:sp>
          <p:nvSpPr>
            <p:cNvPr id="105" name="Oval 81"/>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微软雅黑" panose="020B0503020204020204" pitchFamily="34" charset="-122"/>
                <a:ea typeface="微软雅黑" panose="020B0503020204020204" pitchFamily="34" charset="-122"/>
              </a:endParaRPr>
            </a:p>
          </p:txBody>
        </p:sp>
        <p:sp>
          <p:nvSpPr>
            <p:cNvPr id="106" name="Oval 82"/>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5" b="1" dirty="0">
                  <a:solidFill>
                    <a:schemeClr val="bg1"/>
                  </a:solidFill>
                  <a:latin typeface="微软雅黑" panose="020B0503020204020204" pitchFamily="34" charset="-122"/>
                  <a:ea typeface="微软雅黑" panose="020B0503020204020204" pitchFamily="34" charset="-122"/>
                </a:rPr>
                <a:t>04</a:t>
              </a:r>
              <a:endParaRPr lang="en-US" sz="1335" b="1" dirty="0">
                <a:latin typeface="微软雅黑" panose="020B0503020204020204" pitchFamily="34" charset="-122"/>
                <a:ea typeface="微软雅黑" panose="020B0503020204020204" pitchFamily="34" charset="-122"/>
              </a:endParaRPr>
            </a:p>
          </p:txBody>
        </p:sp>
      </p:grpSp>
      <p:grpSp>
        <p:nvGrpSpPr>
          <p:cNvPr id="107" name="Group 133"/>
          <p:cNvGrpSpPr/>
          <p:nvPr/>
        </p:nvGrpSpPr>
        <p:grpSpPr>
          <a:xfrm>
            <a:off x="9433758" y="3442072"/>
            <a:ext cx="864665" cy="865389"/>
            <a:chOff x="5249342" y="1406453"/>
            <a:chExt cx="648499" cy="649042"/>
          </a:xfrm>
        </p:grpSpPr>
        <p:sp>
          <p:nvSpPr>
            <p:cNvPr id="108" name="Oval 85"/>
            <p:cNvSpPr>
              <a:spLocks noChangeAspect="1"/>
            </p:cNvSpPr>
            <p:nvPr/>
          </p:nvSpPr>
          <p:spPr>
            <a:xfrm>
              <a:off x="5249342" y="1406453"/>
              <a:ext cx="648499" cy="649042"/>
            </a:xfrm>
            <a:prstGeom prst="ellipse">
              <a:avLst/>
            </a:prstGeom>
            <a:solidFill>
              <a:schemeClr val="accent5">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微软雅黑" panose="020B0503020204020204" pitchFamily="34" charset="-122"/>
                <a:ea typeface="微软雅黑" panose="020B0503020204020204" pitchFamily="34" charset="-122"/>
              </a:endParaRPr>
            </a:p>
          </p:txBody>
        </p:sp>
        <p:sp>
          <p:nvSpPr>
            <p:cNvPr id="109" name="Oval 86"/>
            <p:cNvSpPr>
              <a:spLocks noChangeAspect="1"/>
            </p:cNvSpPr>
            <p:nvPr/>
          </p:nvSpPr>
          <p:spPr>
            <a:xfrm>
              <a:off x="5324169" y="1481343"/>
              <a:ext cx="498845" cy="49926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5" b="1" dirty="0">
                  <a:solidFill>
                    <a:schemeClr val="bg1"/>
                  </a:solidFill>
                  <a:latin typeface="微软雅黑" panose="020B0503020204020204" pitchFamily="34" charset="-122"/>
                  <a:ea typeface="微软雅黑" panose="020B0503020204020204" pitchFamily="34" charset="-122"/>
                </a:rPr>
                <a:t>05</a:t>
              </a:r>
              <a:endParaRPr lang="en-US" sz="1335" b="1" dirty="0">
                <a:latin typeface="微软雅黑" panose="020B0503020204020204" pitchFamily="34" charset="-122"/>
                <a:ea typeface="微软雅黑" panose="020B0503020204020204" pitchFamily="34" charset="-122"/>
              </a:endParaRPr>
            </a:p>
          </p:txBody>
        </p:sp>
      </p:grpSp>
      <p:grpSp>
        <p:nvGrpSpPr>
          <p:cNvPr id="110" name="Group 88"/>
          <p:cNvGrpSpPr/>
          <p:nvPr/>
        </p:nvGrpSpPr>
        <p:grpSpPr>
          <a:xfrm>
            <a:off x="1659821" y="5466646"/>
            <a:ext cx="1985112" cy="757366"/>
            <a:chOff x="839208" y="661615"/>
            <a:chExt cx="1155277" cy="308701"/>
          </a:xfrm>
        </p:grpSpPr>
        <p:sp>
          <p:nvSpPr>
            <p:cNvPr id="111" name="TextBox 88"/>
            <p:cNvSpPr txBox="1"/>
            <p:nvPr/>
          </p:nvSpPr>
          <p:spPr>
            <a:xfrm>
              <a:off x="1079778" y="661615"/>
              <a:ext cx="607318" cy="100359"/>
            </a:xfrm>
            <a:prstGeom prst="rect">
              <a:avLst/>
            </a:prstGeom>
            <a:noFill/>
          </p:spPr>
          <p:txBody>
            <a:bodyPr wrap="none" lIns="0" tIns="0" rIns="0" bIns="0" rtlCol="0" anchor="t">
              <a:spAutoFit/>
            </a:bodyPr>
            <a:lstStyle/>
            <a:p>
              <a:pPr algn="ctr"/>
              <a:r>
                <a:rPr lang="en-US" altLang="zh-CN" sz="1600" b="1" dirty="0">
                  <a:solidFill>
                    <a:schemeClr val="accent1"/>
                  </a:solidFill>
                  <a:latin typeface="微软雅黑" panose="020B0503020204020204" pitchFamily="34" charset="-122"/>
                  <a:ea typeface="微软雅黑" panose="020B0503020204020204" pitchFamily="34" charset="-122"/>
                </a:rPr>
                <a:t>2013</a:t>
              </a:r>
              <a:r>
                <a:rPr lang="zh-CN" altLang="en-US" sz="1600" b="1" dirty="0">
                  <a:solidFill>
                    <a:schemeClr val="accent1"/>
                  </a:solidFill>
                  <a:latin typeface="微软雅黑" panose="020B0503020204020204" pitchFamily="34" charset="-122"/>
                  <a:ea typeface="微软雅黑" panose="020B0503020204020204" pitchFamily="34" charset="-122"/>
                </a:rPr>
                <a:t>年</a:t>
              </a:r>
              <a:r>
                <a:rPr lang="en-US" altLang="zh-CN" sz="1600" b="1" dirty="0">
                  <a:solidFill>
                    <a:schemeClr val="accent1"/>
                  </a:solidFill>
                  <a:latin typeface="微软雅黑" panose="020B0503020204020204" pitchFamily="34" charset="-122"/>
                  <a:ea typeface="微软雅黑" panose="020B0503020204020204" pitchFamily="34" charset="-122"/>
                </a:rPr>
                <a:t>5</a:t>
              </a:r>
              <a:r>
                <a:rPr lang="zh-CN" altLang="en-US" sz="1600" b="1" dirty="0">
                  <a:solidFill>
                    <a:schemeClr val="accent1"/>
                  </a:solidFill>
                  <a:latin typeface="微软雅黑" panose="020B0503020204020204" pitchFamily="34" charset="-122"/>
                  <a:ea typeface="微软雅黑" panose="020B0503020204020204" pitchFamily="34" charset="-122"/>
                </a:rPr>
                <a:t>月</a:t>
              </a:r>
            </a:p>
          </p:txBody>
        </p:sp>
        <p:sp>
          <p:nvSpPr>
            <p:cNvPr id="112" name="TextBox 89"/>
            <p:cNvSpPr txBox="1"/>
            <p:nvPr/>
          </p:nvSpPr>
          <p:spPr>
            <a:xfrm>
              <a:off x="839208" y="786376"/>
              <a:ext cx="1155277" cy="183940"/>
            </a:xfrm>
            <a:prstGeom prst="rect">
              <a:avLst/>
            </a:prstGeom>
            <a:noFill/>
          </p:spPr>
          <p:txBody>
            <a:bodyPr wrap="square" lIns="0" tIns="0" rIns="0" bIns="0" rtlCol="0" anchor="t">
              <a:spAutoFit/>
            </a:bodyPr>
            <a:lstStyle/>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3" name="Group 88"/>
          <p:cNvGrpSpPr/>
          <p:nvPr/>
        </p:nvGrpSpPr>
        <p:grpSpPr>
          <a:xfrm>
            <a:off x="3422877" y="1321011"/>
            <a:ext cx="1985112" cy="757366"/>
            <a:chOff x="839208" y="661615"/>
            <a:chExt cx="1155277" cy="308701"/>
          </a:xfrm>
        </p:grpSpPr>
        <p:sp>
          <p:nvSpPr>
            <p:cNvPr id="114" name="TextBox 88"/>
            <p:cNvSpPr txBox="1"/>
            <p:nvPr/>
          </p:nvSpPr>
          <p:spPr>
            <a:xfrm>
              <a:off x="1079779" y="661615"/>
              <a:ext cx="607318" cy="100359"/>
            </a:xfrm>
            <a:prstGeom prst="rect">
              <a:avLst/>
            </a:prstGeom>
            <a:noFill/>
          </p:spPr>
          <p:txBody>
            <a:bodyPr wrap="none" lIns="0" tIns="0" rIns="0" bIns="0" rtlCol="0" anchor="t">
              <a:spAutoFit/>
            </a:bodyPr>
            <a:lstStyle/>
            <a:p>
              <a:pPr algn="ctr"/>
              <a:r>
                <a:rPr lang="en-US" altLang="zh-CN" sz="1600" b="1" dirty="0">
                  <a:solidFill>
                    <a:schemeClr val="accent2"/>
                  </a:solidFill>
                  <a:latin typeface="微软雅黑" panose="020B0503020204020204" pitchFamily="34" charset="-122"/>
                  <a:ea typeface="微软雅黑" panose="020B0503020204020204" pitchFamily="34" charset="-122"/>
                </a:rPr>
                <a:t>2014</a:t>
              </a:r>
              <a:r>
                <a:rPr lang="zh-CN" altLang="en-US" sz="1600" b="1" dirty="0">
                  <a:solidFill>
                    <a:schemeClr val="accent2"/>
                  </a:solidFill>
                  <a:latin typeface="微软雅黑" panose="020B0503020204020204" pitchFamily="34" charset="-122"/>
                  <a:ea typeface="微软雅黑" panose="020B0503020204020204" pitchFamily="34" charset="-122"/>
                </a:rPr>
                <a:t>年</a:t>
              </a:r>
              <a:r>
                <a:rPr lang="en-US" altLang="zh-CN" sz="1600" b="1" dirty="0">
                  <a:solidFill>
                    <a:schemeClr val="accent2"/>
                  </a:solidFill>
                  <a:latin typeface="微软雅黑" panose="020B0503020204020204" pitchFamily="34" charset="-122"/>
                  <a:ea typeface="微软雅黑" panose="020B0503020204020204" pitchFamily="34" charset="-122"/>
                </a:rPr>
                <a:t>5</a:t>
              </a:r>
              <a:r>
                <a:rPr lang="zh-CN" altLang="en-US" sz="1600" b="1" dirty="0">
                  <a:solidFill>
                    <a:schemeClr val="accent2"/>
                  </a:solidFill>
                  <a:latin typeface="微软雅黑" panose="020B0503020204020204" pitchFamily="34" charset="-122"/>
                  <a:ea typeface="微软雅黑" panose="020B0503020204020204" pitchFamily="34" charset="-122"/>
                </a:rPr>
                <a:t>月</a:t>
              </a:r>
            </a:p>
          </p:txBody>
        </p:sp>
        <p:sp>
          <p:nvSpPr>
            <p:cNvPr id="115" name="TextBox 89"/>
            <p:cNvSpPr txBox="1"/>
            <p:nvPr/>
          </p:nvSpPr>
          <p:spPr>
            <a:xfrm>
              <a:off x="839208" y="786376"/>
              <a:ext cx="1155277" cy="183940"/>
            </a:xfrm>
            <a:prstGeom prst="rect">
              <a:avLst/>
            </a:prstGeom>
            <a:noFill/>
          </p:spPr>
          <p:txBody>
            <a:bodyPr wrap="square" lIns="0" tIns="0" rIns="0" bIns="0" rtlCol="0" anchor="t">
              <a:spAutoFit/>
            </a:bodyPr>
            <a:lstStyle/>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6" name="Group 88"/>
          <p:cNvGrpSpPr/>
          <p:nvPr/>
        </p:nvGrpSpPr>
        <p:grpSpPr>
          <a:xfrm>
            <a:off x="5278741" y="5474870"/>
            <a:ext cx="1985112" cy="757366"/>
            <a:chOff x="839208" y="661615"/>
            <a:chExt cx="1155277" cy="308701"/>
          </a:xfrm>
        </p:grpSpPr>
        <p:sp>
          <p:nvSpPr>
            <p:cNvPr id="117" name="TextBox 88"/>
            <p:cNvSpPr txBox="1"/>
            <p:nvPr/>
          </p:nvSpPr>
          <p:spPr>
            <a:xfrm>
              <a:off x="1079779" y="661615"/>
              <a:ext cx="607318" cy="100359"/>
            </a:xfrm>
            <a:prstGeom prst="rect">
              <a:avLst/>
            </a:prstGeom>
            <a:noFill/>
          </p:spPr>
          <p:txBody>
            <a:bodyPr wrap="none" lIns="0" tIns="0" rIns="0" bIns="0" rtlCol="0" anchor="t">
              <a:spAutoFit/>
            </a:bodyPr>
            <a:lstStyle/>
            <a:p>
              <a:pPr algn="ctr"/>
              <a:r>
                <a:rPr lang="en-US" altLang="zh-CN" sz="1600" b="1" dirty="0">
                  <a:solidFill>
                    <a:schemeClr val="accent1"/>
                  </a:solidFill>
                  <a:latin typeface="微软雅黑" panose="020B0503020204020204" pitchFamily="34" charset="-122"/>
                  <a:ea typeface="微软雅黑" panose="020B0503020204020204" pitchFamily="34" charset="-122"/>
                </a:rPr>
                <a:t>2015</a:t>
              </a:r>
              <a:r>
                <a:rPr lang="zh-CN" altLang="en-US" sz="1600" b="1" dirty="0">
                  <a:solidFill>
                    <a:schemeClr val="accent1"/>
                  </a:solidFill>
                  <a:latin typeface="微软雅黑" panose="020B0503020204020204" pitchFamily="34" charset="-122"/>
                  <a:ea typeface="微软雅黑" panose="020B0503020204020204" pitchFamily="34" charset="-122"/>
                </a:rPr>
                <a:t>年</a:t>
              </a:r>
              <a:r>
                <a:rPr lang="en-US" altLang="zh-CN" sz="1600" b="1" dirty="0">
                  <a:solidFill>
                    <a:schemeClr val="accent1"/>
                  </a:solidFill>
                  <a:latin typeface="微软雅黑" panose="020B0503020204020204" pitchFamily="34" charset="-122"/>
                  <a:ea typeface="微软雅黑" panose="020B0503020204020204" pitchFamily="34" charset="-122"/>
                </a:rPr>
                <a:t>5</a:t>
              </a:r>
              <a:r>
                <a:rPr lang="zh-CN" altLang="en-US" sz="1600" b="1" dirty="0">
                  <a:solidFill>
                    <a:schemeClr val="accent1"/>
                  </a:solidFill>
                  <a:latin typeface="微软雅黑" panose="020B0503020204020204" pitchFamily="34" charset="-122"/>
                  <a:ea typeface="微软雅黑" panose="020B0503020204020204" pitchFamily="34" charset="-122"/>
                </a:rPr>
                <a:t>月</a:t>
              </a:r>
            </a:p>
          </p:txBody>
        </p:sp>
        <p:sp>
          <p:nvSpPr>
            <p:cNvPr id="118" name="TextBox 89"/>
            <p:cNvSpPr txBox="1"/>
            <p:nvPr/>
          </p:nvSpPr>
          <p:spPr>
            <a:xfrm>
              <a:off x="839208" y="786376"/>
              <a:ext cx="1155277" cy="183940"/>
            </a:xfrm>
            <a:prstGeom prst="rect">
              <a:avLst/>
            </a:prstGeom>
            <a:noFill/>
          </p:spPr>
          <p:txBody>
            <a:bodyPr wrap="square" lIns="0" tIns="0" rIns="0" bIns="0" rtlCol="0" anchor="t">
              <a:spAutoFit/>
            </a:bodyPr>
            <a:lstStyle/>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9" name="Group 88"/>
          <p:cNvGrpSpPr/>
          <p:nvPr/>
        </p:nvGrpSpPr>
        <p:grpSpPr>
          <a:xfrm>
            <a:off x="6965724" y="1316766"/>
            <a:ext cx="1985112" cy="757366"/>
            <a:chOff x="839208" y="661615"/>
            <a:chExt cx="1155277" cy="308701"/>
          </a:xfrm>
        </p:grpSpPr>
        <p:sp>
          <p:nvSpPr>
            <p:cNvPr id="120" name="TextBox 88"/>
            <p:cNvSpPr txBox="1"/>
            <p:nvPr/>
          </p:nvSpPr>
          <p:spPr>
            <a:xfrm>
              <a:off x="1042928" y="661615"/>
              <a:ext cx="681017" cy="100359"/>
            </a:xfrm>
            <a:prstGeom prst="rect">
              <a:avLst/>
            </a:prstGeom>
            <a:noFill/>
          </p:spPr>
          <p:txBody>
            <a:bodyPr wrap="none" lIns="0" tIns="0" rIns="0" bIns="0" rtlCol="0" anchor="t">
              <a:spAutoFit/>
            </a:bodyPr>
            <a:lstStyle/>
            <a:p>
              <a:pPr algn="ctr"/>
              <a:r>
                <a:rPr lang="en-US" altLang="zh-CN" sz="1600" b="1" dirty="0">
                  <a:solidFill>
                    <a:schemeClr val="accent2"/>
                  </a:solidFill>
                  <a:latin typeface="微软雅黑" panose="020B0503020204020204" pitchFamily="34" charset="-122"/>
                  <a:ea typeface="微软雅黑" panose="020B0503020204020204" pitchFamily="34" charset="-122"/>
                </a:rPr>
                <a:t>2015</a:t>
              </a:r>
              <a:r>
                <a:rPr lang="zh-CN" altLang="en-US" sz="1600" b="1" dirty="0">
                  <a:solidFill>
                    <a:schemeClr val="accent2"/>
                  </a:solidFill>
                  <a:latin typeface="微软雅黑" panose="020B0503020204020204" pitchFamily="34" charset="-122"/>
                  <a:ea typeface="微软雅黑" panose="020B0503020204020204" pitchFamily="34" charset="-122"/>
                </a:rPr>
                <a:t>年</a:t>
              </a:r>
              <a:r>
                <a:rPr lang="en-US" altLang="zh-CN" sz="1600" b="1" dirty="0">
                  <a:solidFill>
                    <a:schemeClr val="accent2"/>
                  </a:solidFill>
                  <a:latin typeface="微软雅黑" panose="020B0503020204020204" pitchFamily="34" charset="-122"/>
                  <a:ea typeface="微软雅黑" panose="020B0503020204020204" pitchFamily="34" charset="-122"/>
                </a:rPr>
                <a:t>12</a:t>
              </a:r>
              <a:r>
                <a:rPr lang="zh-CN" altLang="en-US" sz="1600" b="1" dirty="0">
                  <a:solidFill>
                    <a:schemeClr val="accent2"/>
                  </a:solidFill>
                  <a:latin typeface="微软雅黑" panose="020B0503020204020204" pitchFamily="34" charset="-122"/>
                  <a:ea typeface="微软雅黑" panose="020B0503020204020204" pitchFamily="34" charset="-122"/>
                </a:rPr>
                <a:t>月</a:t>
              </a:r>
            </a:p>
          </p:txBody>
        </p:sp>
        <p:sp>
          <p:nvSpPr>
            <p:cNvPr id="121" name="TextBox 89"/>
            <p:cNvSpPr txBox="1"/>
            <p:nvPr/>
          </p:nvSpPr>
          <p:spPr>
            <a:xfrm>
              <a:off x="839208" y="786376"/>
              <a:ext cx="1155277" cy="183940"/>
            </a:xfrm>
            <a:prstGeom prst="rect">
              <a:avLst/>
            </a:prstGeom>
            <a:noFill/>
          </p:spPr>
          <p:txBody>
            <a:bodyPr wrap="square" lIns="0" tIns="0" rIns="0" bIns="0" rtlCol="0" anchor="t">
              <a:spAutoFit/>
            </a:bodyPr>
            <a:lstStyle/>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2" name="Group 88"/>
          <p:cNvGrpSpPr/>
          <p:nvPr/>
        </p:nvGrpSpPr>
        <p:grpSpPr>
          <a:xfrm>
            <a:off x="8782847" y="5474870"/>
            <a:ext cx="1985112" cy="757366"/>
            <a:chOff x="839208" y="661615"/>
            <a:chExt cx="1155277" cy="308701"/>
          </a:xfrm>
        </p:grpSpPr>
        <p:sp>
          <p:nvSpPr>
            <p:cNvPr id="123" name="TextBox 88"/>
            <p:cNvSpPr txBox="1"/>
            <p:nvPr/>
          </p:nvSpPr>
          <p:spPr>
            <a:xfrm>
              <a:off x="1079779" y="661615"/>
              <a:ext cx="607318" cy="100359"/>
            </a:xfrm>
            <a:prstGeom prst="rect">
              <a:avLst/>
            </a:prstGeom>
            <a:noFill/>
          </p:spPr>
          <p:txBody>
            <a:bodyPr wrap="none" lIns="0" tIns="0" rIns="0" bIns="0" rtlCol="0" anchor="t">
              <a:spAutoFit/>
            </a:bodyPr>
            <a:lstStyle/>
            <a:p>
              <a:pPr algn="ctr"/>
              <a:r>
                <a:rPr lang="en-US" altLang="zh-CN" sz="1600" b="1" dirty="0">
                  <a:solidFill>
                    <a:schemeClr val="accent1"/>
                  </a:solidFill>
                  <a:latin typeface="微软雅黑" panose="020B0503020204020204" pitchFamily="34" charset="-122"/>
                  <a:ea typeface="微软雅黑" panose="020B0503020204020204" pitchFamily="34" charset="-122"/>
                </a:rPr>
                <a:t>2016</a:t>
              </a:r>
              <a:r>
                <a:rPr lang="zh-CN" altLang="en-US" sz="1600" b="1" dirty="0">
                  <a:solidFill>
                    <a:schemeClr val="accent1"/>
                  </a:solidFill>
                  <a:latin typeface="微软雅黑" panose="020B0503020204020204" pitchFamily="34" charset="-122"/>
                  <a:ea typeface="微软雅黑" panose="020B0503020204020204" pitchFamily="34" charset="-122"/>
                </a:rPr>
                <a:t>年</a:t>
              </a:r>
              <a:r>
                <a:rPr lang="en-US" altLang="zh-CN" sz="1600" b="1" dirty="0">
                  <a:solidFill>
                    <a:schemeClr val="accent1"/>
                  </a:solidFill>
                  <a:latin typeface="微软雅黑" panose="020B0503020204020204" pitchFamily="34" charset="-122"/>
                  <a:ea typeface="微软雅黑" panose="020B0503020204020204" pitchFamily="34" charset="-122"/>
                </a:rPr>
                <a:t>5</a:t>
              </a:r>
              <a:r>
                <a:rPr lang="zh-CN" altLang="en-US" sz="1600" b="1" dirty="0">
                  <a:solidFill>
                    <a:schemeClr val="accent1"/>
                  </a:solidFill>
                  <a:latin typeface="微软雅黑" panose="020B0503020204020204" pitchFamily="34" charset="-122"/>
                  <a:ea typeface="微软雅黑" panose="020B0503020204020204" pitchFamily="34" charset="-122"/>
                </a:rPr>
                <a:t>月</a:t>
              </a:r>
            </a:p>
          </p:txBody>
        </p:sp>
        <p:sp>
          <p:nvSpPr>
            <p:cNvPr id="124" name="TextBox 89"/>
            <p:cNvSpPr txBox="1"/>
            <p:nvPr/>
          </p:nvSpPr>
          <p:spPr>
            <a:xfrm>
              <a:off x="839208" y="786376"/>
              <a:ext cx="1155277" cy="183940"/>
            </a:xfrm>
            <a:prstGeom prst="rect">
              <a:avLst/>
            </a:prstGeom>
            <a:noFill/>
          </p:spPr>
          <p:txBody>
            <a:bodyPr wrap="square" lIns="0" tIns="0" rIns="0" bIns="0" rtlCol="0" anchor="t">
              <a:spAutoFit/>
            </a:bodyPr>
            <a:lstStyle/>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p:cTn id="11" dur="500" fill="hold"/>
                                        <p:tgtEl>
                                          <p:spTgt spid="59"/>
                                        </p:tgtEl>
                                        <p:attrNameLst>
                                          <p:attrName>ppt_w</p:attrName>
                                        </p:attrNameLst>
                                      </p:cBhvr>
                                      <p:tavLst>
                                        <p:tav tm="0">
                                          <p:val>
                                            <p:fltVal val="0"/>
                                          </p:val>
                                        </p:tav>
                                        <p:tav tm="100000">
                                          <p:val>
                                            <p:strVal val="#ppt_w"/>
                                          </p:val>
                                        </p:tav>
                                      </p:tavLst>
                                    </p:anim>
                                    <p:anim calcmode="lin" valueType="num">
                                      <p:cBhvr>
                                        <p:cTn id="12" dur="500" fill="hold"/>
                                        <p:tgtEl>
                                          <p:spTgt spid="59"/>
                                        </p:tgtEl>
                                        <p:attrNameLst>
                                          <p:attrName>ppt_h</p:attrName>
                                        </p:attrNameLst>
                                      </p:cBhvr>
                                      <p:tavLst>
                                        <p:tav tm="0">
                                          <p:val>
                                            <p:fltVal val="0"/>
                                          </p:val>
                                        </p:tav>
                                        <p:tav tm="100000">
                                          <p:val>
                                            <p:strVal val="#ppt_h"/>
                                          </p:val>
                                        </p:tav>
                                      </p:tavLst>
                                    </p:anim>
                                    <p:animEffect transition="in" filter="fade">
                                      <p:cBhvr>
                                        <p:cTn id="13" dur="500"/>
                                        <p:tgtEl>
                                          <p:spTgt spid="59"/>
                                        </p:tgtEl>
                                      </p:cBhvr>
                                    </p:animEffect>
                                  </p:childTnLst>
                                </p:cTn>
                              </p:par>
                              <p:par>
                                <p:cTn id="14" presetID="53" presetClass="entr" presetSubtype="16" fill="hold" nodeType="withEffect">
                                  <p:stCondLst>
                                    <p:cond delay="25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par>
                                <p:cTn id="19" presetID="53" presetClass="entr" presetSubtype="16" fill="hold" nodeType="withEffect">
                                  <p:stCondLst>
                                    <p:cond delay="500"/>
                                  </p:stCondLst>
                                  <p:childTnLst>
                                    <p:set>
                                      <p:cBhvr>
                                        <p:cTn id="20" dur="1" fill="hold">
                                          <p:stCondLst>
                                            <p:cond delay="0"/>
                                          </p:stCondLst>
                                        </p:cTn>
                                        <p:tgtEl>
                                          <p:spTgt spid="87"/>
                                        </p:tgtEl>
                                        <p:attrNameLst>
                                          <p:attrName>style.visibility</p:attrName>
                                        </p:attrNameLst>
                                      </p:cBhvr>
                                      <p:to>
                                        <p:strVal val="visible"/>
                                      </p:to>
                                    </p:set>
                                    <p:anim calcmode="lin" valueType="num">
                                      <p:cBhvr>
                                        <p:cTn id="21" dur="500" fill="hold"/>
                                        <p:tgtEl>
                                          <p:spTgt spid="87"/>
                                        </p:tgtEl>
                                        <p:attrNameLst>
                                          <p:attrName>ppt_w</p:attrName>
                                        </p:attrNameLst>
                                      </p:cBhvr>
                                      <p:tavLst>
                                        <p:tav tm="0">
                                          <p:val>
                                            <p:fltVal val="0"/>
                                          </p:val>
                                        </p:tav>
                                        <p:tav tm="100000">
                                          <p:val>
                                            <p:strVal val="#ppt_w"/>
                                          </p:val>
                                        </p:tav>
                                      </p:tavLst>
                                    </p:anim>
                                    <p:anim calcmode="lin" valueType="num">
                                      <p:cBhvr>
                                        <p:cTn id="22" dur="500" fill="hold"/>
                                        <p:tgtEl>
                                          <p:spTgt spid="87"/>
                                        </p:tgtEl>
                                        <p:attrNameLst>
                                          <p:attrName>ppt_h</p:attrName>
                                        </p:attrNameLst>
                                      </p:cBhvr>
                                      <p:tavLst>
                                        <p:tav tm="0">
                                          <p:val>
                                            <p:fltVal val="0"/>
                                          </p:val>
                                        </p:tav>
                                        <p:tav tm="100000">
                                          <p:val>
                                            <p:strVal val="#ppt_h"/>
                                          </p:val>
                                        </p:tav>
                                      </p:tavLst>
                                    </p:anim>
                                    <p:animEffect transition="in" filter="fade">
                                      <p:cBhvr>
                                        <p:cTn id="23" dur="500"/>
                                        <p:tgtEl>
                                          <p:spTgt spid="87"/>
                                        </p:tgtEl>
                                      </p:cBhvr>
                                    </p:animEffect>
                                  </p:childTnLst>
                                </p:cTn>
                              </p:par>
                              <p:par>
                                <p:cTn id="24" presetID="53" presetClass="entr" presetSubtype="16" fill="hold" nodeType="withEffect">
                                  <p:stCondLst>
                                    <p:cond delay="750"/>
                                  </p:stCondLst>
                                  <p:childTnLst>
                                    <p:set>
                                      <p:cBhvr>
                                        <p:cTn id="25" dur="1" fill="hold">
                                          <p:stCondLst>
                                            <p:cond delay="0"/>
                                          </p:stCondLst>
                                        </p:cTn>
                                        <p:tgtEl>
                                          <p:spTgt spid="104"/>
                                        </p:tgtEl>
                                        <p:attrNameLst>
                                          <p:attrName>style.visibility</p:attrName>
                                        </p:attrNameLst>
                                      </p:cBhvr>
                                      <p:to>
                                        <p:strVal val="visible"/>
                                      </p:to>
                                    </p:set>
                                    <p:anim calcmode="lin" valueType="num">
                                      <p:cBhvr>
                                        <p:cTn id="26" dur="500" fill="hold"/>
                                        <p:tgtEl>
                                          <p:spTgt spid="104"/>
                                        </p:tgtEl>
                                        <p:attrNameLst>
                                          <p:attrName>ppt_w</p:attrName>
                                        </p:attrNameLst>
                                      </p:cBhvr>
                                      <p:tavLst>
                                        <p:tav tm="0">
                                          <p:val>
                                            <p:fltVal val="0"/>
                                          </p:val>
                                        </p:tav>
                                        <p:tav tm="100000">
                                          <p:val>
                                            <p:strVal val="#ppt_w"/>
                                          </p:val>
                                        </p:tav>
                                      </p:tavLst>
                                    </p:anim>
                                    <p:anim calcmode="lin" valueType="num">
                                      <p:cBhvr>
                                        <p:cTn id="27" dur="500" fill="hold"/>
                                        <p:tgtEl>
                                          <p:spTgt spid="104"/>
                                        </p:tgtEl>
                                        <p:attrNameLst>
                                          <p:attrName>ppt_h</p:attrName>
                                        </p:attrNameLst>
                                      </p:cBhvr>
                                      <p:tavLst>
                                        <p:tav tm="0">
                                          <p:val>
                                            <p:fltVal val="0"/>
                                          </p:val>
                                        </p:tav>
                                        <p:tav tm="100000">
                                          <p:val>
                                            <p:strVal val="#ppt_h"/>
                                          </p:val>
                                        </p:tav>
                                      </p:tavLst>
                                    </p:anim>
                                    <p:animEffect transition="in" filter="fade">
                                      <p:cBhvr>
                                        <p:cTn id="28" dur="500"/>
                                        <p:tgtEl>
                                          <p:spTgt spid="104"/>
                                        </p:tgtEl>
                                      </p:cBhvr>
                                    </p:animEffect>
                                  </p:childTnLst>
                                </p:cTn>
                              </p:par>
                              <p:par>
                                <p:cTn id="29" presetID="53" presetClass="entr" presetSubtype="16" fill="hold" nodeType="withEffect">
                                  <p:stCondLst>
                                    <p:cond delay="1000"/>
                                  </p:stCondLst>
                                  <p:childTnLst>
                                    <p:set>
                                      <p:cBhvr>
                                        <p:cTn id="30" dur="1" fill="hold">
                                          <p:stCondLst>
                                            <p:cond delay="0"/>
                                          </p:stCondLst>
                                        </p:cTn>
                                        <p:tgtEl>
                                          <p:spTgt spid="107"/>
                                        </p:tgtEl>
                                        <p:attrNameLst>
                                          <p:attrName>style.visibility</p:attrName>
                                        </p:attrNameLst>
                                      </p:cBhvr>
                                      <p:to>
                                        <p:strVal val="visible"/>
                                      </p:to>
                                    </p:set>
                                    <p:anim calcmode="lin" valueType="num">
                                      <p:cBhvr>
                                        <p:cTn id="31" dur="500" fill="hold"/>
                                        <p:tgtEl>
                                          <p:spTgt spid="107"/>
                                        </p:tgtEl>
                                        <p:attrNameLst>
                                          <p:attrName>ppt_w</p:attrName>
                                        </p:attrNameLst>
                                      </p:cBhvr>
                                      <p:tavLst>
                                        <p:tav tm="0">
                                          <p:val>
                                            <p:fltVal val="0"/>
                                          </p:val>
                                        </p:tav>
                                        <p:tav tm="100000">
                                          <p:val>
                                            <p:strVal val="#ppt_w"/>
                                          </p:val>
                                        </p:tav>
                                      </p:tavLst>
                                    </p:anim>
                                    <p:anim calcmode="lin" valueType="num">
                                      <p:cBhvr>
                                        <p:cTn id="32" dur="500" fill="hold"/>
                                        <p:tgtEl>
                                          <p:spTgt spid="107"/>
                                        </p:tgtEl>
                                        <p:attrNameLst>
                                          <p:attrName>ppt_h</p:attrName>
                                        </p:attrNameLst>
                                      </p:cBhvr>
                                      <p:tavLst>
                                        <p:tav tm="0">
                                          <p:val>
                                            <p:fltVal val="0"/>
                                          </p:val>
                                        </p:tav>
                                        <p:tav tm="100000">
                                          <p:val>
                                            <p:strVal val="#ppt_h"/>
                                          </p:val>
                                        </p:tav>
                                      </p:tavLst>
                                    </p:anim>
                                    <p:animEffect transition="in" filter="fade">
                                      <p:cBhvr>
                                        <p:cTn id="33" dur="500"/>
                                        <p:tgtEl>
                                          <p:spTgt spid="107"/>
                                        </p:tgtEl>
                                      </p:cBhvr>
                                    </p:animEffect>
                                  </p:childTnLst>
                                </p:cTn>
                              </p:par>
                            </p:childTnLst>
                          </p:cTn>
                        </p:par>
                        <p:par>
                          <p:cTn id="34" fill="hold">
                            <p:stCondLst>
                              <p:cond delay="1500"/>
                            </p:stCondLst>
                            <p:childTnLst>
                              <p:par>
                                <p:cTn id="35" presetID="47" presetClass="entr" presetSubtype="0" fill="hold" nodeType="after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500"/>
                                        <p:tgtEl>
                                          <p:spTgt spid="110"/>
                                        </p:tgtEl>
                                      </p:cBhvr>
                                    </p:animEffect>
                                    <p:anim calcmode="lin" valueType="num">
                                      <p:cBhvr>
                                        <p:cTn id="38" dur="500" fill="hold"/>
                                        <p:tgtEl>
                                          <p:spTgt spid="110"/>
                                        </p:tgtEl>
                                        <p:attrNameLst>
                                          <p:attrName>ppt_x</p:attrName>
                                        </p:attrNameLst>
                                      </p:cBhvr>
                                      <p:tavLst>
                                        <p:tav tm="0">
                                          <p:val>
                                            <p:strVal val="#ppt_x"/>
                                          </p:val>
                                        </p:tav>
                                        <p:tav tm="100000">
                                          <p:val>
                                            <p:strVal val="#ppt_x"/>
                                          </p:val>
                                        </p:tav>
                                      </p:tavLst>
                                    </p:anim>
                                    <p:anim calcmode="lin" valueType="num">
                                      <p:cBhvr>
                                        <p:cTn id="39" dur="500" fill="hold"/>
                                        <p:tgtEl>
                                          <p:spTgt spid="1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anim calcmode="lin" valueType="num">
                                      <p:cBhvr>
                                        <p:cTn id="43" dur="500" fill="hold"/>
                                        <p:tgtEl>
                                          <p:spTgt spid="113"/>
                                        </p:tgtEl>
                                        <p:attrNameLst>
                                          <p:attrName>ppt_x</p:attrName>
                                        </p:attrNameLst>
                                      </p:cBhvr>
                                      <p:tavLst>
                                        <p:tav tm="0">
                                          <p:val>
                                            <p:strVal val="#ppt_x"/>
                                          </p:val>
                                        </p:tav>
                                        <p:tav tm="100000">
                                          <p:val>
                                            <p:strVal val="#ppt_x"/>
                                          </p:val>
                                        </p:tav>
                                      </p:tavLst>
                                    </p:anim>
                                    <p:anim calcmode="lin" valueType="num">
                                      <p:cBhvr>
                                        <p:cTn id="44" dur="500" fill="hold"/>
                                        <p:tgtEl>
                                          <p:spTgt spid="113"/>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50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500"/>
                                        <p:tgtEl>
                                          <p:spTgt spid="116"/>
                                        </p:tgtEl>
                                      </p:cBhvr>
                                    </p:animEffect>
                                    <p:anim calcmode="lin" valueType="num">
                                      <p:cBhvr>
                                        <p:cTn id="48" dur="500" fill="hold"/>
                                        <p:tgtEl>
                                          <p:spTgt spid="116"/>
                                        </p:tgtEl>
                                        <p:attrNameLst>
                                          <p:attrName>ppt_x</p:attrName>
                                        </p:attrNameLst>
                                      </p:cBhvr>
                                      <p:tavLst>
                                        <p:tav tm="0">
                                          <p:val>
                                            <p:strVal val="#ppt_x"/>
                                          </p:val>
                                        </p:tav>
                                        <p:tav tm="100000">
                                          <p:val>
                                            <p:strVal val="#ppt_x"/>
                                          </p:val>
                                        </p:tav>
                                      </p:tavLst>
                                    </p:anim>
                                    <p:anim calcmode="lin" valueType="num">
                                      <p:cBhvr>
                                        <p:cTn id="49" dur="500" fill="hold"/>
                                        <p:tgtEl>
                                          <p:spTgt spid="1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750"/>
                                  </p:stCondLst>
                                  <p:childTnLst>
                                    <p:set>
                                      <p:cBhvr>
                                        <p:cTn id="51" dur="1" fill="hold">
                                          <p:stCondLst>
                                            <p:cond delay="0"/>
                                          </p:stCondLst>
                                        </p:cTn>
                                        <p:tgtEl>
                                          <p:spTgt spid="119"/>
                                        </p:tgtEl>
                                        <p:attrNameLst>
                                          <p:attrName>style.visibility</p:attrName>
                                        </p:attrNameLst>
                                      </p:cBhvr>
                                      <p:to>
                                        <p:strVal val="visible"/>
                                      </p:to>
                                    </p:set>
                                    <p:animEffect transition="in" filter="fade">
                                      <p:cBhvr>
                                        <p:cTn id="52" dur="500"/>
                                        <p:tgtEl>
                                          <p:spTgt spid="119"/>
                                        </p:tgtEl>
                                      </p:cBhvr>
                                    </p:animEffect>
                                    <p:anim calcmode="lin" valueType="num">
                                      <p:cBhvr>
                                        <p:cTn id="53" dur="500" fill="hold"/>
                                        <p:tgtEl>
                                          <p:spTgt spid="119"/>
                                        </p:tgtEl>
                                        <p:attrNameLst>
                                          <p:attrName>ppt_x</p:attrName>
                                        </p:attrNameLst>
                                      </p:cBhvr>
                                      <p:tavLst>
                                        <p:tav tm="0">
                                          <p:val>
                                            <p:strVal val="#ppt_x"/>
                                          </p:val>
                                        </p:tav>
                                        <p:tav tm="100000">
                                          <p:val>
                                            <p:strVal val="#ppt_x"/>
                                          </p:val>
                                        </p:tav>
                                      </p:tavLst>
                                    </p:anim>
                                    <p:anim calcmode="lin" valueType="num">
                                      <p:cBhvr>
                                        <p:cTn id="54" dur="500" fill="hold"/>
                                        <p:tgtEl>
                                          <p:spTgt spid="11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1000"/>
                                  </p:stCondLst>
                                  <p:childTnLst>
                                    <p:set>
                                      <p:cBhvr>
                                        <p:cTn id="56" dur="1" fill="hold">
                                          <p:stCondLst>
                                            <p:cond delay="0"/>
                                          </p:stCondLst>
                                        </p:cTn>
                                        <p:tgtEl>
                                          <p:spTgt spid="122"/>
                                        </p:tgtEl>
                                        <p:attrNameLst>
                                          <p:attrName>style.visibility</p:attrName>
                                        </p:attrNameLst>
                                      </p:cBhvr>
                                      <p:to>
                                        <p:strVal val="visible"/>
                                      </p:to>
                                    </p:set>
                                    <p:animEffect transition="in" filter="fade">
                                      <p:cBhvr>
                                        <p:cTn id="57" dur="500"/>
                                        <p:tgtEl>
                                          <p:spTgt spid="122"/>
                                        </p:tgtEl>
                                      </p:cBhvr>
                                    </p:animEffect>
                                    <p:anim calcmode="lin" valueType="num">
                                      <p:cBhvr>
                                        <p:cTn id="58" dur="500" fill="hold"/>
                                        <p:tgtEl>
                                          <p:spTgt spid="122"/>
                                        </p:tgtEl>
                                        <p:attrNameLst>
                                          <p:attrName>ppt_x</p:attrName>
                                        </p:attrNameLst>
                                      </p:cBhvr>
                                      <p:tavLst>
                                        <p:tav tm="0">
                                          <p:val>
                                            <p:strVal val="#ppt_x"/>
                                          </p:val>
                                        </p:tav>
                                        <p:tav tm="100000">
                                          <p:val>
                                            <p:strVal val="#ppt_x"/>
                                          </p:val>
                                        </p:tav>
                                      </p:tavLst>
                                    </p:anim>
                                    <p:anim calcmode="lin" valueType="num">
                                      <p:cBhvr>
                                        <p:cTn id="59" dur="5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53" name="Group 1"/>
          <p:cNvGrpSpPr/>
          <p:nvPr/>
        </p:nvGrpSpPr>
        <p:grpSpPr>
          <a:xfrm>
            <a:off x="2809846" y="2342822"/>
            <a:ext cx="5870471" cy="2669349"/>
            <a:chOff x="3345973" y="2694618"/>
            <a:chExt cx="5547900" cy="2522288"/>
          </a:xfrm>
        </p:grpSpPr>
        <p:sp>
          <p:nvSpPr>
            <p:cNvPr id="54" name="Shape 1918"/>
            <p:cNvSpPr/>
            <p:nvPr/>
          </p:nvSpPr>
          <p:spPr>
            <a:xfrm>
              <a:off x="3345973" y="3538210"/>
              <a:ext cx="1033993" cy="1034033"/>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335">
                <a:solidFill>
                  <a:srgbClr val="00B0F0"/>
                </a:solidFill>
                <a:latin typeface="微软雅黑" panose="020B0503020204020204" pitchFamily="34" charset="-122"/>
                <a:ea typeface="Helvetica Light"/>
                <a:cs typeface="Helvetica Light"/>
                <a:sym typeface="Helvetica Light"/>
              </a:endParaRPr>
            </a:p>
          </p:txBody>
        </p:sp>
        <p:sp>
          <p:nvSpPr>
            <p:cNvPr id="55" name="Shape 1919"/>
            <p:cNvSpPr/>
            <p:nvPr/>
          </p:nvSpPr>
          <p:spPr>
            <a:xfrm>
              <a:off x="4405914" y="3108409"/>
              <a:ext cx="1498259" cy="149831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335">
                <a:solidFill>
                  <a:srgbClr val="00B0F0"/>
                </a:solidFill>
                <a:latin typeface="微软雅黑" panose="020B0503020204020204" pitchFamily="34" charset="-122"/>
                <a:ea typeface="Helvetica Light"/>
                <a:cs typeface="Helvetica Light"/>
                <a:sym typeface="Helvetica Light"/>
              </a:endParaRPr>
            </a:p>
          </p:txBody>
        </p:sp>
        <p:sp>
          <p:nvSpPr>
            <p:cNvPr id="56" name="Shape 1920"/>
            <p:cNvSpPr/>
            <p:nvPr/>
          </p:nvSpPr>
          <p:spPr>
            <a:xfrm>
              <a:off x="5996192" y="3446848"/>
              <a:ext cx="1216710" cy="121675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335">
                <a:solidFill>
                  <a:srgbClr val="00B0F0"/>
                </a:solidFill>
                <a:latin typeface="微软雅黑" panose="020B0503020204020204" pitchFamily="34" charset="-122"/>
                <a:ea typeface="Helvetica Light"/>
                <a:cs typeface="Helvetica Light"/>
                <a:sym typeface="Helvetica Light"/>
              </a:endParaRPr>
            </a:p>
          </p:txBody>
        </p:sp>
        <p:sp>
          <p:nvSpPr>
            <p:cNvPr id="57" name="Shape 1921"/>
            <p:cNvSpPr/>
            <p:nvPr/>
          </p:nvSpPr>
          <p:spPr>
            <a:xfrm>
              <a:off x="5797470" y="2694618"/>
              <a:ext cx="747531" cy="74755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335">
                <a:solidFill>
                  <a:srgbClr val="00B0F0"/>
                </a:solidFill>
                <a:latin typeface="微软雅黑" panose="020B0503020204020204" pitchFamily="34" charset="-122"/>
                <a:ea typeface="Helvetica Light"/>
                <a:cs typeface="Helvetica Light"/>
                <a:sym typeface="Helvetica Light"/>
              </a:endParaRPr>
            </a:p>
          </p:txBody>
        </p:sp>
        <p:sp>
          <p:nvSpPr>
            <p:cNvPr id="58" name="Shape 1922"/>
            <p:cNvSpPr/>
            <p:nvPr/>
          </p:nvSpPr>
          <p:spPr>
            <a:xfrm>
              <a:off x="6936848" y="4530710"/>
              <a:ext cx="686169" cy="68619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335">
                <a:solidFill>
                  <a:srgbClr val="00B0F0"/>
                </a:solidFill>
                <a:latin typeface="微软雅黑" panose="020B0503020204020204" pitchFamily="34" charset="-122"/>
                <a:ea typeface="Helvetica Light"/>
                <a:cs typeface="Helvetica Light"/>
                <a:sym typeface="Helvetica Light"/>
              </a:endParaRPr>
            </a:p>
          </p:txBody>
        </p:sp>
        <p:sp>
          <p:nvSpPr>
            <p:cNvPr id="59" name="Shape 1923"/>
            <p:cNvSpPr/>
            <p:nvPr/>
          </p:nvSpPr>
          <p:spPr>
            <a:xfrm>
              <a:off x="7317794" y="3125623"/>
              <a:ext cx="1576079" cy="1576140"/>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335">
                <a:solidFill>
                  <a:srgbClr val="00B0F0"/>
                </a:solidFill>
                <a:latin typeface="微软雅黑" panose="020B0503020204020204" pitchFamily="34" charset="-122"/>
                <a:ea typeface="Helvetica Light"/>
                <a:cs typeface="Helvetica Light"/>
                <a:sym typeface="Helvetica Light"/>
              </a:endParaRPr>
            </a:p>
          </p:txBody>
        </p:sp>
      </p:grpSp>
      <p:sp>
        <p:nvSpPr>
          <p:cNvPr id="60" name="Shape 1931"/>
          <p:cNvSpPr/>
          <p:nvPr/>
        </p:nvSpPr>
        <p:spPr>
          <a:xfrm>
            <a:off x="1594156" y="3725141"/>
            <a:ext cx="1785184" cy="570407"/>
          </a:xfrm>
          <a:custGeom>
            <a:avLst/>
            <a:gdLst/>
            <a:ahLst/>
            <a:cxnLst>
              <a:cxn ang="0">
                <a:pos x="wd2" y="hd2"/>
              </a:cxn>
              <a:cxn ang="5400000">
                <a:pos x="wd2" y="hd2"/>
              </a:cxn>
              <a:cxn ang="10800000">
                <a:pos x="wd2" y="hd2"/>
              </a:cxn>
              <a:cxn ang="16200000">
                <a:pos x="wd2" y="hd2"/>
              </a:cxn>
            </a:cxnLst>
            <a:rect l="0" t="0" r="r" b="b"/>
            <a:pathLst>
              <a:path w="21600" h="18203" extrusionOk="0">
                <a:moveTo>
                  <a:pt x="0" y="18203"/>
                </a:moveTo>
                <a:cubicBezTo>
                  <a:pt x="6036" y="1983"/>
                  <a:pt x="13236" y="-3397"/>
                  <a:pt x="21600" y="2063"/>
                </a:cubicBezTo>
              </a:path>
            </a:pathLst>
          </a:custGeom>
          <a:ln w="25400">
            <a:solidFill>
              <a:srgbClr val="00B0F0"/>
            </a:solidFill>
            <a:miter lim="400000"/>
            <a:headEnd type="triangle"/>
            <a:tailEnd type="oval"/>
          </a:ln>
        </p:spPr>
        <p:txBody>
          <a:bodyPr lIns="96756" tIns="48377" rIns="96756" bIns="48377"/>
          <a:lstStyle/>
          <a:p>
            <a:pPr>
              <a:defRPr/>
            </a:pPr>
            <a:endParaRPr kern="0">
              <a:solidFill>
                <a:srgbClr val="00B0F0"/>
              </a:solidFill>
              <a:latin typeface="微软雅黑" panose="020B0503020204020204" pitchFamily="34" charset="-122"/>
              <a:ea typeface="微软雅黑" panose="020B0503020204020204" pitchFamily="34" charset="-122"/>
            </a:endParaRPr>
          </a:p>
        </p:txBody>
      </p:sp>
      <p:sp>
        <p:nvSpPr>
          <p:cNvPr id="61" name="Shape 1932"/>
          <p:cNvSpPr/>
          <p:nvPr/>
        </p:nvSpPr>
        <p:spPr>
          <a:xfrm>
            <a:off x="4587494" y="1935581"/>
            <a:ext cx="266973" cy="1667168"/>
          </a:xfrm>
          <a:custGeom>
            <a:avLst/>
            <a:gdLst/>
            <a:ahLst/>
            <a:cxnLst>
              <a:cxn ang="0">
                <a:pos x="wd2" y="hd2"/>
              </a:cxn>
              <a:cxn ang="5400000">
                <a:pos x="wd2" y="hd2"/>
              </a:cxn>
              <a:cxn ang="10800000">
                <a:pos x="wd2" y="hd2"/>
              </a:cxn>
              <a:cxn ang="16200000">
                <a:pos x="wd2" y="hd2"/>
              </a:cxn>
            </a:cxnLst>
            <a:rect l="0" t="0" r="r" b="b"/>
            <a:pathLst>
              <a:path w="16477" h="21600" extrusionOk="0">
                <a:moveTo>
                  <a:pt x="0" y="0"/>
                </a:moveTo>
                <a:cubicBezTo>
                  <a:pt x="19121" y="3557"/>
                  <a:pt x="21600" y="10757"/>
                  <a:pt x="7438" y="21600"/>
                </a:cubicBezTo>
              </a:path>
            </a:pathLst>
          </a:custGeom>
          <a:ln w="25400">
            <a:solidFill>
              <a:schemeClr val="accent2"/>
            </a:solidFill>
            <a:miter lim="400000"/>
            <a:headEnd type="triangle"/>
            <a:tailEnd type="oval"/>
          </a:ln>
        </p:spPr>
        <p:txBody>
          <a:bodyPr lIns="96756" tIns="48377" rIns="96756" bIns="48377"/>
          <a:lstStyle/>
          <a:p>
            <a:pPr>
              <a:defRPr/>
            </a:pPr>
            <a:endParaRPr kern="0">
              <a:solidFill>
                <a:srgbClr val="00B0F0"/>
              </a:solidFill>
              <a:latin typeface="微软雅黑" panose="020B0503020204020204" pitchFamily="34" charset="-122"/>
              <a:ea typeface="微软雅黑" panose="020B0503020204020204" pitchFamily="34" charset="-122"/>
            </a:endParaRPr>
          </a:p>
        </p:txBody>
      </p:sp>
      <p:sp>
        <p:nvSpPr>
          <p:cNvPr id="62" name="Shape 1933"/>
          <p:cNvSpPr/>
          <p:nvPr/>
        </p:nvSpPr>
        <p:spPr>
          <a:xfrm>
            <a:off x="6970390" y="4629352"/>
            <a:ext cx="455564" cy="506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013" y="17716"/>
                  <a:pt x="1813" y="10516"/>
                  <a:pt x="0" y="0"/>
                </a:cubicBezTo>
              </a:path>
            </a:pathLst>
          </a:custGeom>
          <a:ln w="25400">
            <a:solidFill>
              <a:schemeClr val="accent2"/>
            </a:solidFill>
            <a:miter lim="400000"/>
            <a:headEnd type="triangle"/>
            <a:tailEnd type="oval"/>
          </a:ln>
        </p:spPr>
        <p:txBody>
          <a:bodyPr lIns="96756" tIns="48377" rIns="96756" bIns="48377"/>
          <a:lstStyle/>
          <a:p>
            <a:pPr>
              <a:defRPr/>
            </a:pPr>
            <a:endParaRPr kern="0">
              <a:solidFill>
                <a:srgbClr val="00B0F0"/>
              </a:solidFill>
              <a:latin typeface="微软雅黑" panose="020B0503020204020204" pitchFamily="34" charset="-122"/>
              <a:ea typeface="微软雅黑" panose="020B0503020204020204" pitchFamily="34" charset="-122"/>
            </a:endParaRPr>
          </a:p>
        </p:txBody>
      </p:sp>
      <p:sp>
        <p:nvSpPr>
          <p:cNvPr id="63" name="Shape 1934"/>
          <p:cNvSpPr/>
          <p:nvPr/>
        </p:nvSpPr>
        <p:spPr>
          <a:xfrm>
            <a:off x="5482198" y="3744373"/>
            <a:ext cx="774783" cy="10137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667" y="19821"/>
                  <a:pt x="16867" y="12621"/>
                  <a:pt x="21600" y="0"/>
                </a:cubicBezTo>
              </a:path>
            </a:pathLst>
          </a:custGeom>
          <a:ln w="25400">
            <a:solidFill>
              <a:srgbClr val="00B0F0"/>
            </a:solidFill>
            <a:miter lim="400000"/>
            <a:headEnd type="triangle"/>
            <a:tailEnd type="oval"/>
          </a:ln>
        </p:spPr>
        <p:txBody>
          <a:bodyPr lIns="96756" tIns="48377" rIns="96756" bIns="48377"/>
          <a:lstStyle/>
          <a:p>
            <a:pPr>
              <a:defRPr/>
            </a:pPr>
            <a:endParaRPr kern="0">
              <a:solidFill>
                <a:srgbClr val="00B0F0"/>
              </a:solidFill>
              <a:latin typeface="微软雅黑" panose="020B0503020204020204" pitchFamily="34" charset="-122"/>
              <a:ea typeface="微软雅黑" panose="020B0503020204020204" pitchFamily="34" charset="-122"/>
            </a:endParaRPr>
          </a:p>
        </p:txBody>
      </p:sp>
      <p:sp>
        <p:nvSpPr>
          <p:cNvPr id="64" name="Shape 1925"/>
          <p:cNvSpPr/>
          <p:nvPr/>
        </p:nvSpPr>
        <p:spPr>
          <a:xfrm>
            <a:off x="2809845" y="3235599"/>
            <a:ext cx="1094112" cy="1094323"/>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00B0F0"/>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3335" kern="0">
              <a:solidFill>
                <a:srgbClr val="00B0F0"/>
              </a:solidFill>
              <a:latin typeface="微软雅黑" panose="020B0503020204020204" pitchFamily="34" charset="-122"/>
              <a:ea typeface="Helvetica Light"/>
              <a:cs typeface="Helvetica Light"/>
              <a:sym typeface="Helvetica Light"/>
            </a:endParaRPr>
          </a:p>
        </p:txBody>
      </p:sp>
      <p:sp>
        <p:nvSpPr>
          <p:cNvPr id="65" name="Shape 1926"/>
          <p:cNvSpPr/>
          <p:nvPr/>
        </p:nvSpPr>
        <p:spPr>
          <a:xfrm>
            <a:off x="3931414" y="2780739"/>
            <a:ext cx="1585372" cy="158567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3335" kern="0">
              <a:solidFill>
                <a:srgbClr val="00B0F0"/>
              </a:solidFill>
              <a:latin typeface="微软雅黑" panose="020B0503020204020204" pitchFamily="34" charset="-122"/>
              <a:ea typeface="Helvetica Light"/>
              <a:cs typeface="Helvetica Light"/>
              <a:sym typeface="Helvetica Light"/>
            </a:endParaRPr>
          </a:p>
        </p:txBody>
      </p:sp>
      <p:sp>
        <p:nvSpPr>
          <p:cNvPr id="66" name="Shape 1927"/>
          <p:cNvSpPr/>
          <p:nvPr/>
        </p:nvSpPr>
        <p:spPr>
          <a:xfrm>
            <a:off x="5614154" y="3138909"/>
            <a:ext cx="1287453" cy="128769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00B0F0"/>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3335" kern="0">
              <a:solidFill>
                <a:srgbClr val="00B0F0"/>
              </a:solidFill>
              <a:latin typeface="微软雅黑" panose="020B0503020204020204" pitchFamily="34" charset="-122"/>
              <a:ea typeface="Helvetica Light"/>
              <a:cs typeface="Helvetica Light"/>
              <a:sym typeface="Helvetica Light"/>
            </a:endParaRPr>
          </a:p>
        </p:txBody>
      </p:sp>
      <p:sp>
        <p:nvSpPr>
          <p:cNvPr id="67" name="Shape 1928"/>
          <p:cNvSpPr/>
          <p:nvPr/>
        </p:nvSpPr>
        <p:spPr>
          <a:xfrm>
            <a:off x="5403879" y="2342822"/>
            <a:ext cx="790995" cy="791145"/>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3335" kern="0">
              <a:solidFill>
                <a:srgbClr val="00B0F0"/>
              </a:solidFill>
              <a:latin typeface="微软雅黑" panose="020B0503020204020204" pitchFamily="34" charset="-122"/>
              <a:ea typeface="Helvetica Light"/>
              <a:cs typeface="Helvetica Light"/>
              <a:sym typeface="Helvetica Light"/>
            </a:endParaRPr>
          </a:p>
        </p:txBody>
      </p:sp>
      <p:sp>
        <p:nvSpPr>
          <p:cNvPr id="68" name="Shape 1929"/>
          <p:cNvSpPr/>
          <p:nvPr/>
        </p:nvSpPr>
        <p:spPr>
          <a:xfrm>
            <a:off x="6609504" y="4285967"/>
            <a:ext cx="726065" cy="726204"/>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3335" kern="0">
              <a:solidFill>
                <a:srgbClr val="00B0F0"/>
              </a:solidFill>
              <a:latin typeface="微软雅黑" panose="020B0503020204020204" pitchFamily="34" charset="-122"/>
              <a:ea typeface="Helvetica Light"/>
              <a:cs typeface="Helvetica Light"/>
              <a:sym typeface="Helvetica Light"/>
            </a:endParaRPr>
          </a:p>
        </p:txBody>
      </p:sp>
      <p:sp>
        <p:nvSpPr>
          <p:cNvPr id="69" name="Shape 1930"/>
          <p:cNvSpPr/>
          <p:nvPr/>
        </p:nvSpPr>
        <p:spPr>
          <a:xfrm>
            <a:off x="7012599" y="2798957"/>
            <a:ext cx="1667716" cy="166803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00B0F0"/>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3335" kern="0">
              <a:solidFill>
                <a:srgbClr val="00B0F0"/>
              </a:solidFill>
              <a:latin typeface="微软雅黑" panose="020B0503020204020204" pitchFamily="34" charset="-122"/>
              <a:ea typeface="Helvetica Light"/>
              <a:cs typeface="Helvetica Light"/>
              <a:sym typeface="Helvetica Light"/>
            </a:endParaRPr>
          </a:p>
        </p:txBody>
      </p:sp>
      <p:sp>
        <p:nvSpPr>
          <p:cNvPr id="70" name="Shape 1935"/>
          <p:cNvSpPr/>
          <p:nvPr/>
        </p:nvSpPr>
        <p:spPr>
          <a:xfrm>
            <a:off x="7832954" y="3549305"/>
            <a:ext cx="1286733" cy="110920"/>
          </a:xfrm>
          <a:custGeom>
            <a:avLst/>
            <a:gdLst/>
            <a:ahLst/>
            <a:cxnLst>
              <a:cxn ang="0">
                <a:pos x="wd2" y="hd2"/>
              </a:cxn>
              <a:cxn ang="5400000">
                <a:pos x="wd2" y="hd2"/>
              </a:cxn>
              <a:cxn ang="10800000">
                <a:pos x="wd2" y="hd2"/>
              </a:cxn>
              <a:cxn ang="16200000">
                <a:pos x="wd2" y="hd2"/>
              </a:cxn>
            </a:cxnLst>
            <a:rect l="0" t="0" r="r" b="b"/>
            <a:pathLst>
              <a:path w="21600" h="16274" extrusionOk="0">
                <a:moveTo>
                  <a:pt x="21600" y="16274"/>
                </a:moveTo>
                <a:cubicBezTo>
                  <a:pt x="15105" y="-3958"/>
                  <a:pt x="7905" y="-5326"/>
                  <a:pt x="0" y="12169"/>
                </a:cubicBezTo>
              </a:path>
            </a:pathLst>
          </a:custGeom>
          <a:ln w="25400">
            <a:solidFill>
              <a:schemeClr val="accent5"/>
            </a:solidFill>
            <a:miter lim="400000"/>
            <a:headEnd type="triangle"/>
            <a:tailEnd type="oval"/>
          </a:ln>
        </p:spPr>
        <p:txBody>
          <a:bodyPr lIns="96756" tIns="48377" rIns="96756" bIns="48377"/>
          <a:lstStyle/>
          <a:p>
            <a:pPr>
              <a:defRPr/>
            </a:pPr>
            <a:endParaRPr kern="0">
              <a:solidFill>
                <a:srgbClr val="00B0F0"/>
              </a:solidFill>
              <a:latin typeface="微软雅黑" panose="020B0503020204020204" pitchFamily="34" charset="-122"/>
              <a:ea typeface="微软雅黑" panose="020B0503020204020204" pitchFamily="34" charset="-122"/>
            </a:endParaRPr>
          </a:p>
        </p:txBody>
      </p:sp>
      <p:sp>
        <p:nvSpPr>
          <p:cNvPr id="71" name="Shape 1936"/>
          <p:cNvSpPr/>
          <p:nvPr/>
        </p:nvSpPr>
        <p:spPr>
          <a:xfrm>
            <a:off x="5806516" y="1964108"/>
            <a:ext cx="539723" cy="781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7563" y="2893"/>
                  <a:pt x="363" y="10093"/>
                  <a:pt x="0" y="21600"/>
                </a:cubicBezTo>
              </a:path>
            </a:pathLst>
          </a:custGeom>
          <a:ln w="25400">
            <a:solidFill>
              <a:schemeClr val="accent2"/>
            </a:solidFill>
            <a:miter lim="400000"/>
            <a:headEnd type="triangle"/>
            <a:tailEnd type="oval"/>
          </a:ln>
        </p:spPr>
        <p:txBody>
          <a:bodyPr lIns="96756" tIns="48377" rIns="96756" bIns="48377"/>
          <a:lstStyle/>
          <a:p>
            <a:pPr>
              <a:defRPr/>
            </a:pPr>
            <a:endParaRPr kern="0">
              <a:solidFill>
                <a:srgbClr val="00B0F0"/>
              </a:solidFill>
              <a:latin typeface="微软雅黑" panose="020B0503020204020204" pitchFamily="34" charset="-122"/>
              <a:ea typeface="微软雅黑" panose="020B0503020204020204" pitchFamily="34" charset="-122"/>
            </a:endParaRPr>
          </a:p>
        </p:txBody>
      </p:sp>
      <p:sp>
        <p:nvSpPr>
          <p:cNvPr id="72" name="TextBox 26"/>
          <p:cNvSpPr txBox="1"/>
          <p:nvPr/>
        </p:nvSpPr>
        <p:spPr>
          <a:xfrm>
            <a:off x="6609503" y="2036233"/>
            <a:ext cx="2555048" cy="677301"/>
          </a:xfrm>
          <a:prstGeom prst="rect">
            <a:avLst/>
          </a:prstGeom>
          <a:noFill/>
        </p:spPr>
        <p:txBody>
          <a:bodyPr wrap="square" lIns="0" tIns="0" rIns="0" bIns="0" rtlCol="0">
            <a:spAutoFit/>
          </a:bodyPr>
          <a:lstStyle/>
          <a:p>
            <a:r>
              <a:rPr lang="zh-CN" altLang="en-US" sz="1465" dirty="0">
                <a:solidFill>
                  <a:schemeClr val="tx2">
                    <a:lumMod val="75000"/>
                    <a:lumOff val="2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a:t>
            </a:r>
          </a:p>
        </p:txBody>
      </p:sp>
      <p:sp>
        <p:nvSpPr>
          <p:cNvPr id="73" name="TextBox 27"/>
          <p:cNvSpPr txBox="1"/>
          <p:nvPr/>
        </p:nvSpPr>
        <p:spPr>
          <a:xfrm>
            <a:off x="6609505" y="1675398"/>
            <a:ext cx="2555047" cy="328231"/>
          </a:xfrm>
          <a:prstGeom prst="rect">
            <a:avLst/>
          </a:prstGeom>
          <a:noFill/>
        </p:spPr>
        <p:txBody>
          <a:bodyPr wrap="square" lIns="0" tIns="0" rIns="0" bIns="0" rtlCol="0">
            <a:spAutoFit/>
          </a:bodyPr>
          <a:lstStyle/>
          <a:p>
            <a:r>
              <a:rPr lang="zh-CN" altLang="en-US" sz="2135" b="1" kern="3000" spc="32" dirty="0">
                <a:solidFill>
                  <a:schemeClr val="accent2"/>
                </a:solidFill>
                <a:latin typeface="微软雅黑" panose="020B0503020204020204" pitchFamily="34" charset="-122"/>
                <a:ea typeface="微软雅黑" panose="020B0503020204020204" pitchFamily="34" charset="-122"/>
              </a:rPr>
              <a:t>添加标题</a:t>
            </a:r>
            <a:endParaRPr lang="en-US" altLang="zh-CN" sz="2135" b="1" kern="3000" spc="32" dirty="0">
              <a:solidFill>
                <a:schemeClr val="accent2"/>
              </a:solidFill>
              <a:latin typeface="微软雅黑" panose="020B0503020204020204" pitchFamily="34" charset="-122"/>
              <a:ea typeface="微软雅黑" panose="020B0503020204020204" pitchFamily="34" charset="-122"/>
            </a:endParaRPr>
          </a:p>
        </p:txBody>
      </p:sp>
      <p:sp>
        <p:nvSpPr>
          <p:cNvPr id="74" name="TextBox 28"/>
          <p:cNvSpPr txBox="1"/>
          <p:nvPr/>
        </p:nvSpPr>
        <p:spPr>
          <a:xfrm>
            <a:off x="9002801" y="4191668"/>
            <a:ext cx="2555048" cy="677301"/>
          </a:xfrm>
          <a:prstGeom prst="rect">
            <a:avLst/>
          </a:prstGeom>
          <a:noFill/>
        </p:spPr>
        <p:txBody>
          <a:bodyPr wrap="square" lIns="0" tIns="0" rIns="0" bIns="0" rtlCol="0">
            <a:spAutoFit/>
          </a:bodyPr>
          <a:lstStyle/>
          <a:p>
            <a:r>
              <a:rPr lang="zh-CN" altLang="en-US" sz="1465" dirty="0">
                <a:solidFill>
                  <a:schemeClr val="tx2">
                    <a:lumMod val="75000"/>
                    <a:lumOff val="2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a:t>
            </a:r>
          </a:p>
        </p:txBody>
      </p:sp>
      <p:sp>
        <p:nvSpPr>
          <p:cNvPr id="75" name="TextBox 29"/>
          <p:cNvSpPr txBox="1"/>
          <p:nvPr/>
        </p:nvSpPr>
        <p:spPr>
          <a:xfrm>
            <a:off x="9002803" y="3830833"/>
            <a:ext cx="2555047" cy="328231"/>
          </a:xfrm>
          <a:prstGeom prst="rect">
            <a:avLst/>
          </a:prstGeom>
          <a:noFill/>
        </p:spPr>
        <p:txBody>
          <a:bodyPr wrap="square" lIns="0" tIns="0" rIns="0" bIns="0" rtlCol="0">
            <a:spAutoFit/>
          </a:bodyPr>
          <a:lstStyle/>
          <a:p>
            <a:r>
              <a:rPr lang="zh-CN" altLang="en-US" sz="2135" b="1" kern="3000" spc="32" dirty="0">
                <a:solidFill>
                  <a:srgbClr val="00B0F0"/>
                </a:solidFill>
                <a:latin typeface="微软雅黑" panose="020B0503020204020204" pitchFamily="34" charset="-122"/>
                <a:ea typeface="微软雅黑" panose="020B0503020204020204" pitchFamily="34" charset="-122"/>
              </a:rPr>
              <a:t>添加标题</a:t>
            </a:r>
            <a:endParaRPr lang="en-US" altLang="zh-CN" sz="2135" b="1" kern="3000" spc="32" dirty="0">
              <a:solidFill>
                <a:srgbClr val="00B0F0"/>
              </a:solidFill>
              <a:latin typeface="微软雅黑" panose="020B0503020204020204" pitchFamily="34" charset="-122"/>
              <a:ea typeface="微软雅黑" panose="020B0503020204020204" pitchFamily="34" charset="-122"/>
            </a:endParaRPr>
          </a:p>
        </p:txBody>
      </p:sp>
      <p:sp>
        <p:nvSpPr>
          <p:cNvPr id="76" name="TextBox 30"/>
          <p:cNvSpPr txBox="1"/>
          <p:nvPr/>
        </p:nvSpPr>
        <p:spPr>
          <a:xfrm>
            <a:off x="7644329" y="5353353"/>
            <a:ext cx="2555048" cy="677301"/>
          </a:xfrm>
          <a:prstGeom prst="rect">
            <a:avLst/>
          </a:prstGeom>
          <a:noFill/>
        </p:spPr>
        <p:txBody>
          <a:bodyPr wrap="square" lIns="0" tIns="0" rIns="0" bIns="0" rtlCol="0">
            <a:spAutoFit/>
          </a:bodyPr>
          <a:lstStyle/>
          <a:p>
            <a:r>
              <a:rPr lang="zh-CN" altLang="en-US" sz="1465" dirty="0">
                <a:solidFill>
                  <a:schemeClr val="tx2">
                    <a:lumMod val="75000"/>
                    <a:lumOff val="2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a:t>
            </a:r>
          </a:p>
        </p:txBody>
      </p:sp>
      <p:sp>
        <p:nvSpPr>
          <p:cNvPr id="77" name="TextBox 31"/>
          <p:cNvSpPr txBox="1"/>
          <p:nvPr/>
        </p:nvSpPr>
        <p:spPr>
          <a:xfrm>
            <a:off x="7644330" y="4992518"/>
            <a:ext cx="2555047" cy="328231"/>
          </a:xfrm>
          <a:prstGeom prst="rect">
            <a:avLst/>
          </a:prstGeom>
          <a:noFill/>
        </p:spPr>
        <p:txBody>
          <a:bodyPr wrap="square" lIns="0" tIns="0" rIns="0" bIns="0" rtlCol="0">
            <a:spAutoFit/>
          </a:bodyPr>
          <a:lstStyle/>
          <a:p>
            <a:r>
              <a:rPr lang="zh-CN" altLang="en-US" sz="2135" b="1" kern="3000" spc="32" dirty="0">
                <a:solidFill>
                  <a:schemeClr val="accent2"/>
                </a:solidFill>
                <a:latin typeface="微软雅黑" panose="020B0503020204020204" pitchFamily="34" charset="-122"/>
                <a:ea typeface="微软雅黑" panose="020B0503020204020204" pitchFamily="34" charset="-122"/>
              </a:rPr>
              <a:t>添加标题</a:t>
            </a:r>
            <a:endParaRPr lang="en-US" altLang="zh-CN" sz="2135" b="1" kern="3000" spc="32" dirty="0">
              <a:solidFill>
                <a:schemeClr val="accent2"/>
              </a:solidFill>
              <a:latin typeface="微软雅黑" panose="020B0503020204020204" pitchFamily="34" charset="-122"/>
              <a:ea typeface="微软雅黑" panose="020B0503020204020204" pitchFamily="34" charset="-122"/>
            </a:endParaRPr>
          </a:p>
        </p:txBody>
      </p:sp>
      <p:sp>
        <p:nvSpPr>
          <p:cNvPr id="78" name="TextBox 32"/>
          <p:cNvSpPr txBox="1"/>
          <p:nvPr/>
        </p:nvSpPr>
        <p:spPr>
          <a:xfrm>
            <a:off x="4183325" y="5066593"/>
            <a:ext cx="2555048" cy="677301"/>
          </a:xfrm>
          <a:prstGeom prst="rect">
            <a:avLst/>
          </a:prstGeom>
          <a:noFill/>
        </p:spPr>
        <p:txBody>
          <a:bodyPr wrap="square" lIns="0" tIns="0" rIns="0" bIns="0" rtlCol="0">
            <a:spAutoFit/>
          </a:bodyPr>
          <a:lstStyle/>
          <a:p>
            <a:r>
              <a:rPr lang="zh-CN" altLang="en-US" sz="1465" dirty="0">
                <a:solidFill>
                  <a:schemeClr val="tx2">
                    <a:lumMod val="75000"/>
                    <a:lumOff val="2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a:t>
            </a:r>
          </a:p>
        </p:txBody>
      </p:sp>
      <p:sp>
        <p:nvSpPr>
          <p:cNvPr id="79" name="TextBox 33"/>
          <p:cNvSpPr txBox="1"/>
          <p:nvPr/>
        </p:nvSpPr>
        <p:spPr>
          <a:xfrm>
            <a:off x="4183327" y="4705758"/>
            <a:ext cx="2555047" cy="328231"/>
          </a:xfrm>
          <a:prstGeom prst="rect">
            <a:avLst/>
          </a:prstGeom>
          <a:noFill/>
        </p:spPr>
        <p:txBody>
          <a:bodyPr wrap="square" lIns="0" tIns="0" rIns="0" bIns="0" rtlCol="0">
            <a:spAutoFit/>
          </a:bodyPr>
          <a:lstStyle/>
          <a:p>
            <a:r>
              <a:rPr lang="zh-CN" altLang="en-US" sz="2135" b="1" kern="3000" spc="32" dirty="0">
                <a:solidFill>
                  <a:srgbClr val="00B0F0"/>
                </a:solidFill>
                <a:latin typeface="微软雅黑" panose="020B0503020204020204" pitchFamily="34" charset="-122"/>
                <a:ea typeface="微软雅黑" panose="020B0503020204020204" pitchFamily="34" charset="-122"/>
              </a:rPr>
              <a:t>添加标题</a:t>
            </a:r>
            <a:endParaRPr lang="en-US" altLang="zh-CN" sz="2135" b="1" kern="3000" spc="32" dirty="0">
              <a:solidFill>
                <a:srgbClr val="00B0F0"/>
              </a:solidFill>
              <a:latin typeface="微软雅黑" panose="020B0503020204020204" pitchFamily="34" charset="-122"/>
              <a:ea typeface="微软雅黑" panose="020B0503020204020204" pitchFamily="34" charset="-122"/>
            </a:endParaRPr>
          </a:p>
        </p:txBody>
      </p:sp>
      <p:sp>
        <p:nvSpPr>
          <p:cNvPr id="80" name="TextBox 34"/>
          <p:cNvSpPr txBox="1"/>
          <p:nvPr/>
        </p:nvSpPr>
        <p:spPr>
          <a:xfrm>
            <a:off x="1583499" y="4779033"/>
            <a:ext cx="2231467" cy="677301"/>
          </a:xfrm>
          <a:prstGeom prst="rect">
            <a:avLst/>
          </a:prstGeom>
          <a:noFill/>
        </p:spPr>
        <p:txBody>
          <a:bodyPr wrap="square" lIns="0" tIns="0" rIns="0" bIns="0" rtlCol="0">
            <a:spAutoFit/>
          </a:bodyPr>
          <a:lstStyle/>
          <a:p>
            <a:r>
              <a:rPr lang="zh-CN" altLang="en-US" sz="1465" dirty="0">
                <a:solidFill>
                  <a:schemeClr val="tx2">
                    <a:lumMod val="75000"/>
                    <a:lumOff val="2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a:t>
            </a:r>
          </a:p>
        </p:txBody>
      </p:sp>
      <p:sp>
        <p:nvSpPr>
          <p:cNvPr id="81" name="TextBox 35"/>
          <p:cNvSpPr txBox="1"/>
          <p:nvPr/>
        </p:nvSpPr>
        <p:spPr>
          <a:xfrm>
            <a:off x="1583499" y="4418198"/>
            <a:ext cx="2555047" cy="328231"/>
          </a:xfrm>
          <a:prstGeom prst="rect">
            <a:avLst/>
          </a:prstGeom>
          <a:noFill/>
        </p:spPr>
        <p:txBody>
          <a:bodyPr wrap="square" lIns="0" tIns="0" rIns="0" bIns="0" rtlCol="0">
            <a:spAutoFit/>
          </a:bodyPr>
          <a:lstStyle/>
          <a:p>
            <a:r>
              <a:rPr lang="zh-CN" altLang="en-US" sz="2135" b="1" kern="3000" spc="32" dirty="0">
                <a:solidFill>
                  <a:srgbClr val="00B0F0"/>
                </a:solidFill>
                <a:latin typeface="微软雅黑" panose="020B0503020204020204" pitchFamily="34" charset="-122"/>
                <a:ea typeface="微软雅黑" panose="020B0503020204020204" pitchFamily="34" charset="-122"/>
              </a:rPr>
              <a:t>添加标题</a:t>
            </a:r>
            <a:endParaRPr lang="en-US" altLang="zh-CN" sz="2135" b="1" kern="3000" spc="32" dirty="0">
              <a:solidFill>
                <a:srgbClr val="00B0F0"/>
              </a:solidFill>
              <a:latin typeface="微软雅黑" panose="020B0503020204020204" pitchFamily="34" charset="-122"/>
              <a:ea typeface="微软雅黑" panose="020B0503020204020204" pitchFamily="34" charset="-122"/>
            </a:endParaRPr>
          </a:p>
        </p:txBody>
      </p:sp>
      <p:sp>
        <p:nvSpPr>
          <p:cNvPr id="82" name="TextBox 36"/>
          <p:cNvSpPr txBox="1"/>
          <p:nvPr/>
        </p:nvSpPr>
        <p:spPr>
          <a:xfrm>
            <a:off x="1912709" y="2148201"/>
            <a:ext cx="2555048" cy="677301"/>
          </a:xfrm>
          <a:prstGeom prst="rect">
            <a:avLst/>
          </a:prstGeom>
          <a:noFill/>
        </p:spPr>
        <p:txBody>
          <a:bodyPr wrap="square" lIns="0" tIns="0" rIns="0" bIns="0" rtlCol="0">
            <a:spAutoFit/>
          </a:bodyPr>
          <a:lstStyle/>
          <a:p>
            <a:r>
              <a:rPr lang="zh-CN" altLang="en-US" sz="1465" dirty="0">
                <a:solidFill>
                  <a:schemeClr val="tx2">
                    <a:lumMod val="75000"/>
                    <a:lumOff val="2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a:t>
            </a:r>
          </a:p>
        </p:txBody>
      </p:sp>
      <p:sp>
        <p:nvSpPr>
          <p:cNvPr id="83" name="TextBox 37"/>
          <p:cNvSpPr txBox="1"/>
          <p:nvPr/>
        </p:nvSpPr>
        <p:spPr>
          <a:xfrm>
            <a:off x="1912711" y="1776998"/>
            <a:ext cx="2555047" cy="328231"/>
          </a:xfrm>
          <a:prstGeom prst="rect">
            <a:avLst/>
          </a:prstGeom>
          <a:noFill/>
        </p:spPr>
        <p:txBody>
          <a:bodyPr wrap="square" lIns="0" tIns="0" rIns="0" bIns="0" rtlCol="0">
            <a:spAutoFit/>
          </a:bodyPr>
          <a:lstStyle/>
          <a:p>
            <a:r>
              <a:rPr lang="zh-CN" altLang="en-US" sz="2135" b="1" kern="3000" spc="32" dirty="0">
                <a:solidFill>
                  <a:schemeClr val="accent2"/>
                </a:solidFill>
                <a:latin typeface="微软雅黑" panose="020B0503020204020204" pitchFamily="34" charset="-122"/>
                <a:ea typeface="微软雅黑" panose="020B0503020204020204" pitchFamily="34" charset="-122"/>
              </a:rPr>
              <a:t>添加标题</a:t>
            </a:r>
            <a:endParaRPr lang="en-US" altLang="zh-CN" sz="2135" b="1" kern="3000" spc="32"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200"/>
                                        <p:tgtEl>
                                          <p:spTgt spid="6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right)">
                                      <p:cBhvr>
                                        <p:cTn id="15" dur="200"/>
                                        <p:tgtEl>
                                          <p:spTgt spid="60"/>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81"/>
                                        </p:tgtEl>
                                        <p:attrNameLst>
                                          <p:attrName>style.visibility</p:attrName>
                                        </p:attrNameLst>
                                      </p:cBhvr>
                                      <p:to>
                                        <p:strVal val="visible"/>
                                      </p:to>
                                    </p:set>
                                  </p:childTnLst>
                                </p:cTn>
                              </p:par>
                              <p:par>
                                <p:cTn id="19" presetID="18" presetClass="entr" presetSubtype="6"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strips(downRight)">
                                      <p:cBhvr>
                                        <p:cTn id="21" dur="200"/>
                                        <p:tgtEl>
                                          <p:spTgt spid="8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200"/>
                                        <p:tgtEl>
                                          <p:spTgt spid="65"/>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down)">
                                      <p:cBhvr>
                                        <p:cTn id="29" dur="200"/>
                                        <p:tgtEl>
                                          <p:spTgt spid="61"/>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199"/>
                                          </p:stCondLst>
                                        </p:cTn>
                                        <p:tgtEl>
                                          <p:spTgt spid="83"/>
                                        </p:tgtEl>
                                        <p:attrNameLst>
                                          <p:attrName>style.visibility</p:attrName>
                                        </p:attrNameLst>
                                      </p:cBhvr>
                                      <p:to>
                                        <p:strVal val="visible"/>
                                      </p:to>
                                    </p:set>
                                  </p:childTnLst>
                                </p:cTn>
                              </p:par>
                              <p:par>
                                <p:cTn id="33" presetID="18" presetClass="entr" presetSubtype="6"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strips(downRight)">
                                      <p:cBhvr>
                                        <p:cTn id="35" dur="200"/>
                                        <p:tgtEl>
                                          <p:spTgt spid="82"/>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200"/>
                                        <p:tgtEl>
                                          <p:spTgt spid="66"/>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up)">
                                      <p:cBhvr>
                                        <p:cTn id="43" dur="200"/>
                                        <p:tgtEl>
                                          <p:spTgt spid="63"/>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79"/>
                                        </p:tgtEl>
                                        <p:attrNameLst>
                                          <p:attrName>style.visibility</p:attrName>
                                        </p:attrNameLst>
                                      </p:cBhvr>
                                      <p:to>
                                        <p:strVal val="visible"/>
                                      </p:to>
                                    </p:set>
                                  </p:childTnLst>
                                </p:cTn>
                              </p:par>
                              <p:par>
                                <p:cTn id="47" presetID="18" presetClass="entr" presetSubtype="6"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strips(downRight)">
                                      <p:cBhvr>
                                        <p:cTn id="49" dur="200"/>
                                        <p:tgtEl>
                                          <p:spTgt spid="78"/>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200"/>
                                        <p:tgtEl>
                                          <p:spTgt spid="67"/>
                                        </p:tgtEl>
                                      </p:cBhvr>
                                    </p:animEffect>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wipe(down)">
                                      <p:cBhvr>
                                        <p:cTn id="57" dur="200"/>
                                        <p:tgtEl>
                                          <p:spTgt spid="71"/>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73"/>
                                        </p:tgtEl>
                                        <p:attrNameLst>
                                          <p:attrName>style.visibility</p:attrName>
                                        </p:attrNameLst>
                                      </p:cBhvr>
                                      <p:to>
                                        <p:strVal val="visible"/>
                                      </p:to>
                                    </p:set>
                                  </p:childTnLst>
                                </p:cTn>
                              </p:par>
                              <p:par>
                                <p:cTn id="61" presetID="18" presetClass="entr" presetSubtype="6"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strips(downRight)">
                                      <p:cBhvr>
                                        <p:cTn id="63" dur="200"/>
                                        <p:tgtEl>
                                          <p:spTgt spid="72"/>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200"/>
                                        <p:tgtEl>
                                          <p:spTgt spid="68"/>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up)">
                                      <p:cBhvr>
                                        <p:cTn id="71" dur="200"/>
                                        <p:tgtEl>
                                          <p:spTgt spid="62"/>
                                        </p:tgtEl>
                                      </p:cBhvr>
                                    </p:animEffect>
                                  </p:childTnLst>
                                </p:cTn>
                              </p:par>
                            </p:childTnLst>
                          </p:cTn>
                        </p:par>
                        <p:par>
                          <p:cTn id="72" fill="hold">
                            <p:stCondLst>
                              <p:cond delay="7500"/>
                            </p:stCondLst>
                            <p:childTnLst>
                              <p:par>
                                <p:cTn id="73" presetID="1" presetClass="entr" presetSubtype="0" fill="hold" grpId="0" nodeType="afterEffect">
                                  <p:stCondLst>
                                    <p:cond delay="0"/>
                                  </p:stCondLst>
                                  <p:childTnLst>
                                    <p:set>
                                      <p:cBhvr>
                                        <p:cTn id="74" dur="1" fill="hold">
                                          <p:stCondLst>
                                            <p:cond delay="199"/>
                                          </p:stCondLst>
                                        </p:cTn>
                                        <p:tgtEl>
                                          <p:spTgt spid="77"/>
                                        </p:tgtEl>
                                        <p:attrNameLst>
                                          <p:attrName>style.visibility</p:attrName>
                                        </p:attrNameLst>
                                      </p:cBhvr>
                                      <p:to>
                                        <p:strVal val="visible"/>
                                      </p:to>
                                    </p:set>
                                  </p:childTnLst>
                                </p:cTn>
                              </p:par>
                              <p:par>
                                <p:cTn id="75" presetID="18" presetClass="entr" presetSubtype="6"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strips(downRight)">
                                      <p:cBhvr>
                                        <p:cTn id="77" dur="200"/>
                                        <p:tgtEl>
                                          <p:spTgt spid="76"/>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200"/>
                                        <p:tgtEl>
                                          <p:spTgt spid="69"/>
                                        </p:tgtEl>
                                      </p:cBhvr>
                                    </p:animEffect>
                                  </p:childTnLst>
                                </p:cTn>
                              </p:par>
                            </p:childTnLst>
                          </p:cTn>
                        </p:par>
                        <p:par>
                          <p:cTn id="82" fill="hold">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ipe(left)">
                                      <p:cBhvr>
                                        <p:cTn id="85" dur="200"/>
                                        <p:tgtEl>
                                          <p:spTgt spid="70"/>
                                        </p:tgtEl>
                                      </p:cBhvr>
                                    </p:animEffect>
                                  </p:childTnLst>
                                </p:cTn>
                              </p:par>
                            </p:childTnLst>
                          </p:cTn>
                        </p:par>
                        <p:par>
                          <p:cTn id="86" fill="hold">
                            <p:stCondLst>
                              <p:cond delay="9000"/>
                            </p:stCondLst>
                            <p:childTnLst>
                              <p:par>
                                <p:cTn id="87" presetID="1" presetClass="entr" presetSubtype="0" fill="hold" grpId="0" nodeType="afterEffect">
                                  <p:stCondLst>
                                    <p:cond delay="0"/>
                                  </p:stCondLst>
                                  <p:childTnLst>
                                    <p:set>
                                      <p:cBhvr>
                                        <p:cTn id="88" dur="1" fill="hold">
                                          <p:stCondLst>
                                            <p:cond delay="199"/>
                                          </p:stCondLst>
                                        </p:cTn>
                                        <p:tgtEl>
                                          <p:spTgt spid="75"/>
                                        </p:tgtEl>
                                        <p:attrNameLst>
                                          <p:attrName>style.visibility</p:attrName>
                                        </p:attrNameLst>
                                      </p:cBhvr>
                                      <p:to>
                                        <p:strVal val="visible"/>
                                      </p:to>
                                    </p:set>
                                  </p:childTnLst>
                                </p:cTn>
                              </p:par>
                              <p:par>
                                <p:cTn id="89" presetID="18" presetClass="entr" presetSubtype="6"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strips(downRight)">
                                      <p:cBhvr>
                                        <p:cTn id="91" dur="2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2543605" y="5483745"/>
            <a:ext cx="1857163" cy="504056"/>
            <a:chOff x="1907704" y="4797152"/>
            <a:chExt cx="1392872" cy="504056"/>
          </a:xfrm>
        </p:grpSpPr>
        <p:sp>
          <p:nvSpPr>
            <p:cNvPr id="29" name="右箭头 28"/>
            <p:cNvSpPr/>
            <p:nvPr/>
          </p:nvSpPr>
          <p:spPr>
            <a:xfrm>
              <a:off x="1907704" y="4797152"/>
              <a:ext cx="1392872" cy="5040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dirty="0">
                <a:ea typeface="微软雅黑" panose="020B0503020204020204" pitchFamily="34" charset="-122"/>
              </a:endParaRPr>
            </a:p>
          </p:txBody>
        </p:sp>
        <p:sp>
          <p:nvSpPr>
            <p:cNvPr id="30" name="矩形 29"/>
            <p:cNvSpPr/>
            <p:nvPr/>
          </p:nvSpPr>
          <p:spPr>
            <a:xfrm>
              <a:off x="1966694" y="4874493"/>
              <a:ext cx="982480" cy="318100"/>
            </a:xfrm>
            <a:prstGeom prst="rect">
              <a:avLst/>
            </a:prstGeom>
          </p:spPr>
          <p:txBody>
            <a:bodyPr wrap="none">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点击添加文本</a:t>
              </a:r>
            </a:p>
          </p:txBody>
        </p:sp>
      </p:grpSp>
      <p:cxnSp>
        <p:nvCxnSpPr>
          <p:cNvPr id="31" name="直接连接符 30"/>
          <p:cNvCxnSpPr/>
          <p:nvPr/>
        </p:nvCxnSpPr>
        <p:spPr>
          <a:xfrm flipH="1">
            <a:off x="4943872" y="5584328"/>
            <a:ext cx="6720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437216" y="3176106"/>
            <a:ext cx="3009907" cy="630753"/>
            <a:chOff x="327912" y="2382079"/>
            <a:chExt cx="2257430" cy="473065"/>
          </a:xfrm>
        </p:grpSpPr>
        <p:grpSp>
          <p:nvGrpSpPr>
            <p:cNvPr id="33" name="组合 32"/>
            <p:cNvGrpSpPr/>
            <p:nvPr/>
          </p:nvGrpSpPr>
          <p:grpSpPr>
            <a:xfrm>
              <a:off x="528444" y="2382079"/>
              <a:ext cx="2056898" cy="378042"/>
              <a:chOff x="528444" y="3176105"/>
              <a:chExt cx="2056898" cy="504056"/>
            </a:xfrm>
          </p:grpSpPr>
          <p:sp>
            <p:nvSpPr>
              <p:cNvPr id="37" name="右箭头 36"/>
              <p:cNvSpPr/>
              <p:nvPr/>
            </p:nvSpPr>
            <p:spPr>
              <a:xfrm rot="18900000">
                <a:off x="528444" y="3176105"/>
                <a:ext cx="2056898" cy="5040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38" name="TextBox 21"/>
              <p:cNvSpPr txBox="1"/>
              <p:nvPr/>
            </p:nvSpPr>
            <p:spPr>
              <a:xfrm rot="18900000">
                <a:off x="1281546" y="3186083"/>
                <a:ext cx="679513" cy="338555"/>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130000</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27912" y="2477102"/>
              <a:ext cx="1499716" cy="378042"/>
              <a:chOff x="327912" y="3302803"/>
              <a:chExt cx="1499716" cy="504056"/>
            </a:xfrm>
          </p:grpSpPr>
          <p:sp>
            <p:nvSpPr>
              <p:cNvPr id="35" name="右箭头 34"/>
              <p:cNvSpPr/>
              <p:nvPr/>
            </p:nvSpPr>
            <p:spPr>
              <a:xfrm rot="18900000">
                <a:off x="327912" y="3302803"/>
                <a:ext cx="1499716" cy="50405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36" name="TextBox 19"/>
              <p:cNvSpPr txBox="1"/>
              <p:nvPr/>
            </p:nvSpPr>
            <p:spPr>
              <a:xfrm rot="18900000">
                <a:off x="715007" y="3414714"/>
                <a:ext cx="679513" cy="338553"/>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100000</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39" name="组合 38"/>
          <p:cNvGrpSpPr/>
          <p:nvPr/>
        </p:nvGrpSpPr>
        <p:grpSpPr>
          <a:xfrm>
            <a:off x="9936427" y="2276873"/>
            <a:ext cx="1824203" cy="1531073"/>
            <a:chOff x="7452320" y="2276872"/>
            <a:chExt cx="1368152" cy="1531073"/>
          </a:xfrm>
        </p:grpSpPr>
        <p:sp>
          <p:nvSpPr>
            <p:cNvPr id="40" name="矩形 39"/>
            <p:cNvSpPr/>
            <p:nvPr/>
          </p:nvSpPr>
          <p:spPr>
            <a:xfrm>
              <a:off x="7452320" y="2276872"/>
              <a:ext cx="1368152" cy="151216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微软雅黑" panose="020B0503020204020204" pitchFamily="34" charset="-122"/>
              </a:endParaRPr>
            </a:p>
          </p:txBody>
        </p:sp>
        <p:cxnSp>
          <p:nvCxnSpPr>
            <p:cNvPr id="41" name="直接连接符 40"/>
            <p:cNvCxnSpPr/>
            <p:nvPr/>
          </p:nvCxnSpPr>
          <p:spPr>
            <a:xfrm>
              <a:off x="7668344" y="3140968"/>
              <a:ext cx="107956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2" name="TextBox 20"/>
            <p:cNvSpPr txBox="1"/>
            <p:nvPr/>
          </p:nvSpPr>
          <p:spPr>
            <a:xfrm>
              <a:off x="7638348" y="2420888"/>
              <a:ext cx="1020952" cy="666977"/>
            </a:xfrm>
            <a:prstGeom prst="rect">
              <a:avLst/>
            </a:prstGeom>
            <a:noFill/>
          </p:spPr>
          <p:txBody>
            <a:bodyPr wrap="none" rtlCol="0">
              <a:spAutoFit/>
            </a:bodyPr>
            <a:lstStyle/>
            <a:p>
              <a:pPr algn="ctr"/>
              <a:r>
                <a:rPr lang="en-US" altLang="zh-CN" sz="1865" dirty="0">
                  <a:solidFill>
                    <a:srgbClr val="00B0F0"/>
                  </a:solidFill>
                  <a:latin typeface="Impact" panose="020B0806030902050204" pitchFamily="34" charset="0"/>
                  <a:ea typeface="微软雅黑" panose="020B0503020204020204" pitchFamily="34" charset="-122"/>
                </a:rPr>
                <a:t>61</a:t>
              </a:r>
              <a:r>
                <a:rPr lang="zh-CN" altLang="en-US" sz="1865" dirty="0">
                  <a:solidFill>
                    <a:srgbClr val="00B0F0"/>
                  </a:solidFill>
                  <a:latin typeface="微软雅黑" panose="020B0503020204020204" pitchFamily="34" charset="-122"/>
                  <a:ea typeface="微软雅黑" panose="020B0503020204020204" pitchFamily="34" charset="-122"/>
                </a:rPr>
                <a:t>亿人民币</a:t>
              </a:r>
              <a:endParaRPr lang="en-US" altLang="zh-CN" sz="1865" dirty="0">
                <a:solidFill>
                  <a:srgbClr val="00B0F0"/>
                </a:solidFill>
                <a:latin typeface="微软雅黑" panose="020B0503020204020204" pitchFamily="34" charset="-122"/>
                <a:ea typeface="微软雅黑" panose="020B0503020204020204" pitchFamily="34" charset="-122"/>
              </a:endParaRPr>
            </a:p>
            <a:p>
              <a:pPr algn="ctr"/>
              <a:r>
                <a:rPr lang="zh-CN" altLang="en-US" sz="1865" dirty="0">
                  <a:solidFill>
                    <a:srgbClr val="00B0F0"/>
                  </a:solidFill>
                  <a:latin typeface="微软雅黑" panose="020B0503020204020204" pitchFamily="34" charset="-122"/>
                  <a:ea typeface="微软雅黑" panose="020B0503020204020204" pitchFamily="34" charset="-122"/>
                </a:rPr>
                <a:t>总销售额</a:t>
              </a:r>
              <a:endParaRPr lang="en-US" altLang="zh-CN" sz="1865" dirty="0">
                <a:solidFill>
                  <a:srgbClr val="00B0F0"/>
                </a:solidFill>
                <a:latin typeface="微软雅黑" panose="020B0503020204020204" pitchFamily="34" charset="-122"/>
                <a:ea typeface="微软雅黑" panose="020B0503020204020204" pitchFamily="34" charset="-122"/>
              </a:endParaRPr>
            </a:p>
          </p:txBody>
        </p:sp>
        <p:sp>
          <p:nvSpPr>
            <p:cNvPr id="43" name="TextBox 27"/>
            <p:cNvSpPr txBox="1"/>
            <p:nvPr/>
          </p:nvSpPr>
          <p:spPr>
            <a:xfrm>
              <a:off x="7655097" y="3140968"/>
              <a:ext cx="1034178" cy="666977"/>
            </a:xfrm>
            <a:prstGeom prst="rect">
              <a:avLst/>
            </a:prstGeom>
            <a:noFill/>
          </p:spPr>
          <p:txBody>
            <a:bodyPr wrap="none" rtlCol="0">
              <a:spAutoFit/>
            </a:bodyPr>
            <a:lstStyle/>
            <a:p>
              <a:pPr algn="ctr"/>
              <a:r>
                <a:rPr lang="en-US" altLang="zh-CN" sz="1865" dirty="0">
                  <a:solidFill>
                    <a:srgbClr val="00B0F0"/>
                  </a:solidFill>
                  <a:latin typeface="Impact" panose="020B0806030902050204" pitchFamily="34" charset="0"/>
                  <a:ea typeface="微软雅黑" panose="020B0503020204020204" pitchFamily="34" charset="-122"/>
                </a:rPr>
                <a:t>76</a:t>
              </a:r>
              <a:r>
                <a:rPr lang="zh-CN" altLang="en-US" sz="1865" dirty="0">
                  <a:solidFill>
                    <a:srgbClr val="00B0F0"/>
                  </a:solidFill>
                  <a:latin typeface="微软雅黑" panose="020B0503020204020204" pitchFamily="34" charset="-122"/>
                  <a:ea typeface="微软雅黑" panose="020B0503020204020204" pitchFamily="34" charset="-122"/>
                </a:rPr>
                <a:t>亿人民币</a:t>
              </a:r>
              <a:endParaRPr lang="en-US" altLang="zh-CN" sz="1865" dirty="0">
                <a:solidFill>
                  <a:srgbClr val="00B0F0"/>
                </a:solidFill>
                <a:latin typeface="微软雅黑" panose="020B0503020204020204" pitchFamily="34" charset="-122"/>
                <a:ea typeface="微软雅黑" panose="020B0503020204020204" pitchFamily="34" charset="-122"/>
              </a:endParaRPr>
            </a:p>
            <a:p>
              <a:pPr algn="ctr"/>
              <a:r>
                <a:rPr lang="zh-CN" altLang="en-US" sz="1865" dirty="0">
                  <a:solidFill>
                    <a:srgbClr val="00B0F0"/>
                  </a:solidFill>
                  <a:latin typeface="微软雅黑" panose="020B0503020204020204" pitchFamily="34" charset="-122"/>
                  <a:ea typeface="微软雅黑" panose="020B0503020204020204" pitchFamily="34" charset="-122"/>
                </a:rPr>
                <a:t>实际销售额</a:t>
              </a:r>
              <a:endParaRPr lang="en-US" altLang="zh-CN" sz="1865" dirty="0">
                <a:solidFill>
                  <a:srgbClr val="00B0F0"/>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398411" y="5483745"/>
            <a:ext cx="1857163" cy="504056"/>
            <a:chOff x="298808" y="4797152"/>
            <a:chExt cx="1392872" cy="504056"/>
          </a:xfrm>
        </p:grpSpPr>
        <p:sp>
          <p:nvSpPr>
            <p:cNvPr id="45" name="右箭头 44"/>
            <p:cNvSpPr/>
            <p:nvPr/>
          </p:nvSpPr>
          <p:spPr>
            <a:xfrm>
              <a:off x="298808" y="4797152"/>
              <a:ext cx="1392872" cy="50405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dirty="0">
                <a:ea typeface="微软雅黑" panose="020B0503020204020204" pitchFamily="34" charset="-122"/>
              </a:endParaRPr>
            </a:p>
          </p:txBody>
        </p:sp>
        <p:sp>
          <p:nvSpPr>
            <p:cNvPr id="46" name="矩形 45"/>
            <p:cNvSpPr/>
            <p:nvPr/>
          </p:nvSpPr>
          <p:spPr>
            <a:xfrm>
              <a:off x="361628" y="4873799"/>
              <a:ext cx="982480" cy="318100"/>
            </a:xfrm>
            <a:prstGeom prst="rect">
              <a:avLst/>
            </a:prstGeom>
          </p:spPr>
          <p:txBody>
            <a:bodyPr wrap="none">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点击添加文本</a:t>
              </a:r>
            </a:p>
          </p:txBody>
        </p:sp>
      </p:grpSp>
      <p:sp>
        <p:nvSpPr>
          <p:cNvPr id="47" name="TextBox 28"/>
          <p:cNvSpPr txBox="1"/>
          <p:nvPr/>
        </p:nvSpPr>
        <p:spPr>
          <a:xfrm>
            <a:off x="516077" y="4658469"/>
            <a:ext cx="1168910" cy="420564"/>
          </a:xfrm>
          <a:prstGeom prst="rect">
            <a:avLst/>
          </a:prstGeom>
          <a:noFill/>
        </p:spPr>
        <p:txBody>
          <a:bodyPr wrap="none" rtlCol="0">
            <a:spAutoFit/>
          </a:bodyPr>
          <a:lstStyle/>
          <a:p>
            <a:r>
              <a:rPr lang="en-US" altLang="zh-CN" sz="2135" b="1" dirty="0">
                <a:solidFill>
                  <a:schemeClr val="tx2">
                    <a:lumMod val="75000"/>
                    <a:lumOff val="25000"/>
                  </a:schemeClr>
                </a:solidFill>
                <a:latin typeface="微软雅黑" panose="020B0503020204020204" pitchFamily="34" charset="-122"/>
                <a:ea typeface="微软雅黑" panose="020B0503020204020204" pitchFamily="34" charset="-122"/>
              </a:rPr>
              <a:t>201A</a:t>
            </a:r>
            <a:r>
              <a:rPr lang="zh-CN" altLang="en-US" sz="2135" b="1" dirty="0">
                <a:solidFill>
                  <a:schemeClr val="tx2">
                    <a:lumMod val="75000"/>
                    <a:lumOff val="25000"/>
                  </a:schemeClr>
                </a:solidFill>
                <a:latin typeface="微软雅黑" panose="020B0503020204020204" pitchFamily="34" charset="-122"/>
                <a:ea typeface="微软雅黑" panose="020B0503020204020204" pitchFamily="34" charset="-122"/>
              </a:rPr>
              <a:t>年</a:t>
            </a:r>
          </a:p>
        </p:txBody>
      </p:sp>
      <p:sp>
        <p:nvSpPr>
          <p:cNvPr id="48" name="TextBox 31"/>
          <p:cNvSpPr txBox="1"/>
          <p:nvPr/>
        </p:nvSpPr>
        <p:spPr>
          <a:xfrm>
            <a:off x="2882201" y="4676553"/>
            <a:ext cx="1151277" cy="420564"/>
          </a:xfrm>
          <a:prstGeom prst="rect">
            <a:avLst/>
          </a:prstGeom>
          <a:noFill/>
        </p:spPr>
        <p:txBody>
          <a:bodyPr wrap="none" rtlCol="0">
            <a:spAutoFit/>
          </a:bodyPr>
          <a:lstStyle/>
          <a:p>
            <a:r>
              <a:rPr lang="en-US" altLang="zh-CN" sz="2135" b="1" dirty="0">
                <a:solidFill>
                  <a:schemeClr val="tx2">
                    <a:lumMod val="75000"/>
                    <a:lumOff val="25000"/>
                  </a:schemeClr>
                </a:solidFill>
                <a:latin typeface="微软雅黑" panose="020B0503020204020204" pitchFamily="34" charset="-122"/>
                <a:ea typeface="微软雅黑" panose="020B0503020204020204" pitchFamily="34" charset="-122"/>
              </a:rPr>
              <a:t>201B</a:t>
            </a:r>
            <a:r>
              <a:rPr lang="zh-CN" altLang="en-US" sz="2135" b="1" dirty="0">
                <a:solidFill>
                  <a:schemeClr val="tx2">
                    <a:lumMod val="75000"/>
                    <a:lumOff val="25000"/>
                  </a:schemeClr>
                </a:solidFill>
                <a:latin typeface="微软雅黑" panose="020B0503020204020204" pitchFamily="34" charset="-122"/>
                <a:ea typeface="微软雅黑" panose="020B0503020204020204" pitchFamily="34" charset="-122"/>
              </a:rPr>
              <a:t>年</a:t>
            </a:r>
          </a:p>
        </p:txBody>
      </p:sp>
      <p:sp>
        <p:nvSpPr>
          <p:cNvPr id="49" name="TextBox 32"/>
          <p:cNvSpPr txBox="1"/>
          <p:nvPr/>
        </p:nvSpPr>
        <p:spPr>
          <a:xfrm>
            <a:off x="5991118" y="4705787"/>
            <a:ext cx="1148071" cy="420564"/>
          </a:xfrm>
          <a:prstGeom prst="rect">
            <a:avLst/>
          </a:prstGeom>
          <a:noFill/>
        </p:spPr>
        <p:txBody>
          <a:bodyPr wrap="none" rtlCol="0">
            <a:spAutoFit/>
          </a:bodyPr>
          <a:lstStyle/>
          <a:p>
            <a:r>
              <a:rPr lang="en-US" altLang="zh-CN" sz="2135" b="1" dirty="0">
                <a:solidFill>
                  <a:schemeClr val="tx2">
                    <a:lumMod val="75000"/>
                    <a:lumOff val="25000"/>
                  </a:schemeClr>
                </a:solidFill>
                <a:latin typeface="微软雅黑" panose="020B0503020204020204" pitchFamily="34" charset="-122"/>
                <a:ea typeface="微软雅黑" panose="020B0503020204020204" pitchFamily="34" charset="-122"/>
              </a:rPr>
              <a:t>201C</a:t>
            </a:r>
            <a:r>
              <a:rPr lang="zh-CN" altLang="en-US" sz="2135" b="1" dirty="0">
                <a:solidFill>
                  <a:schemeClr val="tx2">
                    <a:lumMod val="75000"/>
                    <a:lumOff val="25000"/>
                  </a:schemeClr>
                </a:solidFill>
                <a:latin typeface="微软雅黑" panose="020B0503020204020204" pitchFamily="34" charset="-122"/>
                <a:ea typeface="微软雅黑" panose="020B0503020204020204" pitchFamily="34" charset="-122"/>
              </a:rPr>
              <a:t>年</a:t>
            </a:r>
          </a:p>
        </p:txBody>
      </p:sp>
      <p:sp>
        <p:nvSpPr>
          <p:cNvPr id="50" name="矩形 49"/>
          <p:cNvSpPr/>
          <p:nvPr/>
        </p:nvSpPr>
        <p:spPr>
          <a:xfrm>
            <a:off x="4768784" y="5576961"/>
            <a:ext cx="7200800" cy="387798"/>
          </a:xfrm>
          <a:prstGeom prst="rect">
            <a:avLst/>
          </a:prstGeom>
        </p:spPr>
        <p:txBody>
          <a:bodyPr wrap="square">
            <a:spAutoFit/>
          </a:bodyPr>
          <a:lstStyle/>
          <a:p>
            <a:pPr fontAlgn="base">
              <a:lnSpc>
                <a:spcPct val="120000"/>
              </a:lnSpc>
              <a:spcBef>
                <a:spcPct val="0"/>
              </a:spcBef>
              <a:spcAft>
                <a:spcPct val="0"/>
              </a:spcAft>
              <a:buClr>
                <a:srgbClr val="14B066"/>
              </a:buClr>
              <a:defRPr/>
            </a:pPr>
            <a:r>
              <a:rPr lang="zh-CN" altLang="en-US" sz="1600" kern="0" dirty="0">
                <a:solidFill>
                  <a:schemeClr val="tx2">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单击此处添加文本 单击此处添加文本 单击此处添加文本  点击添加文字内容</a:t>
            </a:r>
            <a:endParaRPr lang="en-US" altLang="zh-CN" sz="1600" kern="0" dirty="0">
              <a:solidFill>
                <a:schemeClr val="tx2">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1" name="组合 50"/>
          <p:cNvGrpSpPr/>
          <p:nvPr/>
        </p:nvGrpSpPr>
        <p:grpSpPr>
          <a:xfrm>
            <a:off x="2655288" y="2512701"/>
            <a:ext cx="4058152" cy="1163072"/>
            <a:chOff x="1991466" y="1884525"/>
            <a:chExt cx="3043614" cy="872304"/>
          </a:xfrm>
        </p:grpSpPr>
        <p:grpSp>
          <p:nvGrpSpPr>
            <p:cNvPr id="52" name="组合 51"/>
            <p:cNvGrpSpPr/>
            <p:nvPr/>
          </p:nvGrpSpPr>
          <p:grpSpPr>
            <a:xfrm>
              <a:off x="2246518" y="1884525"/>
              <a:ext cx="2788562" cy="634073"/>
              <a:chOff x="2246518" y="2512699"/>
              <a:chExt cx="2788562" cy="845431"/>
            </a:xfrm>
          </p:grpSpPr>
          <p:sp>
            <p:nvSpPr>
              <p:cNvPr id="56" name="右箭头 55"/>
              <p:cNvSpPr/>
              <p:nvPr/>
            </p:nvSpPr>
            <p:spPr>
              <a:xfrm rot="18900000">
                <a:off x="2246518" y="2854074"/>
                <a:ext cx="2788562" cy="5040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7" name="TextBox 23"/>
              <p:cNvSpPr txBox="1"/>
              <p:nvPr/>
            </p:nvSpPr>
            <p:spPr>
              <a:xfrm rot="18900000">
                <a:off x="3634251" y="2512699"/>
                <a:ext cx="679513"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190000</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1991466" y="2353845"/>
              <a:ext cx="1958532" cy="402984"/>
              <a:chOff x="1991466" y="3138460"/>
              <a:chExt cx="1958532" cy="537312"/>
            </a:xfrm>
          </p:grpSpPr>
          <p:sp>
            <p:nvSpPr>
              <p:cNvPr id="54" name="右箭头 53"/>
              <p:cNvSpPr/>
              <p:nvPr/>
            </p:nvSpPr>
            <p:spPr>
              <a:xfrm rot="18900000">
                <a:off x="1991466" y="3171716"/>
                <a:ext cx="1958532" cy="50405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5" name="TextBox 22"/>
              <p:cNvSpPr txBox="1"/>
              <p:nvPr/>
            </p:nvSpPr>
            <p:spPr>
              <a:xfrm rot="18900000">
                <a:off x="2731232" y="3138460"/>
                <a:ext cx="679513" cy="338553"/>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150000</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58" name="组合 57"/>
          <p:cNvGrpSpPr/>
          <p:nvPr/>
        </p:nvGrpSpPr>
        <p:grpSpPr>
          <a:xfrm>
            <a:off x="5566061" y="2525275"/>
            <a:ext cx="4476443" cy="798215"/>
            <a:chOff x="4174546" y="1893956"/>
            <a:chExt cx="3357332" cy="598661"/>
          </a:xfrm>
        </p:grpSpPr>
        <p:grpSp>
          <p:nvGrpSpPr>
            <p:cNvPr id="59" name="组合 58"/>
            <p:cNvGrpSpPr/>
            <p:nvPr/>
          </p:nvGrpSpPr>
          <p:grpSpPr>
            <a:xfrm>
              <a:off x="4514264" y="1893956"/>
              <a:ext cx="3017614" cy="585119"/>
              <a:chOff x="4514264" y="2525276"/>
              <a:chExt cx="3017614" cy="780159"/>
            </a:xfrm>
          </p:grpSpPr>
          <p:sp>
            <p:nvSpPr>
              <p:cNvPr id="63" name="右箭头 62"/>
              <p:cNvSpPr/>
              <p:nvPr/>
            </p:nvSpPr>
            <p:spPr>
              <a:xfrm rot="18900000">
                <a:off x="4514264" y="2801379"/>
                <a:ext cx="3017614" cy="5040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4" name="TextBox 25"/>
              <p:cNvSpPr txBox="1"/>
              <p:nvPr/>
            </p:nvSpPr>
            <p:spPr>
              <a:xfrm rot="18900000">
                <a:off x="5953791" y="2525276"/>
                <a:ext cx="679513"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310000</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4174546" y="2114575"/>
              <a:ext cx="2956085" cy="378042"/>
              <a:chOff x="4174545" y="2819436"/>
              <a:chExt cx="2956085" cy="504056"/>
            </a:xfrm>
          </p:grpSpPr>
          <p:sp>
            <p:nvSpPr>
              <p:cNvPr id="61" name="右箭头 60"/>
              <p:cNvSpPr/>
              <p:nvPr/>
            </p:nvSpPr>
            <p:spPr>
              <a:xfrm rot="18900000">
                <a:off x="4174545" y="2819436"/>
                <a:ext cx="2956085" cy="50405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62" name="TextBox 24"/>
              <p:cNvSpPr txBox="1"/>
              <p:nvPr/>
            </p:nvSpPr>
            <p:spPr>
              <a:xfrm rot="18900000">
                <a:off x="5294154" y="2925358"/>
                <a:ext cx="679513"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300000</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sp>
        <p:nvSpPr>
          <p:cNvPr id="65" name="矩形 64"/>
          <p:cNvSpPr/>
          <p:nvPr/>
        </p:nvSpPr>
        <p:spPr>
          <a:xfrm>
            <a:off x="0" y="4101075"/>
            <a:ext cx="12202683" cy="4977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down)">
                                      <p:cBhvr>
                                        <p:cTn id="15" dur="500"/>
                                        <p:tgtEl>
                                          <p:spTgt spid="51"/>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down)">
                                      <p:cBhvr>
                                        <p:cTn id="19" dur="500"/>
                                        <p:tgtEl>
                                          <p:spTgt spid="58"/>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300" fill="hold"/>
                                        <p:tgtEl>
                                          <p:spTgt spid="47"/>
                                        </p:tgtEl>
                                        <p:attrNameLst>
                                          <p:attrName>ppt_w</p:attrName>
                                        </p:attrNameLst>
                                      </p:cBhvr>
                                      <p:tavLst>
                                        <p:tav tm="0">
                                          <p:val>
                                            <p:fltVal val="0"/>
                                          </p:val>
                                        </p:tav>
                                        <p:tav tm="100000">
                                          <p:val>
                                            <p:strVal val="#ppt_w"/>
                                          </p:val>
                                        </p:tav>
                                      </p:tavLst>
                                    </p:anim>
                                    <p:anim calcmode="lin" valueType="num">
                                      <p:cBhvr>
                                        <p:cTn id="24" dur="300" fill="hold"/>
                                        <p:tgtEl>
                                          <p:spTgt spid="47"/>
                                        </p:tgtEl>
                                        <p:attrNameLst>
                                          <p:attrName>ppt_h</p:attrName>
                                        </p:attrNameLst>
                                      </p:cBhvr>
                                      <p:tavLst>
                                        <p:tav tm="0">
                                          <p:val>
                                            <p:fltVal val="0"/>
                                          </p:val>
                                        </p:tav>
                                        <p:tav tm="100000">
                                          <p:val>
                                            <p:strVal val="#ppt_h"/>
                                          </p:val>
                                        </p:tav>
                                      </p:tavLst>
                                    </p:anim>
                                    <p:animEffect transition="in" filter="fade">
                                      <p:cBhvr>
                                        <p:cTn id="25" dur="300"/>
                                        <p:tgtEl>
                                          <p:spTgt spid="47"/>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300" fill="hold"/>
                                        <p:tgtEl>
                                          <p:spTgt spid="48"/>
                                        </p:tgtEl>
                                        <p:attrNameLst>
                                          <p:attrName>ppt_w</p:attrName>
                                        </p:attrNameLst>
                                      </p:cBhvr>
                                      <p:tavLst>
                                        <p:tav tm="0">
                                          <p:val>
                                            <p:fltVal val="0"/>
                                          </p:val>
                                        </p:tav>
                                        <p:tav tm="100000">
                                          <p:val>
                                            <p:strVal val="#ppt_w"/>
                                          </p:val>
                                        </p:tav>
                                      </p:tavLst>
                                    </p:anim>
                                    <p:anim calcmode="lin" valueType="num">
                                      <p:cBhvr>
                                        <p:cTn id="30" dur="300" fill="hold"/>
                                        <p:tgtEl>
                                          <p:spTgt spid="48"/>
                                        </p:tgtEl>
                                        <p:attrNameLst>
                                          <p:attrName>ppt_h</p:attrName>
                                        </p:attrNameLst>
                                      </p:cBhvr>
                                      <p:tavLst>
                                        <p:tav tm="0">
                                          <p:val>
                                            <p:fltVal val="0"/>
                                          </p:val>
                                        </p:tav>
                                        <p:tav tm="100000">
                                          <p:val>
                                            <p:strVal val="#ppt_h"/>
                                          </p:val>
                                        </p:tav>
                                      </p:tavLst>
                                    </p:anim>
                                    <p:animEffect transition="in" filter="fade">
                                      <p:cBhvr>
                                        <p:cTn id="31" dur="300"/>
                                        <p:tgtEl>
                                          <p:spTgt spid="4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300" fill="hold"/>
                                        <p:tgtEl>
                                          <p:spTgt spid="49"/>
                                        </p:tgtEl>
                                        <p:attrNameLst>
                                          <p:attrName>ppt_w</p:attrName>
                                        </p:attrNameLst>
                                      </p:cBhvr>
                                      <p:tavLst>
                                        <p:tav tm="0">
                                          <p:val>
                                            <p:fltVal val="0"/>
                                          </p:val>
                                        </p:tav>
                                        <p:tav tm="100000">
                                          <p:val>
                                            <p:strVal val="#ppt_w"/>
                                          </p:val>
                                        </p:tav>
                                      </p:tavLst>
                                    </p:anim>
                                    <p:anim calcmode="lin" valueType="num">
                                      <p:cBhvr>
                                        <p:cTn id="36" dur="300" fill="hold"/>
                                        <p:tgtEl>
                                          <p:spTgt spid="49"/>
                                        </p:tgtEl>
                                        <p:attrNameLst>
                                          <p:attrName>ppt_h</p:attrName>
                                        </p:attrNameLst>
                                      </p:cBhvr>
                                      <p:tavLst>
                                        <p:tav tm="0">
                                          <p:val>
                                            <p:fltVal val="0"/>
                                          </p:val>
                                        </p:tav>
                                        <p:tav tm="100000">
                                          <p:val>
                                            <p:strVal val="#ppt_h"/>
                                          </p:val>
                                        </p:tav>
                                      </p:tavLst>
                                    </p:anim>
                                    <p:animEffect transition="in" filter="fade">
                                      <p:cBhvr>
                                        <p:cTn id="37" dur="300"/>
                                        <p:tgtEl>
                                          <p:spTgt spid="49"/>
                                        </p:tgtEl>
                                      </p:cBhvr>
                                    </p:animEffect>
                                  </p:childTnLst>
                                </p:cTn>
                              </p:par>
                            </p:childTnLst>
                          </p:cTn>
                        </p:par>
                        <p:par>
                          <p:cTn id="38" fill="hold">
                            <p:stCondLst>
                              <p:cond delay="4000"/>
                            </p:stCondLst>
                            <p:childTnLst>
                              <p:par>
                                <p:cTn id="39" presetID="49" presetClass="entr" presetSubtype="0" decel="10000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 calcmode="lin" valueType="num">
                                      <p:cBhvr>
                                        <p:cTn id="43" dur="500" fill="hold"/>
                                        <p:tgtEl>
                                          <p:spTgt spid="39"/>
                                        </p:tgtEl>
                                        <p:attrNameLst>
                                          <p:attrName>style.rotation</p:attrName>
                                        </p:attrNameLst>
                                      </p:cBhvr>
                                      <p:tavLst>
                                        <p:tav tm="0">
                                          <p:val>
                                            <p:fltVal val="360"/>
                                          </p:val>
                                        </p:tav>
                                        <p:tav tm="100000">
                                          <p:val>
                                            <p:fltVal val="0"/>
                                          </p:val>
                                        </p:tav>
                                      </p:tavLst>
                                    </p:anim>
                                    <p:animEffect transition="in" filter="fade">
                                      <p:cBhvr>
                                        <p:cTn id="44" dur="500"/>
                                        <p:tgtEl>
                                          <p:spTgt spid="39"/>
                                        </p:tgtEl>
                                      </p:cBhvr>
                                    </p:animEffect>
                                  </p:childTnLst>
                                </p:cTn>
                              </p:par>
                            </p:childTnLst>
                          </p:cTn>
                        </p:par>
                        <p:par>
                          <p:cTn id="45" fill="hold">
                            <p:stCondLst>
                              <p:cond delay="4500"/>
                            </p:stCondLst>
                            <p:childTnLst>
                              <p:par>
                                <p:cTn id="46" presetID="2" presetClass="entr" presetSubtype="8"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0-#ppt_w/2"/>
                                          </p:val>
                                        </p:tav>
                                        <p:tav tm="100000">
                                          <p:val>
                                            <p:strVal val="#ppt_x"/>
                                          </p:val>
                                        </p:tav>
                                      </p:tavLst>
                                    </p:anim>
                                    <p:anim calcmode="lin" valueType="num">
                                      <p:cBhvr additive="base">
                                        <p:cTn id="49" dur="500" fill="hold"/>
                                        <p:tgtEl>
                                          <p:spTgt spid="44"/>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8"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2" presetClass="entr" presetSubtype="8" fill="hold" nodeType="withEffect">
                                  <p:stCondLst>
                                    <p:cond delay="2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55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Effect transition="in" filter="fade">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15"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9" name="椭圆 146"/>
          <p:cNvSpPr>
            <a:spLocks noChangeArrowheads="1"/>
          </p:cNvSpPr>
          <p:nvPr/>
        </p:nvSpPr>
        <p:spPr bwMode="auto">
          <a:xfrm>
            <a:off x="3917953" y="5452533"/>
            <a:ext cx="1595967" cy="228600"/>
          </a:xfrm>
          <a:prstGeom prst="ellipse">
            <a:avLst/>
          </a:prstGeom>
          <a:gradFill rotWithShape="1">
            <a:gsLst>
              <a:gs pos="0">
                <a:srgbClr val="000000">
                  <a:alpha val="42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90">
              <a:solidFill>
                <a:srgbClr val="FFFFFF"/>
              </a:solidFill>
            </a:endParaRPr>
          </a:p>
        </p:txBody>
      </p:sp>
      <p:sp>
        <p:nvSpPr>
          <p:cNvPr id="60" name="椭圆 147"/>
          <p:cNvSpPr>
            <a:spLocks noChangeArrowheads="1"/>
          </p:cNvSpPr>
          <p:nvPr/>
        </p:nvSpPr>
        <p:spPr bwMode="auto">
          <a:xfrm>
            <a:off x="5359400" y="5336119"/>
            <a:ext cx="1763184" cy="546100"/>
          </a:xfrm>
          <a:prstGeom prst="ellipse">
            <a:avLst/>
          </a:prstGeom>
          <a:gradFill rotWithShape="1">
            <a:gsLst>
              <a:gs pos="0">
                <a:srgbClr val="000000">
                  <a:alpha val="42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90">
              <a:solidFill>
                <a:srgbClr val="FFFFFF"/>
              </a:solidFill>
            </a:endParaRPr>
          </a:p>
        </p:txBody>
      </p:sp>
      <p:sp>
        <p:nvSpPr>
          <p:cNvPr id="61" name="椭圆 148"/>
          <p:cNvSpPr>
            <a:spLocks noChangeArrowheads="1"/>
          </p:cNvSpPr>
          <p:nvPr/>
        </p:nvSpPr>
        <p:spPr bwMode="auto">
          <a:xfrm>
            <a:off x="7484533" y="5357284"/>
            <a:ext cx="2025651" cy="575733"/>
          </a:xfrm>
          <a:prstGeom prst="ellipse">
            <a:avLst/>
          </a:prstGeom>
          <a:gradFill rotWithShape="1">
            <a:gsLst>
              <a:gs pos="0">
                <a:srgbClr val="000000">
                  <a:alpha val="42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90">
              <a:solidFill>
                <a:srgbClr val="FFFFFF"/>
              </a:solidFill>
            </a:endParaRPr>
          </a:p>
        </p:txBody>
      </p:sp>
      <p:sp>
        <p:nvSpPr>
          <p:cNvPr id="62" name="矩形 5"/>
          <p:cNvSpPr/>
          <p:nvPr/>
        </p:nvSpPr>
        <p:spPr bwMode="auto">
          <a:xfrm rot="-170544">
            <a:off x="6976535" y="3998385"/>
            <a:ext cx="1293284" cy="1725083"/>
          </a:xfrm>
          <a:custGeom>
            <a:avLst/>
            <a:gdLst>
              <a:gd name="T0" fmla="*/ 0 w 793839"/>
              <a:gd name="T1" fmla="*/ 38966 h 1295229"/>
              <a:gd name="T2" fmla="*/ 969963 w 793839"/>
              <a:gd name="T3" fmla="*/ 953716 h 1295229"/>
              <a:gd name="T4" fmla="*/ 627855 w 793839"/>
              <a:gd name="T5" fmla="*/ 1286225 h 1295229"/>
              <a:gd name="T6" fmla="*/ 0 w 793839"/>
              <a:gd name="T7" fmla="*/ 38966 h 1295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3839" h="1295229">
                <a:moveTo>
                  <a:pt x="0" y="39009"/>
                </a:moveTo>
                <a:cubicBezTo>
                  <a:pt x="632529" y="-189833"/>
                  <a:pt x="730587" y="649907"/>
                  <a:pt x="793839" y="954761"/>
                </a:cubicBezTo>
                <a:cubicBezTo>
                  <a:pt x="734624" y="1044912"/>
                  <a:pt x="668868" y="1200820"/>
                  <a:pt x="513850" y="1287634"/>
                </a:cubicBezTo>
                <a:cubicBezTo>
                  <a:pt x="309848" y="1387681"/>
                  <a:pt x="575181" y="474061"/>
                  <a:pt x="0" y="39009"/>
                </a:cubicBezTo>
                <a:close/>
              </a:path>
            </a:pathLst>
          </a:custGeom>
          <a:gradFill rotWithShape="1">
            <a:gsLst>
              <a:gs pos="0">
                <a:srgbClr val="7F7F7F"/>
              </a:gs>
              <a:gs pos="27000">
                <a:srgbClr val="7F7F7F"/>
              </a:gs>
              <a:gs pos="71001">
                <a:srgbClr val="D9D9D9"/>
              </a:gs>
              <a:gs pos="100000">
                <a:srgbClr val="D9D9D9"/>
              </a:gs>
            </a:gsLst>
            <a:lin ang="4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90"/>
          </a:p>
        </p:txBody>
      </p:sp>
      <p:grpSp>
        <p:nvGrpSpPr>
          <p:cNvPr id="63" name="组合 150"/>
          <p:cNvGrpSpPr/>
          <p:nvPr/>
        </p:nvGrpSpPr>
        <p:grpSpPr bwMode="auto">
          <a:xfrm>
            <a:off x="7763935" y="1797051"/>
            <a:ext cx="3325284" cy="3873500"/>
            <a:chOff x="0" y="0"/>
            <a:chExt cx="2493658" cy="2905385"/>
          </a:xfrm>
        </p:grpSpPr>
        <p:sp>
          <p:nvSpPr>
            <p:cNvPr id="64" name="上箭头 2"/>
            <p:cNvSpPr/>
            <p:nvPr/>
          </p:nvSpPr>
          <p:spPr bwMode="auto">
            <a:xfrm rot="21429456">
              <a:off x="0" y="49216"/>
              <a:ext cx="2493658" cy="2827591"/>
            </a:xfrm>
            <a:custGeom>
              <a:avLst/>
              <a:gdLst>
                <a:gd name="T0" fmla="*/ 681460 w 2038184"/>
                <a:gd name="T1" fmla="*/ 1005260 h 2827048"/>
                <a:gd name="T2" fmla="*/ 1586136 w 2038184"/>
                <a:gd name="T3" fmla="*/ 0 h 2827048"/>
                <a:gd name="T4" fmla="*/ 2038184 w 2038184"/>
                <a:gd name="T5" fmla="*/ 1114988 h 2827048"/>
                <a:gd name="T6" fmla="*/ 1718434 w 2038184"/>
                <a:gd name="T7" fmla="*/ 1087556 h 2827048"/>
                <a:gd name="T8" fmla="*/ 638636 w 2038184"/>
                <a:gd name="T9" fmla="*/ 2777695 h 2827048"/>
                <a:gd name="T10" fmla="*/ 0 w 2038184"/>
                <a:gd name="T11" fmla="*/ 2827048 h 2827048"/>
                <a:gd name="T12" fmla="*/ 1014926 w 2038184"/>
                <a:gd name="T13" fmla="*/ 1046408 h 2827048"/>
                <a:gd name="T14" fmla="*/ 681460 w 2038184"/>
                <a:gd name="T15" fmla="*/ 1005260 h 28270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8184" h="2827048">
                  <a:moveTo>
                    <a:pt x="681460" y="1005260"/>
                  </a:moveTo>
                  <a:lnTo>
                    <a:pt x="1586136" y="0"/>
                  </a:lnTo>
                  <a:lnTo>
                    <a:pt x="2038184" y="1114988"/>
                  </a:lnTo>
                  <a:lnTo>
                    <a:pt x="1718434" y="1087556"/>
                  </a:lnTo>
                  <a:cubicBezTo>
                    <a:pt x="1479166" y="1690860"/>
                    <a:pt x="1340949" y="2364161"/>
                    <a:pt x="638636" y="2777695"/>
                  </a:cubicBezTo>
                  <a:cubicBezTo>
                    <a:pt x="463477" y="2825047"/>
                    <a:pt x="212879" y="2810597"/>
                    <a:pt x="0" y="2827048"/>
                  </a:cubicBezTo>
                  <a:cubicBezTo>
                    <a:pt x="429788" y="2663309"/>
                    <a:pt x="819379" y="1694482"/>
                    <a:pt x="1014926" y="1046408"/>
                  </a:cubicBezTo>
                  <a:lnTo>
                    <a:pt x="681460" y="100526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sz="2490"/>
            </a:p>
          </p:txBody>
        </p:sp>
        <p:sp>
          <p:nvSpPr>
            <p:cNvPr id="65" name="矩形 5"/>
            <p:cNvSpPr/>
            <p:nvPr/>
          </p:nvSpPr>
          <p:spPr bwMode="auto">
            <a:xfrm rot="-170544">
              <a:off x="12067" y="1104295"/>
              <a:ext cx="1257499" cy="1801090"/>
            </a:xfrm>
            <a:custGeom>
              <a:avLst/>
              <a:gdLst>
                <a:gd name="T0" fmla="*/ 1099337 w 1027813"/>
                <a:gd name="T1" fmla="*/ 0 h 1801090"/>
                <a:gd name="T2" fmla="*/ 1257499 w 1027813"/>
                <a:gd name="T3" fmla="*/ 17951 h 1801090"/>
                <a:gd name="T4" fmla="*/ 0 w 1027813"/>
                <a:gd name="T5" fmla="*/ 1801090 h 1801090"/>
                <a:gd name="T6" fmla="*/ 1099337 w 1027813"/>
                <a:gd name="T7" fmla="*/ 0 h 18010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7813" h="1801090">
                  <a:moveTo>
                    <a:pt x="898540" y="0"/>
                  </a:moveTo>
                  <a:lnTo>
                    <a:pt x="1027813" y="17951"/>
                  </a:lnTo>
                  <a:cubicBezTo>
                    <a:pt x="937055" y="330535"/>
                    <a:pt x="482572" y="1747710"/>
                    <a:pt x="0" y="1801090"/>
                  </a:cubicBezTo>
                  <a:cubicBezTo>
                    <a:pt x="318147" y="1645703"/>
                    <a:pt x="765087" y="500994"/>
                    <a:pt x="898540" y="0"/>
                  </a:cubicBezTo>
                  <a:close/>
                </a:path>
              </a:pathLst>
            </a:custGeom>
            <a:gradFill rotWithShape="1">
              <a:gsLst>
                <a:gs pos="0">
                  <a:srgbClr val="DDDDDD"/>
                </a:gs>
                <a:gs pos="58000">
                  <a:srgbClr val="C1C1C1"/>
                </a:gs>
                <a:gs pos="100000">
                  <a:srgbClr val="A6A6A6"/>
                </a:gs>
              </a:gsLst>
              <a:lin ang="210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90"/>
            </a:p>
          </p:txBody>
        </p:sp>
        <p:sp>
          <p:nvSpPr>
            <p:cNvPr id="66" name="矩形 5"/>
            <p:cNvSpPr/>
            <p:nvPr/>
          </p:nvSpPr>
          <p:spPr bwMode="auto">
            <a:xfrm rot="-170544">
              <a:off x="639549" y="0"/>
              <a:ext cx="1259492" cy="1049959"/>
            </a:xfrm>
            <a:custGeom>
              <a:avLst/>
              <a:gdLst>
                <a:gd name="T0" fmla="*/ 1140507 w 1029442"/>
                <a:gd name="T1" fmla="*/ 0 h 1049959"/>
                <a:gd name="T2" fmla="*/ 1259492 w 1029442"/>
                <a:gd name="T3" fmla="*/ 53389 h 1049959"/>
                <a:gd name="T4" fmla="*/ 149042 w 1029442"/>
                <a:gd name="T5" fmla="*/ 1049959 h 1049959"/>
                <a:gd name="T6" fmla="*/ 0 w 1029442"/>
                <a:gd name="T7" fmla="*/ 971684 h 1049959"/>
                <a:gd name="T8" fmla="*/ 1140507 w 1029442"/>
                <a:gd name="T9" fmla="*/ 0 h 10499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9442" h="1049959">
                  <a:moveTo>
                    <a:pt x="932190" y="0"/>
                  </a:moveTo>
                  <a:lnTo>
                    <a:pt x="1029442" y="53389"/>
                  </a:lnTo>
                  <a:lnTo>
                    <a:pt x="121819" y="1049959"/>
                  </a:lnTo>
                  <a:lnTo>
                    <a:pt x="0" y="971684"/>
                  </a:lnTo>
                  <a:lnTo>
                    <a:pt x="932190" y="0"/>
                  </a:lnTo>
                  <a:close/>
                </a:path>
              </a:pathLst>
            </a:custGeom>
            <a:gradFill rotWithShape="1">
              <a:gsLst>
                <a:gs pos="0">
                  <a:srgbClr val="BFBFBF"/>
                </a:gs>
                <a:gs pos="67000">
                  <a:srgbClr val="DDDDDD"/>
                </a:gs>
                <a:gs pos="99001">
                  <a:srgbClr val="BFBFBF"/>
                </a:gs>
                <a:gs pos="100000">
                  <a:srgbClr val="BFBFBF"/>
                </a:gs>
              </a:gsLst>
              <a:lin ang="210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90"/>
            </a:p>
          </p:txBody>
        </p:sp>
      </p:grpSp>
      <p:sp>
        <p:nvSpPr>
          <p:cNvPr id="67" name="矩形 5"/>
          <p:cNvSpPr/>
          <p:nvPr/>
        </p:nvSpPr>
        <p:spPr bwMode="auto">
          <a:xfrm rot="21429456">
            <a:off x="5797553" y="4015319"/>
            <a:ext cx="1722967" cy="1526116"/>
          </a:xfrm>
          <a:custGeom>
            <a:avLst/>
            <a:gdLst>
              <a:gd name="T0" fmla="*/ 98480 w 1056762"/>
              <a:gd name="T1" fmla="*/ 1140859 h 1144416"/>
              <a:gd name="T2" fmla="*/ 1056762 w 1056762"/>
              <a:gd name="T3" fmla="*/ 37690 h 1144416"/>
              <a:gd name="T4" fmla="*/ 508495 w 1056762"/>
              <a:gd name="T5" fmla="*/ 1144416 h 1144416"/>
              <a:gd name="T6" fmla="*/ 98480 w 1056762"/>
              <a:gd name="T7" fmla="*/ 1140859 h 1144416"/>
            </a:gdLst>
            <a:ahLst/>
            <a:cxnLst>
              <a:cxn ang="0">
                <a:pos x="T0" y="T1"/>
              </a:cxn>
              <a:cxn ang="0">
                <a:pos x="T2" y="T3"/>
              </a:cxn>
              <a:cxn ang="0">
                <a:pos x="T4" y="T5"/>
              </a:cxn>
              <a:cxn ang="0">
                <a:pos x="T6" y="T7"/>
              </a:cxn>
            </a:cxnLst>
            <a:rect l="0" t="0" r="r" b="b"/>
            <a:pathLst>
              <a:path w="1056762" h="1144416">
                <a:moveTo>
                  <a:pt x="98480" y="1140859"/>
                </a:moveTo>
                <a:cubicBezTo>
                  <a:pt x="-137138" y="833621"/>
                  <a:pt x="833" y="-210117"/>
                  <a:pt x="1056762" y="37690"/>
                </a:cubicBezTo>
                <a:cubicBezTo>
                  <a:pt x="438747" y="-123539"/>
                  <a:pt x="148066" y="1053029"/>
                  <a:pt x="508495" y="1144416"/>
                </a:cubicBezTo>
                <a:lnTo>
                  <a:pt x="98480" y="1140859"/>
                </a:lnTo>
                <a:close/>
              </a:path>
            </a:pathLst>
          </a:custGeom>
          <a:solidFill>
            <a:schemeClr val="accent2"/>
          </a:solidFill>
          <a:ln>
            <a:noFill/>
          </a:ln>
        </p:spPr>
        <p:txBody>
          <a:bodyPr anchor="ctr"/>
          <a:lstStyle/>
          <a:p>
            <a:pPr>
              <a:defRPr/>
            </a:pPr>
            <a:endParaRPr lang="zh-CN" altLang="en-US" sz="2490"/>
          </a:p>
        </p:txBody>
      </p:sp>
      <p:sp>
        <p:nvSpPr>
          <p:cNvPr id="68" name="矩形 5"/>
          <p:cNvSpPr/>
          <p:nvPr/>
        </p:nvSpPr>
        <p:spPr bwMode="auto">
          <a:xfrm rot="-170544">
            <a:off x="6392335" y="4889502"/>
            <a:ext cx="325967" cy="649817"/>
          </a:xfrm>
          <a:custGeom>
            <a:avLst/>
            <a:gdLst>
              <a:gd name="T0" fmla="*/ 30924 w 199611"/>
              <a:gd name="T1" fmla="*/ 0 h 486495"/>
              <a:gd name="T2" fmla="*/ 225583 w 199611"/>
              <a:gd name="T3" fmla="*/ 483728 h 486495"/>
              <a:gd name="T4" fmla="*/ 30924 w 199611"/>
              <a:gd name="T5" fmla="*/ 0 h 486495"/>
              <a:gd name="T6" fmla="*/ 0 60000 65536"/>
              <a:gd name="T7" fmla="*/ 0 60000 65536"/>
              <a:gd name="T8" fmla="*/ 0 60000 65536"/>
            </a:gdLst>
            <a:ahLst/>
            <a:cxnLst>
              <a:cxn ang="T6">
                <a:pos x="T0" y="T1"/>
              </a:cxn>
              <a:cxn ang="T7">
                <a:pos x="T2" y="T3"/>
              </a:cxn>
              <a:cxn ang="T8">
                <a:pos x="T4" y="T5"/>
              </a:cxn>
            </a:cxnLst>
            <a:rect l="0" t="0" r="r" b="b"/>
            <a:pathLst>
              <a:path w="199611" h="486495">
                <a:moveTo>
                  <a:pt x="25249" y="0"/>
                </a:moveTo>
                <a:cubicBezTo>
                  <a:pt x="191683" y="212346"/>
                  <a:pt x="224138" y="417576"/>
                  <a:pt x="184186" y="482866"/>
                </a:cubicBezTo>
                <a:cubicBezTo>
                  <a:pt x="1140" y="521982"/>
                  <a:pt x="-31315" y="237252"/>
                  <a:pt x="25249" y="0"/>
                </a:cubicBezTo>
                <a:close/>
              </a:path>
            </a:pathLst>
          </a:custGeom>
          <a:gradFill rotWithShape="1">
            <a:gsLst>
              <a:gs pos="0">
                <a:srgbClr val="BFBFBF"/>
              </a:gs>
              <a:gs pos="60001">
                <a:srgbClr val="D9D9D9"/>
              </a:gs>
              <a:gs pos="97000">
                <a:srgbClr val="EAEAEA"/>
              </a:gs>
              <a:gs pos="100000">
                <a:srgbClr val="DDDDDD"/>
              </a:gs>
            </a:gsLst>
            <a:lin ang="210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90"/>
          </a:p>
        </p:txBody>
      </p:sp>
      <p:sp>
        <p:nvSpPr>
          <p:cNvPr id="69" name="矩形 5"/>
          <p:cNvSpPr/>
          <p:nvPr/>
        </p:nvSpPr>
        <p:spPr bwMode="auto">
          <a:xfrm rot="-170544">
            <a:off x="5054602" y="4472519"/>
            <a:ext cx="876300" cy="438149"/>
          </a:xfrm>
          <a:custGeom>
            <a:avLst/>
            <a:gdLst>
              <a:gd name="T0" fmla="*/ 657225 w 537255"/>
              <a:gd name="T1" fmla="*/ 72334 h 328686"/>
              <a:gd name="T2" fmla="*/ 558568 w 537255"/>
              <a:gd name="T3" fmla="*/ 328612 h 328686"/>
              <a:gd name="T4" fmla="*/ 0 w 537255"/>
              <a:gd name="T5" fmla="*/ 150949 h 328686"/>
              <a:gd name="T6" fmla="*/ 657225 w 537255"/>
              <a:gd name="T7" fmla="*/ 72334 h 3286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255" h="328686">
                <a:moveTo>
                  <a:pt x="537255" y="72350"/>
                </a:moveTo>
                <a:cubicBezTo>
                  <a:pt x="510372" y="157795"/>
                  <a:pt x="469258" y="232567"/>
                  <a:pt x="456607" y="328686"/>
                </a:cubicBezTo>
                <a:cubicBezTo>
                  <a:pt x="383867" y="165085"/>
                  <a:pt x="215060" y="158034"/>
                  <a:pt x="0" y="150983"/>
                </a:cubicBezTo>
                <a:cubicBezTo>
                  <a:pt x="207549" y="-102939"/>
                  <a:pt x="468467" y="30960"/>
                  <a:pt x="537255" y="72350"/>
                </a:cubicBezTo>
                <a:close/>
              </a:path>
            </a:pathLst>
          </a:custGeom>
          <a:gradFill rotWithShape="1">
            <a:gsLst>
              <a:gs pos="0">
                <a:srgbClr val="BFBFBF"/>
              </a:gs>
              <a:gs pos="60001">
                <a:srgbClr val="D9D9D9"/>
              </a:gs>
              <a:gs pos="97000">
                <a:srgbClr val="EAEAEA"/>
              </a:gs>
              <a:gs pos="100000">
                <a:srgbClr val="DDDDDD"/>
              </a:gs>
            </a:gsLst>
            <a:lin ang="210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90"/>
          </a:p>
        </p:txBody>
      </p:sp>
      <p:sp>
        <p:nvSpPr>
          <p:cNvPr id="70" name="矩形 5"/>
          <p:cNvSpPr/>
          <p:nvPr/>
        </p:nvSpPr>
        <p:spPr bwMode="auto">
          <a:xfrm rot="21429456">
            <a:off x="4457702" y="4544484"/>
            <a:ext cx="876300" cy="1022349"/>
          </a:xfrm>
          <a:custGeom>
            <a:avLst/>
            <a:gdLst>
              <a:gd name="T0" fmla="*/ 537278 w 537278"/>
              <a:gd name="T1" fmla="*/ 0 h 766512"/>
              <a:gd name="T2" fmla="*/ 289428 w 537278"/>
              <a:gd name="T3" fmla="*/ 766512 h 766512"/>
              <a:gd name="T4" fmla="*/ 0 w 537278"/>
              <a:gd name="T5" fmla="*/ 763173 h 766512"/>
              <a:gd name="T6" fmla="*/ 537278 w 537278"/>
              <a:gd name="T7" fmla="*/ 0 h 766512"/>
            </a:gdLst>
            <a:ahLst/>
            <a:cxnLst>
              <a:cxn ang="0">
                <a:pos x="T0" y="T1"/>
              </a:cxn>
              <a:cxn ang="0">
                <a:pos x="T2" y="T3"/>
              </a:cxn>
              <a:cxn ang="0">
                <a:pos x="T4" y="T5"/>
              </a:cxn>
              <a:cxn ang="0">
                <a:pos x="T6" y="T7"/>
              </a:cxn>
            </a:cxnLst>
            <a:rect l="0" t="0" r="r" b="b"/>
            <a:pathLst>
              <a:path w="537278" h="766512">
                <a:moveTo>
                  <a:pt x="537278" y="0"/>
                </a:moveTo>
                <a:cubicBezTo>
                  <a:pt x="207967" y="199300"/>
                  <a:pt x="272390" y="670393"/>
                  <a:pt x="289428" y="766512"/>
                </a:cubicBezTo>
                <a:cubicBezTo>
                  <a:pt x="131296" y="759462"/>
                  <a:pt x="200828" y="770224"/>
                  <a:pt x="0" y="763173"/>
                </a:cubicBezTo>
                <a:cubicBezTo>
                  <a:pt x="1187" y="619550"/>
                  <a:pt x="2395" y="111604"/>
                  <a:pt x="537278" y="0"/>
                </a:cubicBezTo>
                <a:close/>
              </a:path>
            </a:pathLst>
          </a:custGeom>
          <a:solidFill>
            <a:schemeClr val="accent2"/>
          </a:solidFill>
          <a:ln>
            <a:noFill/>
          </a:ln>
        </p:spPr>
        <p:txBody>
          <a:bodyPr anchor="ctr"/>
          <a:lstStyle/>
          <a:p>
            <a:pPr>
              <a:defRPr/>
            </a:pPr>
            <a:endParaRPr lang="zh-CN" altLang="en-US" sz="2490"/>
          </a:p>
        </p:txBody>
      </p:sp>
      <p:grpSp>
        <p:nvGrpSpPr>
          <p:cNvPr id="71" name="组合 257"/>
          <p:cNvGrpSpPr/>
          <p:nvPr/>
        </p:nvGrpSpPr>
        <p:grpSpPr bwMode="auto">
          <a:xfrm>
            <a:off x="3917953" y="4119035"/>
            <a:ext cx="1441449" cy="332317"/>
            <a:chOff x="0" y="0"/>
            <a:chExt cx="1081375" cy="248696"/>
          </a:xfrm>
        </p:grpSpPr>
        <p:cxnSp>
          <p:nvCxnSpPr>
            <p:cNvPr id="72" name="直接连接符 258"/>
            <p:cNvCxnSpPr>
              <a:cxnSpLocks noChangeShapeType="1"/>
            </p:cNvCxnSpPr>
            <p:nvPr/>
          </p:nvCxnSpPr>
          <p:spPr bwMode="auto">
            <a:xfrm>
              <a:off x="1081375" y="0"/>
              <a:ext cx="0" cy="248696"/>
            </a:xfrm>
            <a:prstGeom prst="line">
              <a:avLst/>
            </a:prstGeom>
            <a:noFill/>
            <a:ln w="9525">
              <a:solidFill>
                <a:srgbClr val="7F7F7F"/>
              </a:solidFill>
              <a:prstDash val="sysDot"/>
              <a:round/>
              <a:tailEnd type="stealth" w="med" len="med"/>
            </a:ln>
            <a:extLst>
              <a:ext uri="{909E8E84-426E-40DD-AFC4-6F175D3DCCD1}">
                <a14:hiddenFill xmlns:a14="http://schemas.microsoft.com/office/drawing/2010/main">
                  <a:noFill/>
                </a14:hiddenFill>
              </a:ext>
            </a:extLst>
          </p:spPr>
        </p:cxnSp>
        <p:cxnSp>
          <p:nvCxnSpPr>
            <p:cNvPr id="73" name="直接连接符 259"/>
            <p:cNvCxnSpPr>
              <a:cxnSpLocks noChangeShapeType="1"/>
            </p:cNvCxnSpPr>
            <p:nvPr/>
          </p:nvCxnSpPr>
          <p:spPr bwMode="auto">
            <a:xfrm flipH="1">
              <a:off x="0" y="0"/>
              <a:ext cx="1081375" cy="0"/>
            </a:xfrm>
            <a:prstGeom prst="line">
              <a:avLst/>
            </a:prstGeom>
            <a:noFill/>
            <a:ln w="9525">
              <a:solidFill>
                <a:srgbClr val="7F7F7F"/>
              </a:solidFill>
              <a:prstDash val="sysDot"/>
              <a:round/>
              <a:tailEnd type="oval" w="med" len="med"/>
            </a:ln>
            <a:extLst>
              <a:ext uri="{909E8E84-426E-40DD-AFC4-6F175D3DCCD1}">
                <a14:hiddenFill xmlns:a14="http://schemas.microsoft.com/office/drawing/2010/main">
                  <a:noFill/>
                </a14:hiddenFill>
              </a:ext>
            </a:extLst>
          </p:spPr>
        </p:cxnSp>
      </p:grpSp>
      <p:grpSp>
        <p:nvGrpSpPr>
          <p:cNvPr id="74" name="组合 260"/>
          <p:cNvGrpSpPr/>
          <p:nvPr/>
        </p:nvGrpSpPr>
        <p:grpSpPr bwMode="auto">
          <a:xfrm>
            <a:off x="3917953" y="3397253"/>
            <a:ext cx="3016249" cy="569383"/>
            <a:chOff x="0" y="0"/>
            <a:chExt cx="2261983" cy="427521"/>
          </a:xfrm>
        </p:grpSpPr>
        <p:cxnSp>
          <p:nvCxnSpPr>
            <p:cNvPr id="75" name="直接连接符 261"/>
            <p:cNvCxnSpPr>
              <a:cxnSpLocks noChangeShapeType="1"/>
            </p:cNvCxnSpPr>
            <p:nvPr/>
          </p:nvCxnSpPr>
          <p:spPr bwMode="auto">
            <a:xfrm flipV="1">
              <a:off x="2261983" y="0"/>
              <a:ext cx="0" cy="427521"/>
            </a:xfrm>
            <a:prstGeom prst="line">
              <a:avLst/>
            </a:prstGeom>
            <a:noFill/>
            <a:ln w="9525">
              <a:solidFill>
                <a:srgbClr val="7F7F7F"/>
              </a:solidFill>
              <a:prstDash val="sysDot"/>
              <a:round/>
              <a:headEnd type="stealth" w="med" len="med"/>
            </a:ln>
            <a:extLst>
              <a:ext uri="{909E8E84-426E-40DD-AFC4-6F175D3DCCD1}">
                <a14:hiddenFill xmlns:a14="http://schemas.microsoft.com/office/drawing/2010/main">
                  <a:noFill/>
                </a14:hiddenFill>
              </a:ext>
            </a:extLst>
          </p:spPr>
        </p:cxnSp>
        <p:cxnSp>
          <p:nvCxnSpPr>
            <p:cNvPr id="76" name="直接连接符 262"/>
            <p:cNvCxnSpPr>
              <a:cxnSpLocks noChangeShapeType="1"/>
            </p:cNvCxnSpPr>
            <p:nvPr/>
          </p:nvCxnSpPr>
          <p:spPr bwMode="auto">
            <a:xfrm flipH="1">
              <a:off x="0" y="0"/>
              <a:ext cx="2261983" cy="0"/>
            </a:xfrm>
            <a:prstGeom prst="line">
              <a:avLst/>
            </a:prstGeom>
            <a:noFill/>
            <a:ln w="9525">
              <a:solidFill>
                <a:srgbClr val="7F7F7F"/>
              </a:solidFill>
              <a:prstDash val="sysDot"/>
              <a:round/>
              <a:tailEnd type="oval" w="med" len="med"/>
            </a:ln>
            <a:extLst>
              <a:ext uri="{909E8E84-426E-40DD-AFC4-6F175D3DCCD1}">
                <a14:hiddenFill xmlns:a14="http://schemas.microsoft.com/office/drawing/2010/main">
                  <a:noFill/>
                </a14:hiddenFill>
              </a:ext>
            </a:extLst>
          </p:spPr>
        </p:cxnSp>
      </p:grpSp>
      <p:cxnSp>
        <p:nvCxnSpPr>
          <p:cNvPr id="77" name="直接连接符 263"/>
          <p:cNvCxnSpPr>
            <a:cxnSpLocks noChangeShapeType="1"/>
          </p:cNvCxnSpPr>
          <p:nvPr/>
        </p:nvCxnSpPr>
        <p:spPr bwMode="auto">
          <a:xfrm flipH="1">
            <a:off x="3917952" y="2679700"/>
            <a:ext cx="4665133" cy="0"/>
          </a:xfrm>
          <a:prstGeom prst="line">
            <a:avLst/>
          </a:prstGeom>
          <a:noFill/>
          <a:ln w="9525">
            <a:solidFill>
              <a:srgbClr val="7F7F7F"/>
            </a:solidFill>
            <a:prstDash val="sysDot"/>
            <a:round/>
            <a:headEnd type="stealth" w="med" len="med"/>
            <a:tailEnd type="oval" w="med" len="med"/>
          </a:ln>
          <a:extLst>
            <a:ext uri="{909E8E84-426E-40DD-AFC4-6F175D3DCCD1}">
              <a14:hiddenFill xmlns:a14="http://schemas.microsoft.com/office/drawing/2010/main">
                <a:noFill/>
              </a14:hiddenFill>
            </a:ext>
          </a:extLst>
        </p:spPr>
      </p:cxnSp>
      <p:sp>
        <p:nvSpPr>
          <p:cNvPr id="78" name="矩形 264"/>
          <p:cNvSpPr>
            <a:spLocks noChangeArrowheads="1"/>
          </p:cNvSpPr>
          <p:nvPr/>
        </p:nvSpPr>
        <p:spPr bwMode="auto">
          <a:xfrm>
            <a:off x="1098553" y="2434167"/>
            <a:ext cx="268816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ts val="1600"/>
              </a:lnSpc>
            </a:pPr>
            <a:r>
              <a:rPr lang="zh-CN" altLang="en-US" sz="1335">
                <a:latin typeface="微软雅黑" panose="020B0503020204020204" pitchFamily="34" charset="-122"/>
                <a:ea typeface="微软雅黑" panose="020B0503020204020204" pitchFamily="34" charset="-122"/>
              </a:rPr>
              <a:t>这里填写目录内容说明，设计发展存在着一个时代价值观的问题。</a:t>
            </a:r>
            <a:endParaRPr lang="en-US" sz="1335">
              <a:latin typeface="微软雅黑" panose="020B0503020204020204" pitchFamily="34" charset="-122"/>
              <a:ea typeface="微软雅黑" panose="020B0503020204020204" pitchFamily="34" charset="-122"/>
            </a:endParaRPr>
          </a:p>
        </p:txBody>
      </p:sp>
      <p:sp>
        <p:nvSpPr>
          <p:cNvPr id="79" name="矩形 265"/>
          <p:cNvSpPr>
            <a:spLocks noChangeArrowheads="1"/>
          </p:cNvSpPr>
          <p:nvPr/>
        </p:nvSpPr>
        <p:spPr bwMode="auto">
          <a:xfrm>
            <a:off x="1098553" y="3153833"/>
            <a:ext cx="268816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ts val="1600"/>
              </a:lnSpc>
            </a:pPr>
            <a:r>
              <a:rPr lang="zh-CN" altLang="en-US" sz="1335">
                <a:latin typeface="微软雅黑" panose="020B0503020204020204" pitchFamily="34" charset="-122"/>
                <a:ea typeface="微软雅黑" panose="020B0503020204020204" pitchFamily="34" charset="-122"/>
              </a:rPr>
              <a:t>这里填写目录内容说明，设计发展存在着一个时代价值观的问题。</a:t>
            </a:r>
            <a:endParaRPr lang="en-US" sz="1335">
              <a:latin typeface="微软雅黑" panose="020B0503020204020204" pitchFamily="34" charset="-122"/>
              <a:ea typeface="微软雅黑" panose="020B0503020204020204" pitchFamily="34" charset="-122"/>
            </a:endParaRPr>
          </a:p>
        </p:txBody>
      </p:sp>
      <p:sp>
        <p:nvSpPr>
          <p:cNvPr id="80" name="矩形 266"/>
          <p:cNvSpPr>
            <a:spLocks noChangeArrowheads="1"/>
          </p:cNvSpPr>
          <p:nvPr/>
        </p:nvSpPr>
        <p:spPr bwMode="auto">
          <a:xfrm>
            <a:off x="1098553" y="3875617"/>
            <a:ext cx="268816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ts val="1600"/>
              </a:lnSpc>
            </a:pPr>
            <a:r>
              <a:rPr lang="zh-CN" altLang="en-US" sz="1335">
                <a:latin typeface="微软雅黑" panose="020B0503020204020204" pitchFamily="34" charset="-122"/>
                <a:ea typeface="微软雅黑" panose="020B0503020204020204" pitchFamily="34" charset="-122"/>
              </a:rPr>
              <a:t>这里填写目录内容说明，设计发展存在着一个时代价值观的问题。</a:t>
            </a:r>
            <a:endParaRPr lang="en-US" sz="1335">
              <a:latin typeface="微软雅黑" panose="020B0503020204020204" pitchFamily="34" charset="-122"/>
              <a:ea typeface="微软雅黑" panose="020B0503020204020204" pitchFamily="34" charset="-122"/>
            </a:endParaRPr>
          </a:p>
        </p:txBody>
      </p:sp>
      <p:grpSp>
        <p:nvGrpSpPr>
          <p:cNvPr id="81" name="组合 267"/>
          <p:cNvGrpSpPr/>
          <p:nvPr/>
        </p:nvGrpSpPr>
        <p:grpSpPr bwMode="auto">
          <a:xfrm rot="10800000">
            <a:off x="4131736" y="2271186"/>
            <a:ext cx="700617" cy="403172"/>
            <a:chOff x="0" y="1025"/>
            <a:chExt cx="645915" cy="372315"/>
          </a:xfrm>
        </p:grpSpPr>
        <p:pic>
          <p:nvPicPr>
            <p:cNvPr id="82" name="组合 26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1476" y="1025"/>
              <a:ext cx="562382" cy="32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11"/>
            <p:cNvSpPr txBox="1">
              <a:spLocks noChangeArrowheads="1"/>
            </p:cNvSpPr>
            <p:nvPr/>
          </p:nvSpPr>
          <p:spPr bwMode="auto">
            <a:xfrm rot="10800000">
              <a:off x="0" y="79586"/>
              <a:ext cx="645915" cy="29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65" dirty="0">
                  <a:solidFill>
                    <a:srgbClr val="FFFFFF"/>
                  </a:solidFill>
                  <a:latin typeface="微软雅黑" panose="020B0503020204020204" pitchFamily="34" charset="-122"/>
                  <a:ea typeface="微软雅黑" panose="020B0503020204020204" pitchFamily="34" charset="-122"/>
                </a:rPr>
                <a:t>60%</a:t>
              </a:r>
              <a:endParaRPr lang="zh-CN" altLang="en-US" sz="1465" dirty="0">
                <a:solidFill>
                  <a:srgbClr val="FFFFFF"/>
                </a:solidFill>
                <a:latin typeface="微软雅黑" panose="020B0503020204020204" pitchFamily="34" charset="-122"/>
                <a:ea typeface="微软雅黑" panose="020B0503020204020204" pitchFamily="34" charset="-122"/>
              </a:endParaRPr>
            </a:p>
          </p:txBody>
        </p:sp>
      </p:grpSp>
      <p:grpSp>
        <p:nvGrpSpPr>
          <p:cNvPr id="84" name="组合 272"/>
          <p:cNvGrpSpPr/>
          <p:nvPr/>
        </p:nvGrpSpPr>
        <p:grpSpPr bwMode="auto">
          <a:xfrm rot="10800000">
            <a:off x="4144435" y="2992969"/>
            <a:ext cx="698500" cy="404139"/>
            <a:chOff x="0" y="134"/>
            <a:chExt cx="645915" cy="373206"/>
          </a:xfrm>
        </p:grpSpPr>
        <p:pic>
          <p:nvPicPr>
            <p:cNvPr id="85" name="组合 27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1805" y="134"/>
              <a:ext cx="562382" cy="3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 Box 11"/>
            <p:cNvSpPr txBox="1">
              <a:spLocks noChangeArrowheads="1"/>
            </p:cNvSpPr>
            <p:nvPr/>
          </p:nvSpPr>
          <p:spPr bwMode="auto">
            <a:xfrm rot="10800000">
              <a:off x="0" y="79587"/>
              <a:ext cx="645915" cy="29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65" dirty="0">
                  <a:solidFill>
                    <a:srgbClr val="FFFFFF"/>
                  </a:solidFill>
                  <a:latin typeface="微软雅黑" panose="020B0503020204020204" pitchFamily="34" charset="-122"/>
                  <a:ea typeface="微软雅黑" panose="020B0503020204020204" pitchFamily="34" charset="-122"/>
                </a:rPr>
                <a:t>30%</a:t>
              </a:r>
              <a:endParaRPr lang="zh-CN" altLang="en-US" sz="1465" dirty="0">
                <a:solidFill>
                  <a:srgbClr val="FFFFFF"/>
                </a:solidFill>
                <a:latin typeface="微软雅黑" panose="020B0503020204020204" pitchFamily="34" charset="-122"/>
                <a:ea typeface="微软雅黑" panose="020B0503020204020204" pitchFamily="34" charset="-122"/>
              </a:endParaRPr>
            </a:p>
          </p:txBody>
        </p:sp>
      </p:grpSp>
      <p:grpSp>
        <p:nvGrpSpPr>
          <p:cNvPr id="87" name="组合 277"/>
          <p:cNvGrpSpPr/>
          <p:nvPr/>
        </p:nvGrpSpPr>
        <p:grpSpPr bwMode="auto">
          <a:xfrm rot="10800000">
            <a:off x="4131736" y="3714753"/>
            <a:ext cx="700617" cy="405115"/>
            <a:chOff x="0" y="-769"/>
            <a:chExt cx="645915" cy="374109"/>
          </a:xfrm>
        </p:grpSpPr>
        <p:pic>
          <p:nvPicPr>
            <p:cNvPr id="88" name="组合 27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1478" y="-769"/>
              <a:ext cx="562382" cy="32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Text Box 11"/>
            <p:cNvSpPr txBox="1">
              <a:spLocks noChangeArrowheads="1"/>
            </p:cNvSpPr>
            <p:nvPr/>
          </p:nvSpPr>
          <p:spPr bwMode="auto">
            <a:xfrm rot="10800000">
              <a:off x="0" y="79586"/>
              <a:ext cx="645915" cy="29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65" dirty="0">
                  <a:solidFill>
                    <a:srgbClr val="FFFFFF"/>
                  </a:solidFill>
                  <a:latin typeface="微软雅黑" panose="020B0503020204020204" pitchFamily="34" charset="-122"/>
                  <a:ea typeface="微软雅黑" panose="020B0503020204020204" pitchFamily="34" charset="-122"/>
                </a:rPr>
                <a:t>10%</a:t>
              </a:r>
              <a:endParaRPr lang="zh-CN" altLang="en-US" sz="1465"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ircle(out)">
                                      <p:cBhvr>
                                        <p:cTn id="7" dur="300"/>
                                        <p:tgtEl>
                                          <p:spTgt spid="5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down)">
                                      <p:cBhvr>
                                        <p:cTn id="11" dur="200"/>
                                        <p:tgtEl>
                                          <p:spTgt spid="70"/>
                                        </p:tgtEl>
                                      </p:cBhvr>
                                    </p:animEffect>
                                  </p:childTnLst>
                                </p:cTn>
                              </p:par>
                              <p:par>
                                <p:cTn id="12" presetID="22" presetClass="entr" presetSubtype="8" fill="hold" grpId="0" nodeType="withEffect">
                                  <p:stCondLst>
                                    <p:cond delay="200"/>
                                  </p:stCondLst>
                                  <p:childTnLst>
                                    <p:set>
                                      <p:cBhvr>
                                        <p:cTn id="13" dur="1" fill="hold">
                                          <p:stCondLst>
                                            <p:cond delay="0"/>
                                          </p:stCondLst>
                                        </p:cTn>
                                        <p:tgtEl>
                                          <p:spTgt spid="69"/>
                                        </p:tgtEl>
                                        <p:attrNameLst>
                                          <p:attrName>style.visibility</p:attrName>
                                        </p:attrNameLst>
                                      </p:cBhvr>
                                      <p:to>
                                        <p:strVal val="visible"/>
                                      </p:to>
                                    </p:set>
                                    <p:animEffect transition="in" filter="wipe(left)">
                                      <p:cBhvr>
                                        <p:cTn id="14" dur="300"/>
                                        <p:tgtEl>
                                          <p:spTgt spid="69"/>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wipe(up)">
                                      <p:cBhvr>
                                        <p:cTn id="18" dur="500"/>
                                        <p:tgtEl>
                                          <p:spTgt spid="68"/>
                                        </p:tgtEl>
                                      </p:cBhvr>
                                    </p:animEffect>
                                  </p:childTnLst>
                                </p:cTn>
                              </p:par>
                              <p:par>
                                <p:cTn id="19" presetID="22" presetClass="entr" presetSubtype="4"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down)">
                                      <p:cBhvr>
                                        <p:cTn id="21" dur="400"/>
                                        <p:tgtEl>
                                          <p:spTgt spid="67"/>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circle(out)">
                                      <p:cBhvr>
                                        <p:cTn id="24" dur="300"/>
                                        <p:tgtEl>
                                          <p:spTgt spid="60"/>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400"/>
                                        <p:tgtEl>
                                          <p:spTgt spid="62"/>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down)">
                                      <p:cBhvr>
                                        <p:cTn id="32" dur="500"/>
                                        <p:tgtEl>
                                          <p:spTgt spid="63"/>
                                        </p:tgtEl>
                                      </p:cBhvr>
                                    </p:animEffect>
                                  </p:childTnLst>
                                </p:cTn>
                              </p:par>
                              <p:par>
                                <p:cTn id="33" presetID="6" presetClass="entr" presetSubtype="32" fill="hold" grpId="0" nodeType="withEffect">
                                  <p:stCondLst>
                                    <p:cond delay="300"/>
                                  </p:stCondLst>
                                  <p:childTnLst>
                                    <p:set>
                                      <p:cBhvr>
                                        <p:cTn id="34" dur="1" fill="hold">
                                          <p:stCondLst>
                                            <p:cond delay="0"/>
                                          </p:stCondLst>
                                        </p:cTn>
                                        <p:tgtEl>
                                          <p:spTgt spid="61"/>
                                        </p:tgtEl>
                                        <p:attrNameLst>
                                          <p:attrName>style.visibility</p:attrName>
                                        </p:attrNameLst>
                                      </p:cBhvr>
                                      <p:to>
                                        <p:strVal val="visible"/>
                                      </p:to>
                                    </p:set>
                                    <p:animEffect transition="in" filter="circle(out)">
                                      <p:cBhvr>
                                        <p:cTn id="35" dur="300"/>
                                        <p:tgtEl>
                                          <p:spTgt spid="61"/>
                                        </p:tgtEl>
                                      </p:cBhvr>
                                    </p:animEffect>
                                  </p:childTnLst>
                                </p:cTn>
                              </p:par>
                            </p:childTnLst>
                          </p:cTn>
                        </p:par>
                        <p:par>
                          <p:cTn id="36" fill="hold">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300" fill="hold"/>
                                        <p:tgtEl>
                                          <p:spTgt spid="78"/>
                                        </p:tgtEl>
                                        <p:attrNameLst>
                                          <p:attrName>ppt_x</p:attrName>
                                        </p:attrNameLst>
                                      </p:cBhvr>
                                      <p:tavLst>
                                        <p:tav tm="0">
                                          <p:val>
                                            <p:strVal val="0-#ppt_w/2"/>
                                          </p:val>
                                        </p:tav>
                                        <p:tav tm="100000">
                                          <p:val>
                                            <p:strVal val="#ppt_x"/>
                                          </p:val>
                                        </p:tav>
                                      </p:tavLst>
                                    </p:anim>
                                    <p:anim calcmode="lin" valueType="num">
                                      <p:cBhvr additive="base">
                                        <p:cTn id="40" dur="3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wipe(left)">
                                      <p:cBhvr>
                                        <p:cTn id="44" dur="500"/>
                                        <p:tgtEl>
                                          <p:spTgt spid="77"/>
                                        </p:tgtEl>
                                      </p:cBhvr>
                                    </p:animEffect>
                                  </p:childTnLst>
                                </p:cTn>
                              </p:par>
                            </p:childTnLst>
                          </p:cTn>
                        </p:par>
                        <p:par>
                          <p:cTn id="45" fill="hold">
                            <p:stCondLst>
                              <p:cond delay="3500"/>
                            </p:stCondLst>
                            <p:childTnLst>
                              <p:par>
                                <p:cTn id="46" presetID="2" presetClass="entr" presetSubtype="2"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500" fill="hold"/>
                                        <p:tgtEl>
                                          <p:spTgt spid="81"/>
                                        </p:tgtEl>
                                        <p:attrNameLst>
                                          <p:attrName>ppt_x</p:attrName>
                                        </p:attrNameLst>
                                      </p:cBhvr>
                                      <p:tavLst>
                                        <p:tav tm="0">
                                          <p:val>
                                            <p:strVal val="1+#ppt_w/2"/>
                                          </p:val>
                                        </p:tav>
                                        <p:tav tm="100000">
                                          <p:val>
                                            <p:strVal val="#ppt_x"/>
                                          </p:val>
                                        </p:tav>
                                      </p:tavLst>
                                    </p:anim>
                                    <p:anim calcmode="lin" valueType="num">
                                      <p:cBhvr additive="base">
                                        <p:cTn id="49" dur="500" fill="hold"/>
                                        <p:tgtEl>
                                          <p:spTgt spid="81"/>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 presetClass="entr" presetSubtype="8"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additive="base">
                                        <p:cTn id="53" dur="300" fill="hold"/>
                                        <p:tgtEl>
                                          <p:spTgt spid="79"/>
                                        </p:tgtEl>
                                        <p:attrNameLst>
                                          <p:attrName>ppt_x</p:attrName>
                                        </p:attrNameLst>
                                      </p:cBhvr>
                                      <p:tavLst>
                                        <p:tav tm="0">
                                          <p:val>
                                            <p:strVal val="0-#ppt_w/2"/>
                                          </p:val>
                                        </p:tav>
                                        <p:tav tm="100000">
                                          <p:val>
                                            <p:strVal val="#ppt_x"/>
                                          </p:val>
                                        </p:tav>
                                      </p:tavLst>
                                    </p:anim>
                                    <p:anim calcmode="lin" valueType="num">
                                      <p:cBhvr additive="base">
                                        <p:cTn id="54" dur="300" fill="hold"/>
                                        <p:tgtEl>
                                          <p:spTgt spid="79"/>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ipe(left)">
                                      <p:cBhvr>
                                        <p:cTn id="58" dur="500"/>
                                        <p:tgtEl>
                                          <p:spTgt spid="74"/>
                                        </p:tgtEl>
                                      </p:cBhvr>
                                    </p:animEffect>
                                  </p:childTnLst>
                                </p:cTn>
                              </p:par>
                            </p:childTnLst>
                          </p:cTn>
                        </p:par>
                        <p:par>
                          <p:cTn id="59" fill="hold">
                            <p:stCondLst>
                              <p:cond delay="5000"/>
                            </p:stCondLst>
                            <p:childTnLst>
                              <p:par>
                                <p:cTn id="60" presetID="2" presetClass="entr" presetSubtype="2" fill="hold" nodeType="afterEffect">
                                  <p:stCondLst>
                                    <p:cond delay="0"/>
                                  </p:stCondLst>
                                  <p:childTnLst>
                                    <p:set>
                                      <p:cBhvr>
                                        <p:cTn id="61" dur="1" fill="hold">
                                          <p:stCondLst>
                                            <p:cond delay="0"/>
                                          </p:stCondLst>
                                        </p:cTn>
                                        <p:tgtEl>
                                          <p:spTgt spid="84"/>
                                        </p:tgtEl>
                                        <p:attrNameLst>
                                          <p:attrName>style.visibility</p:attrName>
                                        </p:attrNameLst>
                                      </p:cBhvr>
                                      <p:to>
                                        <p:strVal val="visible"/>
                                      </p:to>
                                    </p:set>
                                    <p:anim calcmode="lin" valueType="num">
                                      <p:cBhvr additive="base">
                                        <p:cTn id="62" dur="500" fill="hold"/>
                                        <p:tgtEl>
                                          <p:spTgt spid="84"/>
                                        </p:tgtEl>
                                        <p:attrNameLst>
                                          <p:attrName>ppt_x</p:attrName>
                                        </p:attrNameLst>
                                      </p:cBhvr>
                                      <p:tavLst>
                                        <p:tav tm="0">
                                          <p:val>
                                            <p:strVal val="1+#ppt_w/2"/>
                                          </p:val>
                                        </p:tav>
                                        <p:tav tm="100000">
                                          <p:val>
                                            <p:strVal val="#ppt_x"/>
                                          </p:val>
                                        </p:tav>
                                      </p:tavLst>
                                    </p:anim>
                                    <p:anim calcmode="lin" valueType="num">
                                      <p:cBhvr additive="base">
                                        <p:cTn id="63" dur="500" fill="hold"/>
                                        <p:tgtEl>
                                          <p:spTgt spid="84"/>
                                        </p:tgtEl>
                                        <p:attrNameLst>
                                          <p:attrName>ppt_y</p:attrName>
                                        </p:attrNameLst>
                                      </p:cBhvr>
                                      <p:tavLst>
                                        <p:tav tm="0">
                                          <p:val>
                                            <p:strVal val="#ppt_y"/>
                                          </p:val>
                                        </p:tav>
                                        <p:tav tm="100000">
                                          <p:val>
                                            <p:strVal val="#ppt_y"/>
                                          </p:val>
                                        </p:tav>
                                      </p:tavLst>
                                    </p:anim>
                                  </p:childTnLst>
                                </p:cTn>
                              </p:par>
                            </p:childTnLst>
                          </p:cTn>
                        </p:par>
                        <p:par>
                          <p:cTn id="64" fill="hold">
                            <p:stCondLst>
                              <p:cond delay="5500"/>
                            </p:stCondLst>
                            <p:childTnLst>
                              <p:par>
                                <p:cTn id="65" presetID="2" presetClass="entr" presetSubtype="8"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300" fill="hold"/>
                                        <p:tgtEl>
                                          <p:spTgt spid="80"/>
                                        </p:tgtEl>
                                        <p:attrNameLst>
                                          <p:attrName>ppt_x</p:attrName>
                                        </p:attrNameLst>
                                      </p:cBhvr>
                                      <p:tavLst>
                                        <p:tav tm="0">
                                          <p:val>
                                            <p:strVal val="0-#ppt_w/2"/>
                                          </p:val>
                                        </p:tav>
                                        <p:tav tm="100000">
                                          <p:val>
                                            <p:strVal val="#ppt_x"/>
                                          </p:val>
                                        </p:tav>
                                      </p:tavLst>
                                    </p:anim>
                                    <p:anim calcmode="lin" valueType="num">
                                      <p:cBhvr additive="base">
                                        <p:cTn id="68" dur="300" fill="hold"/>
                                        <p:tgtEl>
                                          <p:spTgt spid="80"/>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left)">
                                      <p:cBhvr>
                                        <p:cTn id="72" dur="500"/>
                                        <p:tgtEl>
                                          <p:spTgt spid="71"/>
                                        </p:tgtEl>
                                      </p:cBhvr>
                                    </p:animEffect>
                                  </p:childTnLst>
                                </p:cTn>
                              </p:par>
                            </p:childTnLst>
                          </p:cTn>
                        </p:par>
                        <p:par>
                          <p:cTn id="73" fill="hold">
                            <p:stCondLst>
                              <p:cond delay="6500"/>
                            </p:stCondLst>
                            <p:childTnLst>
                              <p:par>
                                <p:cTn id="74" presetID="2" presetClass="entr" presetSubtype="2" fill="hold"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1+#ppt_w/2"/>
                                          </p:val>
                                        </p:tav>
                                        <p:tav tm="100000">
                                          <p:val>
                                            <p:strVal val="#ppt_x"/>
                                          </p:val>
                                        </p:tav>
                                      </p:tavLst>
                                    </p:anim>
                                    <p:anim calcmode="lin" valueType="num">
                                      <p:cBhvr additive="base">
                                        <p:cTn id="77"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60" grpId="0" animBg="1" autoUpdateAnimBg="0"/>
      <p:bldP spid="61" grpId="0" animBg="1" autoUpdateAnimBg="0"/>
      <p:bldP spid="62" grpId="0" animBg="1"/>
      <p:bldP spid="68" grpId="0" animBg="1"/>
      <p:bldP spid="69" grpId="0" animBg="1"/>
      <p:bldP spid="78" grpId="0" autoUpdateAnimBg="0"/>
      <p:bldP spid="79" grpId="0" autoUpdateAnimBg="0"/>
      <p:bldP spid="8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2386823" y="1975488"/>
            <a:ext cx="2961571" cy="2961571"/>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任意多边形 12"/>
          <p:cNvSpPr/>
          <p:nvPr/>
        </p:nvSpPr>
        <p:spPr>
          <a:xfrm>
            <a:off x="1268849" y="870894"/>
            <a:ext cx="5090177" cy="5170761"/>
          </a:xfrm>
          <a:custGeom>
            <a:avLst/>
            <a:gdLst>
              <a:gd name="connsiteX0" fmla="*/ 1939036 w 3817633"/>
              <a:gd name="connsiteY0" fmla="*/ 0 h 3878071"/>
              <a:gd name="connsiteX1" fmla="*/ 3790896 w 3817633"/>
              <a:gd name="connsiteY1" fmla="*/ 1362426 h 3878071"/>
              <a:gd name="connsiteX2" fmla="*/ 3817633 w 3817633"/>
              <a:gd name="connsiteY2" fmla="*/ 1466410 h 3878071"/>
              <a:gd name="connsiteX3" fmla="*/ 3094164 w 3817633"/>
              <a:gd name="connsiteY3" fmla="*/ 1466410 h 3878071"/>
              <a:gd name="connsiteX4" fmla="*/ 3089298 w 3817633"/>
              <a:gd name="connsiteY4" fmla="*/ 1453114 h 3878071"/>
              <a:gd name="connsiteX5" fmla="*/ 1939034 w 3817633"/>
              <a:gd name="connsiteY5" fmla="*/ 690669 h 3878071"/>
              <a:gd name="connsiteX6" fmla="*/ 690668 w 3817633"/>
              <a:gd name="connsiteY6" fmla="*/ 1939034 h 3878071"/>
              <a:gd name="connsiteX7" fmla="*/ 1939034 w 3817633"/>
              <a:gd name="connsiteY7" fmla="*/ 3187399 h 3878071"/>
              <a:gd name="connsiteX8" fmla="*/ 2974199 w 3817633"/>
              <a:gd name="connsiteY8" fmla="*/ 2637007 h 3878071"/>
              <a:gd name="connsiteX9" fmla="*/ 3084449 w 3817633"/>
              <a:gd name="connsiteY9" fmla="*/ 2433887 h 3878071"/>
              <a:gd name="connsiteX10" fmla="*/ 3811918 w 3817633"/>
              <a:gd name="connsiteY10" fmla="*/ 2433887 h 3878071"/>
              <a:gd name="connsiteX11" fmla="*/ 3790896 w 3817633"/>
              <a:gd name="connsiteY11" fmla="*/ 2515646 h 3878071"/>
              <a:gd name="connsiteX12" fmla="*/ 1939036 w 3817633"/>
              <a:gd name="connsiteY12" fmla="*/ 3878071 h 3878071"/>
              <a:gd name="connsiteX13" fmla="*/ 0 w 3817633"/>
              <a:gd name="connsiteY13" fmla="*/ 1939036 h 3878071"/>
              <a:gd name="connsiteX14" fmla="*/ 1939036 w 3817633"/>
              <a:gd name="connsiteY14" fmla="*/ 0 h 38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7633" h="3878071">
                <a:moveTo>
                  <a:pt x="1939036" y="0"/>
                </a:moveTo>
                <a:cubicBezTo>
                  <a:pt x="2809142" y="0"/>
                  <a:pt x="3545392" y="573105"/>
                  <a:pt x="3790896" y="1362426"/>
                </a:cubicBezTo>
                <a:lnTo>
                  <a:pt x="3817633" y="1466410"/>
                </a:lnTo>
                <a:lnTo>
                  <a:pt x="3094164" y="1466410"/>
                </a:lnTo>
                <a:lnTo>
                  <a:pt x="3089298" y="1453114"/>
                </a:lnTo>
                <a:cubicBezTo>
                  <a:pt x="2899785" y="1005057"/>
                  <a:pt x="2456125" y="690669"/>
                  <a:pt x="1939034" y="690669"/>
                </a:cubicBezTo>
                <a:cubicBezTo>
                  <a:pt x="1249581" y="690669"/>
                  <a:pt x="690668" y="1249581"/>
                  <a:pt x="690668" y="1939034"/>
                </a:cubicBezTo>
                <a:cubicBezTo>
                  <a:pt x="690668" y="2628488"/>
                  <a:pt x="1249581" y="3187399"/>
                  <a:pt x="1939034" y="3187399"/>
                </a:cubicBezTo>
                <a:cubicBezTo>
                  <a:pt x="2369943" y="3187399"/>
                  <a:pt x="2749859" y="2969075"/>
                  <a:pt x="2974199" y="2637007"/>
                </a:cubicBezTo>
                <a:lnTo>
                  <a:pt x="3084449" y="2433887"/>
                </a:lnTo>
                <a:lnTo>
                  <a:pt x="3811918" y="2433887"/>
                </a:lnTo>
                <a:lnTo>
                  <a:pt x="3790896" y="2515646"/>
                </a:lnTo>
                <a:cubicBezTo>
                  <a:pt x="3545392" y="3304966"/>
                  <a:pt x="2809142" y="3878071"/>
                  <a:pt x="1939036" y="3878071"/>
                </a:cubicBezTo>
                <a:cubicBezTo>
                  <a:pt x="868135" y="3878071"/>
                  <a:pt x="0" y="3009936"/>
                  <a:pt x="0" y="1939036"/>
                </a:cubicBezTo>
                <a:cubicBezTo>
                  <a:pt x="0" y="868135"/>
                  <a:pt x="868135" y="0"/>
                  <a:pt x="19390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4" name="PA_文本框 10"/>
          <p:cNvSpPr txBox="1"/>
          <p:nvPr>
            <p:custDataLst>
              <p:tags r:id="rId1"/>
            </p:custDataLst>
          </p:nvPr>
        </p:nvSpPr>
        <p:spPr>
          <a:xfrm>
            <a:off x="5407914" y="2948441"/>
            <a:ext cx="982961" cy="1015663"/>
          </a:xfrm>
          <a:prstGeom prst="rect">
            <a:avLst/>
          </a:prstGeom>
          <a:noFill/>
        </p:spPr>
        <p:txBody>
          <a:bodyPr wrap="none" rtlCol="0">
            <a:spAutoFit/>
          </a:bodyPr>
          <a:lstStyle/>
          <a:p>
            <a:r>
              <a:rPr lang="en-US" altLang="zh-CN" sz="6000" b="1" dirty="0">
                <a:solidFill>
                  <a:schemeClr val="accent1"/>
                </a:solidFill>
                <a:latin typeface="Impact" panose="020B0806030902050204" pitchFamily="34" charset="0"/>
              </a:rPr>
              <a:t>04</a:t>
            </a:r>
            <a:endParaRPr lang="zh-CN" altLang="en-US" sz="6000" b="1" dirty="0">
              <a:solidFill>
                <a:schemeClr val="accent1"/>
              </a:solidFill>
              <a:latin typeface="Impact" panose="020B0806030902050204" pitchFamily="34" charset="0"/>
            </a:endParaRPr>
          </a:p>
        </p:txBody>
      </p:sp>
      <p:sp>
        <p:nvSpPr>
          <p:cNvPr id="15" name="文本框 14"/>
          <p:cNvSpPr txBox="1"/>
          <p:nvPr/>
        </p:nvSpPr>
        <p:spPr>
          <a:xfrm>
            <a:off x="6598460" y="2948441"/>
            <a:ext cx="3262432" cy="707886"/>
          </a:xfrm>
          <a:prstGeom prst="rect">
            <a:avLst/>
          </a:prstGeom>
          <a:noFill/>
        </p:spPr>
        <p:txBody>
          <a:bodyPr wrap="none" rtlCol="0">
            <a:spAutoFit/>
          </a:bodyPr>
          <a:lstStyle/>
          <a:p>
            <a:r>
              <a:rPr lang="zh-CN" altLang="en-US" sz="4000" b="1" dirty="0">
                <a:solidFill>
                  <a:schemeClr val="accent1"/>
                </a:solidFill>
                <a:latin typeface="+mn-ea"/>
                <a:ea typeface="+mn-ea"/>
              </a:rPr>
              <a:t>点击添加内容</a:t>
            </a:r>
          </a:p>
        </p:txBody>
      </p:sp>
      <p:sp>
        <p:nvSpPr>
          <p:cNvPr id="16" name="文本框 15"/>
          <p:cNvSpPr txBox="1"/>
          <p:nvPr/>
        </p:nvSpPr>
        <p:spPr>
          <a:xfrm>
            <a:off x="6598460" y="3591554"/>
            <a:ext cx="4374340" cy="584775"/>
          </a:xfrm>
          <a:prstGeom prst="rect">
            <a:avLst/>
          </a:prstGeom>
          <a:noFill/>
        </p:spPr>
        <p:txBody>
          <a:bodyPr wrap="square" rtlCol="0">
            <a:spAutoFit/>
          </a:bodyPr>
          <a:lstStyle/>
          <a:p>
            <a:r>
              <a:rPr lang="zh-CN" altLang="en-US" sz="1600" dirty="0">
                <a:latin typeface="+mn-ea"/>
                <a:ea typeface="+mn-ea"/>
              </a:rPr>
              <a:t>点击添加主要文字内容点击添加主要文字内容</a:t>
            </a:r>
            <a:endParaRPr lang="en-US" altLang="zh-CN" sz="1600" dirty="0">
              <a:latin typeface="+mn-ea"/>
              <a:ea typeface="+mn-ea"/>
            </a:endParaRPr>
          </a:p>
          <a:p>
            <a:r>
              <a:rPr lang="zh-CN" altLang="en-US" sz="1600" dirty="0">
                <a:latin typeface="+mn-ea"/>
                <a:ea typeface="+mn-ea"/>
              </a:rPr>
              <a:t>点击添加主要文字内容点击添加主要文字内容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50" fill="hold"/>
                                        <p:tgtEl>
                                          <p:spTgt spid="12"/>
                                        </p:tgtEl>
                                        <p:attrNameLst>
                                          <p:attrName>ppt_w</p:attrName>
                                        </p:attrNameLst>
                                      </p:cBhvr>
                                      <p:tavLst>
                                        <p:tav tm="0">
                                          <p:val>
                                            <p:fltVal val="0"/>
                                          </p:val>
                                        </p:tav>
                                        <p:tav tm="100000">
                                          <p:val>
                                            <p:strVal val="#ppt_w"/>
                                          </p:val>
                                        </p:tav>
                                      </p:tavLst>
                                    </p:anim>
                                    <p:anim calcmode="lin" valueType="num">
                                      <p:cBhvr>
                                        <p:cTn id="13" dur="250" fill="hold"/>
                                        <p:tgtEl>
                                          <p:spTgt spid="12"/>
                                        </p:tgtEl>
                                        <p:attrNameLst>
                                          <p:attrName>ppt_h</p:attrName>
                                        </p:attrNameLst>
                                      </p:cBhvr>
                                      <p:tavLst>
                                        <p:tav tm="0">
                                          <p:val>
                                            <p:fltVal val="0"/>
                                          </p:val>
                                        </p:tav>
                                        <p:tav tm="100000">
                                          <p:val>
                                            <p:strVal val="#ppt_h"/>
                                          </p:val>
                                        </p:tav>
                                      </p:tavLst>
                                    </p:anim>
                                    <p:animEffect transition="in" filter="fade">
                                      <p:cBhvr>
                                        <p:cTn id="14" dur="250"/>
                                        <p:tgtEl>
                                          <p:spTgt spid="12"/>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6" presetClass="emph" presetSubtype="0" fill="hold" grpId="1" nodeType="withEffect">
                                  <p:stCondLst>
                                    <p:cond delay="0"/>
                                  </p:stCondLst>
                                  <p:childTnLst>
                                    <p:animScale>
                                      <p:cBhvr>
                                        <p:cTn id="30" dur="10" fill="hold"/>
                                        <p:tgtEl>
                                          <p:spTgt spid="16"/>
                                        </p:tgtEl>
                                      </p:cBhvr>
                                      <p:by x="2000" y="100000"/>
                                    </p:animScale>
                                  </p:childTnLst>
                                </p:cTn>
                              </p:par>
                              <p:par>
                                <p:cTn id="31" presetID="6" presetClass="emph" presetSubtype="0" fill="hold" grpId="2" nodeType="withEffect">
                                  <p:stCondLst>
                                    <p:cond delay="250"/>
                                  </p:stCondLst>
                                  <p:childTnLst>
                                    <p:animScale>
                                      <p:cBhvr>
                                        <p:cTn id="32" dur="500" fill="hold"/>
                                        <p:tgtEl>
                                          <p:spTgt spid="16"/>
                                        </p:tgtEl>
                                      </p:cBhvr>
                                      <p:by x="50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P spid="16" grpId="1"/>
      <p:bldP spid="16"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flipH="1">
            <a:off x="7269080" y="1343272"/>
            <a:ext cx="2727587" cy="509189"/>
            <a:chOff x="6601643" y="1988840"/>
            <a:chExt cx="4104456" cy="736573"/>
          </a:xfrm>
        </p:grpSpPr>
        <p:sp>
          <p:nvSpPr>
            <p:cNvPr id="38" name="圆角矩形 37"/>
            <p:cNvSpPr/>
            <p:nvPr/>
          </p:nvSpPr>
          <p:spPr>
            <a:xfrm>
              <a:off x="6601643" y="2221357"/>
              <a:ext cx="4104456" cy="504056"/>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a:solidFill>
                    <a:schemeClr val="tx1">
                      <a:lumMod val="75000"/>
                      <a:lumOff val="25000"/>
                    </a:schemeClr>
                  </a:solidFill>
                  <a:latin typeface="+mn-ea"/>
                  <a:sym typeface="+mn-lt"/>
                </a:rPr>
                <a:t>点击添加内容</a:t>
              </a:r>
            </a:p>
          </p:txBody>
        </p:sp>
        <p:sp>
          <p:nvSpPr>
            <p:cNvPr id="39" name="圆角矩形 38"/>
            <p:cNvSpPr/>
            <p:nvPr/>
          </p:nvSpPr>
          <p:spPr>
            <a:xfrm>
              <a:off x="9925445" y="1988840"/>
              <a:ext cx="564630" cy="484544"/>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lumMod val="95000"/>
                    </a:schemeClr>
                  </a:solidFill>
                  <a:latin typeface="+mn-ea"/>
                </a:rPr>
                <a:t>1</a:t>
              </a:r>
              <a:endParaRPr lang="zh-CN" altLang="en-US" sz="2100" b="1" dirty="0">
                <a:solidFill>
                  <a:schemeClr val="bg1">
                    <a:lumMod val="95000"/>
                  </a:schemeClr>
                </a:solidFill>
                <a:latin typeface="+mn-ea"/>
              </a:endParaRPr>
            </a:p>
          </p:txBody>
        </p:sp>
      </p:grpSp>
      <p:grpSp>
        <p:nvGrpSpPr>
          <p:cNvPr id="40" name="组合 39"/>
          <p:cNvGrpSpPr/>
          <p:nvPr/>
        </p:nvGrpSpPr>
        <p:grpSpPr>
          <a:xfrm flipH="1">
            <a:off x="7265256" y="2186243"/>
            <a:ext cx="2727586" cy="522675"/>
            <a:chOff x="6601643" y="2896501"/>
            <a:chExt cx="4104456" cy="756084"/>
          </a:xfrm>
        </p:grpSpPr>
        <p:sp>
          <p:nvSpPr>
            <p:cNvPr id="41" name="圆角矩形 40"/>
            <p:cNvSpPr/>
            <p:nvPr/>
          </p:nvSpPr>
          <p:spPr>
            <a:xfrm>
              <a:off x="6601643" y="3148529"/>
              <a:ext cx="4104456" cy="504056"/>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a:solidFill>
                    <a:schemeClr val="tx1">
                      <a:lumMod val="75000"/>
                      <a:lumOff val="25000"/>
                    </a:schemeClr>
                  </a:solidFill>
                  <a:latin typeface="+mn-ea"/>
                  <a:sym typeface="+mn-lt"/>
                </a:rPr>
                <a:t>点击添加内容</a:t>
              </a:r>
            </a:p>
          </p:txBody>
        </p:sp>
        <p:sp>
          <p:nvSpPr>
            <p:cNvPr id="42" name="圆角矩形 41"/>
            <p:cNvSpPr/>
            <p:nvPr/>
          </p:nvSpPr>
          <p:spPr>
            <a:xfrm>
              <a:off x="9919692" y="2896501"/>
              <a:ext cx="570385"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lumMod val="95000"/>
                    </a:schemeClr>
                  </a:solidFill>
                  <a:latin typeface="+mn-ea"/>
                </a:rPr>
                <a:t>2</a:t>
              </a:r>
              <a:endParaRPr lang="zh-CN" altLang="en-US" sz="2100" b="1" dirty="0">
                <a:solidFill>
                  <a:schemeClr val="bg1">
                    <a:lumMod val="95000"/>
                  </a:schemeClr>
                </a:solidFill>
                <a:latin typeface="+mn-ea"/>
              </a:endParaRPr>
            </a:p>
          </p:txBody>
        </p:sp>
      </p:grpSp>
      <p:grpSp>
        <p:nvGrpSpPr>
          <p:cNvPr id="43" name="组合 42"/>
          <p:cNvGrpSpPr/>
          <p:nvPr/>
        </p:nvGrpSpPr>
        <p:grpSpPr>
          <a:xfrm flipH="1">
            <a:off x="7265256" y="3128457"/>
            <a:ext cx="2727588" cy="466723"/>
            <a:chOff x="6601643" y="3904613"/>
            <a:chExt cx="4104456" cy="675144"/>
          </a:xfrm>
        </p:grpSpPr>
        <p:sp>
          <p:nvSpPr>
            <p:cNvPr id="44" name="圆角矩形 43"/>
            <p:cNvSpPr/>
            <p:nvPr/>
          </p:nvSpPr>
          <p:spPr>
            <a:xfrm>
              <a:off x="6601643" y="4075701"/>
              <a:ext cx="4104456" cy="504056"/>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a:solidFill>
                    <a:schemeClr val="tx1">
                      <a:lumMod val="75000"/>
                      <a:lumOff val="25000"/>
                    </a:schemeClr>
                  </a:solidFill>
                  <a:latin typeface="+mn-ea"/>
                  <a:sym typeface="+mn-lt"/>
                </a:rPr>
                <a:t>点击添加内容</a:t>
              </a:r>
            </a:p>
          </p:txBody>
        </p:sp>
        <p:sp>
          <p:nvSpPr>
            <p:cNvPr id="45" name="圆角矩形 44"/>
            <p:cNvSpPr/>
            <p:nvPr/>
          </p:nvSpPr>
          <p:spPr>
            <a:xfrm>
              <a:off x="9919693" y="3904613"/>
              <a:ext cx="570383"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lumMod val="95000"/>
                    </a:schemeClr>
                  </a:solidFill>
                  <a:latin typeface="+mn-ea"/>
                </a:rPr>
                <a:t>3</a:t>
              </a:r>
              <a:endParaRPr lang="zh-CN" altLang="en-US" sz="2100" b="1" dirty="0">
                <a:solidFill>
                  <a:schemeClr val="bg1">
                    <a:lumMod val="95000"/>
                  </a:schemeClr>
                </a:solidFill>
                <a:latin typeface="+mn-ea"/>
              </a:endParaRPr>
            </a:p>
          </p:txBody>
        </p:sp>
      </p:grpSp>
      <p:grpSp>
        <p:nvGrpSpPr>
          <p:cNvPr id="46" name="组合 45"/>
          <p:cNvGrpSpPr/>
          <p:nvPr/>
        </p:nvGrpSpPr>
        <p:grpSpPr>
          <a:xfrm flipH="1">
            <a:off x="7248979" y="3959954"/>
            <a:ext cx="2727587" cy="509189"/>
            <a:chOff x="6601643" y="4770357"/>
            <a:chExt cx="4104456" cy="736573"/>
          </a:xfrm>
        </p:grpSpPr>
        <p:sp>
          <p:nvSpPr>
            <p:cNvPr id="47" name="圆角矩形 46"/>
            <p:cNvSpPr/>
            <p:nvPr/>
          </p:nvSpPr>
          <p:spPr>
            <a:xfrm>
              <a:off x="6601643" y="5002874"/>
              <a:ext cx="4104456" cy="504056"/>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a:solidFill>
                    <a:schemeClr val="tx1">
                      <a:lumMod val="75000"/>
                      <a:lumOff val="25000"/>
                    </a:schemeClr>
                  </a:solidFill>
                  <a:latin typeface="+mn-ea"/>
                  <a:sym typeface="+mn-lt"/>
                </a:rPr>
                <a:t>点击添加内容</a:t>
              </a:r>
            </a:p>
          </p:txBody>
        </p:sp>
        <p:sp>
          <p:nvSpPr>
            <p:cNvPr id="48" name="圆角矩形 47"/>
            <p:cNvSpPr/>
            <p:nvPr/>
          </p:nvSpPr>
          <p:spPr>
            <a:xfrm>
              <a:off x="9895199" y="4770357"/>
              <a:ext cx="594877" cy="484544"/>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lumMod val="95000"/>
                    </a:schemeClr>
                  </a:solidFill>
                  <a:latin typeface="+mn-ea"/>
                </a:rPr>
                <a:t>4</a:t>
              </a:r>
              <a:endParaRPr lang="zh-CN" altLang="en-US" sz="2100" b="1" dirty="0">
                <a:solidFill>
                  <a:schemeClr val="bg1">
                    <a:lumMod val="95000"/>
                  </a:schemeClr>
                </a:solidFill>
                <a:latin typeface="+mn-ea"/>
              </a:endParaRPr>
            </a:p>
          </p:txBody>
        </p:sp>
      </p:grpSp>
      <p:grpSp>
        <p:nvGrpSpPr>
          <p:cNvPr id="49" name="组合 48"/>
          <p:cNvGrpSpPr/>
          <p:nvPr/>
        </p:nvGrpSpPr>
        <p:grpSpPr>
          <a:xfrm flipH="1">
            <a:off x="7248979" y="4832048"/>
            <a:ext cx="2727587" cy="509189"/>
            <a:chOff x="6601643" y="4770357"/>
            <a:chExt cx="4104456" cy="736573"/>
          </a:xfrm>
        </p:grpSpPr>
        <p:sp>
          <p:nvSpPr>
            <p:cNvPr id="50" name="圆角矩形 49"/>
            <p:cNvSpPr/>
            <p:nvPr/>
          </p:nvSpPr>
          <p:spPr>
            <a:xfrm>
              <a:off x="6601643" y="5002874"/>
              <a:ext cx="4104456" cy="504056"/>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500" dirty="0">
                  <a:solidFill>
                    <a:schemeClr val="tx1">
                      <a:lumMod val="75000"/>
                      <a:lumOff val="25000"/>
                    </a:schemeClr>
                  </a:solidFill>
                  <a:latin typeface="+mn-ea"/>
                  <a:sym typeface="+mn-lt"/>
                </a:rPr>
                <a:t>点击添加内容</a:t>
              </a:r>
            </a:p>
          </p:txBody>
        </p:sp>
        <p:sp>
          <p:nvSpPr>
            <p:cNvPr id="51" name="圆角矩形 50"/>
            <p:cNvSpPr/>
            <p:nvPr/>
          </p:nvSpPr>
          <p:spPr>
            <a:xfrm>
              <a:off x="9895199" y="4770357"/>
              <a:ext cx="594877" cy="484544"/>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lumMod val="95000"/>
                    </a:schemeClr>
                  </a:solidFill>
                  <a:latin typeface="+mn-ea"/>
                </a:rPr>
                <a:t>5</a:t>
              </a:r>
              <a:endParaRPr lang="zh-CN" altLang="en-US" sz="2100" b="1" dirty="0">
                <a:solidFill>
                  <a:schemeClr val="bg1">
                    <a:lumMod val="95000"/>
                  </a:schemeClr>
                </a:solidFill>
                <a:latin typeface="+mn-ea"/>
              </a:endParaRPr>
            </a:p>
          </p:txBody>
        </p:sp>
      </p:grpSp>
      <p:sp>
        <p:nvSpPr>
          <p:cNvPr id="52" name="椭圆 51"/>
          <p:cNvSpPr/>
          <p:nvPr/>
        </p:nvSpPr>
        <p:spPr>
          <a:xfrm>
            <a:off x="1931267" y="1952031"/>
            <a:ext cx="2961571" cy="2961571"/>
          </a:xfrm>
          <a:prstGeom prst="ellipse">
            <a:avLst/>
          </a:prstGeom>
          <a:blipFill dpi="0" rotWithShape="1">
            <a:blip r:embed="rId4"/>
            <a:srcRect/>
            <a:stretch>
              <a:fillRect t="-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n-ea"/>
            </a:endParaRPr>
          </a:p>
        </p:txBody>
      </p:sp>
      <p:sp>
        <p:nvSpPr>
          <p:cNvPr id="53" name="任意多边形 52"/>
          <p:cNvSpPr/>
          <p:nvPr/>
        </p:nvSpPr>
        <p:spPr>
          <a:xfrm>
            <a:off x="813293" y="847437"/>
            <a:ext cx="5090177" cy="5170761"/>
          </a:xfrm>
          <a:custGeom>
            <a:avLst/>
            <a:gdLst>
              <a:gd name="connsiteX0" fmla="*/ 1939036 w 3817633"/>
              <a:gd name="connsiteY0" fmla="*/ 0 h 3878071"/>
              <a:gd name="connsiteX1" fmla="*/ 3790896 w 3817633"/>
              <a:gd name="connsiteY1" fmla="*/ 1362426 h 3878071"/>
              <a:gd name="connsiteX2" fmla="*/ 3817633 w 3817633"/>
              <a:gd name="connsiteY2" fmla="*/ 1466410 h 3878071"/>
              <a:gd name="connsiteX3" fmla="*/ 3094164 w 3817633"/>
              <a:gd name="connsiteY3" fmla="*/ 1466410 h 3878071"/>
              <a:gd name="connsiteX4" fmla="*/ 3089298 w 3817633"/>
              <a:gd name="connsiteY4" fmla="*/ 1453114 h 3878071"/>
              <a:gd name="connsiteX5" fmla="*/ 1939034 w 3817633"/>
              <a:gd name="connsiteY5" fmla="*/ 690669 h 3878071"/>
              <a:gd name="connsiteX6" fmla="*/ 690668 w 3817633"/>
              <a:gd name="connsiteY6" fmla="*/ 1939034 h 3878071"/>
              <a:gd name="connsiteX7" fmla="*/ 1939034 w 3817633"/>
              <a:gd name="connsiteY7" fmla="*/ 3187399 h 3878071"/>
              <a:gd name="connsiteX8" fmla="*/ 2974199 w 3817633"/>
              <a:gd name="connsiteY8" fmla="*/ 2637007 h 3878071"/>
              <a:gd name="connsiteX9" fmla="*/ 3084449 w 3817633"/>
              <a:gd name="connsiteY9" fmla="*/ 2433887 h 3878071"/>
              <a:gd name="connsiteX10" fmla="*/ 3811918 w 3817633"/>
              <a:gd name="connsiteY10" fmla="*/ 2433887 h 3878071"/>
              <a:gd name="connsiteX11" fmla="*/ 3790896 w 3817633"/>
              <a:gd name="connsiteY11" fmla="*/ 2515646 h 3878071"/>
              <a:gd name="connsiteX12" fmla="*/ 1939036 w 3817633"/>
              <a:gd name="connsiteY12" fmla="*/ 3878071 h 3878071"/>
              <a:gd name="connsiteX13" fmla="*/ 0 w 3817633"/>
              <a:gd name="connsiteY13" fmla="*/ 1939036 h 3878071"/>
              <a:gd name="connsiteX14" fmla="*/ 1939036 w 3817633"/>
              <a:gd name="connsiteY14" fmla="*/ 0 h 38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7633" h="3878071">
                <a:moveTo>
                  <a:pt x="1939036" y="0"/>
                </a:moveTo>
                <a:cubicBezTo>
                  <a:pt x="2809142" y="0"/>
                  <a:pt x="3545392" y="573105"/>
                  <a:pt x="3790896" y="1362426"/>
                </a:cubicBezTo>
                <a:lnTo>
                  <a:pt x="3817633" y="1466410"/>
                </a:lnTo>
                <a:lnTo>
                  <a:pt x="3094164" y="1466410"/>
                </a:lnTo>
                <a:lnTo>
                  <a:pt x="3089298" y="1453114"/>
                </a:lnTo>
                <a:cubicBezTo>
                  <a:pt x="2899785" y="1005057"/>
                  <a:pt x="2456125" y="690669"/>
                  <a:pt x="1939034" y="690669"/>
                </a:cubicBezTo>
                <a:cubicBezTo>
                  <a:pt x="1249581" y="690669"/>
                  <a:pt x="690668" y="1249581"/>
                  <a:pt x="690668" y="1939034"/>
                </a:cubicBezTo>
                <a:cubicBezTo>
                  <a:pt x="690668" y="2628488"/>
                  <a:pt x="1249581" y="3187399"/>
                  <a:pt x="1939034" y="3187399"/>
                </a:cubicBezTo>
                <a:cubicBezTo>
                  <a:pt x="2369943" y="3187399"/>
                  <a:pt x="2749859" y="2969075"/>
                  <a:pt x="2974199" y="2637007"/>
                </a:cubicBezTo>
                <a:lnTo>
                  <a:pt x="3084449" y="2433887"/>
                </a:lnTo>
                <a:lnTo>
                  <a:pt x="3811918" y="2433887"/>
                </a:lnTo>
                <a:lnTo>
                  <a:pt x="3790896" y="2515646"/>
                </a:lnTo>
                <a:cubicBezTo>
                  <a:pt x="3545392" y="3304966"/>
                  <a:pt x="2809142" y="3878071"/>
                  <a:pt x="1939036" y="3878071"/>
                </a:cubicBezTo>
                <a:cubicBezTo>
                  <a:pt x="868135" y="3878071"/>
                  <a:pt x="0" y="3009936"/>
                  <a:pt x="0" y="1939036"/>
                </a:cubicBezTo>
                <a:cubicBezTo>
                  <a:pt x="0" y="868135"/>
                  <a:pt x="868135" y="0"/>
                  <a:pt x="19390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latin typeface="+mn-ea"/>
            </a:endParaRPr>
          </a:p>
        </p:txBody>
      </p:sp>
      <p:sp>
        <p:nvSpPr>
          <p:cNvPr id="55" name="PA_文本框 10"/>
          <p:cNvSpPr txBox="1"/>
          <p:nvPr>
            <p:custDataLst>
              <p:tags r:id="rId1"/>
            </p:custDataLst>
          </p:nvPr>
        </p:nvSpPr>
        <p:spPr>
          <a:xfrm>
            <a:off x="4892838" y="2924984"/>
            <a:ext cx="1723549" cy="1015663"/>
          </a:xfrm>
          <a:prstGeom prst="rect">
            <a:avLst/>
          </a:prstGeom>
          <a:noFill/>
        </p:spPr>
        <p:txBody>
          <a:bodyPr wrap="none" rtlCol="0">
            <a:spAutoFit/>
          </a:bodyPr>
          <a:lstStyle/>
          <a:p>
            <a:r>
              <a:rPr lang="zh-CN" altLang="en-US" sz="6000" b="1" dirty="0">
                <a:solidFill>
                  <a:schemeClr val="accent1"/>
                </a:solidFill>
                <a:latin typeface="+mn-ea"/>
                <a:ea typeface="+mn-ea"/>
              </a:rPr>
              <a:t>目录</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250" fill="hold"/>
                                        <p:tgtEl>
                                          <p:spTgt spid="52"/>
                                        </p:tgtEl>
                                        <p:attrNameLst>
                                          <p:attrName>ppt_w</p:attrName>
                                        </p:attrNameLst>
                                      </p:cBhvr>
                                      <p:tavLst>
                                        <p:tav tm="0">
                                          <p:val>
                                            <p:fltVal val="0"/>
                                          </p:val>
                                        </p:tav>
                                        <p:tav tm="100000">
                                          <p:val>
                                            <p:strVal val="#ppt_w"/>
                                          </p:val>
                                        </p:tav>
                                      </p:tavLst>
                                    </p:anim>
                                    <p:anim calcmode="lin" valueType="num">
                                      <p:cBhvr>
                                        <p:cTn id="13" dur="250" fill="hold"/>
                                        <p:tgtEl>
                                          <p:spTgt spid="52"/>
                                        </p:tgtEl>
                                        <p:attrNameLst>
                                          <p:attrName>ppt_h</p:attrName>
                                        </p:attrNameLst>
                                      </p:cBhvr>
                                      <p:tavLst>
                                        <p:tav tm="0">
                                          <p:val>
                                            <p:fltVal val="0"/>
                                          </p:val>
                                        </p:tav>
                                        <p:tav tm="100000">
                                          <p:val>
                                            <p:strVal val="#ppt_h"/>
                                          </p:val>
                                        </p:tav>
                                      </p:tavLst>
                                    </p:anim>
                                    <p:animEffect transition="in" filter="fade">
                                      <p:cBhvr>
                                        <p:cTn id="14" dur="250"/>
                                        <p:tgtEl>
                                          <p:spTgt spid="52"/>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randombar(horizontal)">
                                      <p:cBhvr>
                                        <p:cTn id="18" dur="500"/>
                                        <p:tgtEl>
                                          <p:spTgt spid="55"/>
                                        </p:tgtEl>
                                      </p:cBhvr>
                                    </p:animEffect>
                                  </p:childTnLst>
                                </p:cTn>
                              </p:par>
                            </p:childTnLst>
                          </p:cTn>
                        </p:par>
                        <p:par>
                          <p:cTn id="19" fill="hold">
                            <p:stCondLst>
                              <p:cond delay="1500"/>
                            </p:stCondLst>
                            <p:childTnLst>
                              <p:par>
                                <p:cTn id="20" presetID="2" presetClass="entr" presetSubtype="8" decel="10000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0-#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par>
                                <p:cTn id="24" presetID="2" presetClass="entr" presetSubtype="8" decel="100000" fill="hold" nodeType="withEffect">
                                  <p:stCondLst>
                                    <p:cond delay="20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0-#ppt_w/2"/>
                                          </p:val>
                                        </p:tav>
                                        <p:tav tm="100000">
                                          <p:val>
                                            <p:strVal val="#ppt_x"/>
                                          </p:val>
                                        </p:tav>
                                      </p:tavLst>
                                    </p:anim>
                                    <p:anim calcmode="lin" valueType="num">
                                      <p:cBhvr additive="base">
                                        <p:cTn id="27" dur="500" fill="hold"/>
                                        <p:tgtEl>
                                          <p:spTgt spid="40"/>
                                        </p:tgtEl>
                                        <p:attrNameLst>
                                          <p:attrName>ppt_y</p:attrName>
                                        </p:attrNameLst>
                                      </p:cBhvr>
                                      <p:tavLst>
                                        <p:tav tm="0">
                                          <p:val>
                                            <p:strVal val="#ppt_y"/>
                                          </p:val>
                                        </p:tav>
                                        <p:tav tm="100000">
                                          <p:val>
                                            <p:strVal val="#ppt_y"/>
                                          </p:val>
                                        </p:tav>
                                      </p:tavLst>
                                    </p:anim>
                                  </p:childTnLst>
                                </p:cTn>
                              </p:par>
                              <p:par>
                                <p:cTn id="28" presetID="2" presetClass="entr" presetSubtype="8" decel="100000" fill="hold" nodeType="withEffect">
                                  <p:stCondLst>
                                    <p:cond delay="40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0-#ppt_w/2"/>
                                          </p:val>
                                        </p:tav>
                                        <p:tav tm="100000">
                                          <p:val>
                                            <p:strVal val="#ppt_x"/>
                                          </p:val>
                                        </p:tav>
                                      </p:tavLst>
                                    </p:anim>
                                    <p:anim calcmode="lin" valueType="num">
                                      <p:cBhvr additive="base">
                                        <p:cTn id="31" dur="500" fill="hold"/>
                                        <p:tgtEl>
                                          <p:spTgt spid="43"/>
                                        </p:tgtEl>
                                        <p:attrNameLst>
                                          <p:attrName>ppt_y</p:attrName>
                                        </p:attrNameLst>
                                      </p:cBhvr>
                                      <p:tavLst>
                                        <p:tav tm="0">
                                          <p:val>
                                            <p:strVal val="#ppt_y"/>
                                          </p:val>
                                        </p:tav>
                                        <p:tav tm="100000">
                                          <p:val>
                                            <p:strVal val="#ppt_y"/>
                                          </p:val>
                                        </p:tav>
                                      </p:tavLst>
                                    </p:anim>
                                  </p:childTnLst>
                                </p:cTn>
                              </p:par>
                              <p:par>
                                <p:cTn id="32" presetID="2" presetClass="entr" presetSubtype="8" decel="100000" fill="hold" nodeType="withEffect">
                                  <p:stCondLst>
                                    <p:cond delay="60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fill="hold"/>
                                        <p:tgtEl>
                                          <p:spTgt spid="46"/>
                                        </p:tgtEl>
                                        <p:attrNameLst>
                                          <p:attrName>ppt_x</p:attrName>
                                        </p:attrNameLst>
                                      </p:cBhvr>
                                      <p:tavLst>
                                        <p:tav tm="0">
                                          <p:val>
                                            <p:strVal val="0-#ppt_w/2"/>
                                          </p:val>
                                        </p:tav>
                                        <p:tav tm="100000">
                                          <p:val>
                                            <p:strVal val="#ppt_x"/>
                                          </p:val>
                                        </p:tav>
                                      </p:tavLst>
                                    </p:anim>
                                    <p:anim calcmode="lin" valueType="num">
                                      <p:cBhvr additive="base">
                                        <p:cTn id="35" dur="500" fill="hold"/>
                                        <p:tgtEl>
                                          <p:spTgt spid="46"/>
                                        </p:tgtEl>
                                        <p:attrNameLst>
                                          <p:attrName>ppt_y</p:attrName>
                                        </p:attrNameLst>
                                      </p:cBhvr>
                                      <p:tavLst>
                                        <p:tav tm="0">
                                          <p:val>
                                            <p:strVal val="#ppt_y"/>
                                          </p:val>
                                        </p:tav>
                                        <p:tav tm="100000">
                                          <p:val>
                                            <p:strVal val="#ppt_y"/>
                                          </p:val>
                                        </p:tav>
                                      </p:tavLst>
                                    </p:anim>
                                  </p:childTnLst>
                                </p:cTn>
                              </p:par>
                              <p:par>
                                <p:cTn id="36" presetID="2" presetClass="entr" presetSubtype="8" decel="100000" fill="hold" nodeType="withEffect">
                                  <p:stCondLst>
                                    <p:cond delay="800"/>
                                  </p:stCondLst>
                                  <p:childTnLst>
                                    <p:set>
                                      <p:cBhvr>
                                        <p:cTn id="37" dur="1" fill="hold">
                                          <p:stCondLst>
                                            <p:cond delay="0"/>
                                          </p:stCondLst>
                                        </p:cTn>
                                        <p:tgtEl>
                                          <p:spTgt spid="49"/>
                                        </p:tgtEl>
                                        <p:attrNameLst>
                                          <p:attrName>style.visibility</p:attrName>
                                        </p:attrNameLst>
                                      </p:cBhvr>
                                      <p:to>
                                        <p:strVal val="visible"/>
                                      </p:to>
                                    </p:set>
                                    <p:anim calcmode="lin" valueType="num">
                                      <p:cBhvr additive="base">
                                        <p:cTn id="38" dur="500" fill="hold"/>
                                        <p:tgtEl>
                                          <p:spTgt spid="49"/>
                                        </p:tgtEl>
                                        <p:attrNameLst>
                                          <p:attrName>ppt_x</p:attrName>
                                        </p:attrNameLst>
                                      </p:cBhvr>
                                      <p:tavLst>
                                        <p:tav tm="0">
                                          <p:val>
                                            <p:strVal val="0-#ppt_w/2"/>
                                          </p:val>
                                        </p:tav>
                                        <p:tav tm="100000">
                                          <p:val>
                                            <p:strVal val="#ppt_x"/>
                                          </p:val>
                                        </p:tav>
                                      </p:tavLst>
                                    </p:anim>
                                    <p:anim calcmode="lin" valueType="num">
                                      <p:cBhvr additive="base">
                                        <p:cTn id="39" dur="500" fill="hold"/>
                                        <p:tgtEl>
                                          <p:spTgt spid="49"/>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6" presetClass="emph" presetSubtype="0" fill="hold" nodeType="afterEffect">
                                  <p:stCondLst>
                                    <p:cond delay="0"/>
                                  </p:stCondLst>
                                  <p:childTnLst>
                                    <p:animEffect transition="out" filter="fade">
                                      <p:cBhvr>
                                        <p:cTn id="42" dur="500" tmFilter="0, 0; .2, .5; .8, .5; 1, 0"/>
                                        <p:tgtEl>
                                          <p:spTgt spid="37"/>
                                        </p:tgtEl>
                                      </p:cBhvr>
                                    </p:animEffect>
                                    <p:animScale>
                                      <p:cBhvr>
                                        <p:cTn id="43" dur="250" autoRev="1" fill="hold"/>
                                        <p:tgtEl>
                                          <p:spTgt spid="37"/>
                                        </p:tgtEl>
                                      </p:cBhvr>
                                      <p:by x="105000" y="105000"/>
                                    </p:animScale>
                                  </p:childTnLst>
                                </p:cTn>
                              </p:par>
                              <p:par>
                                <p:cTn id="44" presetID="26" presetClass="emph" presetSubtype="0" fill="hold" nodeType="withEffect">
                                  <p:stCondLst>
                                    <p:cond delay="200"/>
                                  </p:stCondLst>
                                  <p:childTnLst>
                                    <p:animEffect transition="out" filter="fade">
                                      <p:cBhvr>
                                        <p:cTn id="45" dur="500" tmFilter="0, 0; .2, .5; .8, .5; 1, 0"/>
                                        <p:tgtEl>
                                          <p:spTgt spid="40"/>
                                        </p:tgtEl>
                                      </p:cBhvr>
                                    </p:animEffect>
                                    <p:animScale>
                                      <p:cBhvr>
                                        <p:cTn id="46" dur="250" autoRev="1" fill="hold"/>
                                        <p:tgtEl>
                                          <p:spTgt spid="40"/>
                                        </p:tgtEl>
                                      </p:cBhvr>
                                      <p:by x="105000" y="105000"/>
                                    </p:animScale>
                                  </p:childTnLst>
                                </p:cTn>
                              </p:par>
                              <p:par>
                                <p:cTn id="47" presetID="26" presetClass="emph" presetSubtype="0" fill="hold" nodeType="withEffect">
                                  <p:stCondLst>
                                    <p:cond delay="400"/>
                                  </p:stCondLst>
                                  <p:childTnLst>
                                    <p:animEffect transition="out" filter="fade">
                                      <p:cBhvr>
                                        <p:cTn id="48" dur="500" tmFilter="0, 0; .2, .5; .8, .5; 1, 0"/>
                                        <p:tgtEl>
                                          <p:spTgt spid="43"/>
                                        </p:tgtEl>
                                      </p:cBhvr>
                                    </p:animEffect>
                                    <p:animScale>
                                      <p:cBhvr>
                                        <p:cTn id="49" dur="250" autoRev="1" fill="hold"/>
                                        <p:tgtEl>
                                          <p:spTgt spid="43"/>
                                        </p:tgtEl>
                                      </p:cBhvr>
                                      <p:by x="105000" y="105000"/>
                                    </p:animScale>
                                  </p:childTnLst>
                                </p:cTn>
                              </p:par>
                              <p:par>
                                <p:cTn id="50" presetID="26" presetClass="emph" presetSubtype="0" fill="hold" nodeType="withEffect">
                                  <p:stCondLst>
                                    <p:cond delay="600"/>
                                  </p:stCondLst>
                                  <p:childTnLst>
                                    <p:animEffect transition="out" filter="fade">
                                      <p:cBhvr>
                                        <p:cTn id="51" dur="500" tmFilter="0, 0; .2, .5; .8, .5; 1, 0"/>
                                        <p:tgtEl>
                                          <p:spTgt spid="46"/>
                                        </p:tgtEl>
                                      </p:cBhvr>
                                    </p:animEffect>
                                    <p:animScale>
                                      <p:cBhvr>
                                        <p:cTn id="52" dur="250" autoRev="1" fill="hold"/>
                                        <p:tgtEl>
                                          <p:spTgt spid="46"/>
                                        </p:tgtEl>
                                      </p:cBhvr>
                                      <p:by x="105000" y="105000"/>
                                    </p:animScale>
                                  </p:childTnLst>
                                </p:cTn>
                              </p:par>
                              <p:par>
                                <p:cTn id="53" presetID="26" presetClass="emph" presetSubtype="0" fill="hold" nodeType="withEffect">
                                  <p:stCondLst>
                                    <p:cond delay="800"/>
                                  </p:stCondLst>
                                  <p:childTnLst>
                                    <p:animEffect transition="out" filter="fade">
                                      <p:cBhvr>
                                        <p:cTn id="54" dur="500" tmFilter="0, 0; .2, .5; .8, .5; 1, 0"/>
                                        <p:tgtEl>
                                          <p:spTgt spid="49"/>
                                        </p:tgtEl>
                                      </p:cBhvr>
                                    </p:animEffect>
                                    <p:animScale>
                                      <p:cBhvr>
                                        <p:cTn id="55" dur="250" autoRev="1" fill="hold"/>
                                        <p:tgtEl>
                                          <p:spTgt spid="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1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69" name="Arc 682"/>
          <p:cNvSpPr/>
          <p:nvPr/>
        </p:nvSpPr>
        <p:spPr bwMode="auto">
          <a:xfrm rot="18746405">
            <a:off x="5243201" y="1775286"/>
            <a:ext cx="850025" cy="840713"/>
          </a:xfrm>
          <a:custGeom>
            <a:avLst/>
            <a:gdLst>
              <a:gd name="T0" fmla="*/ 7139448 w 21600"/>
              <a:gd name="T1" fmla="*/ 0 h 21356"/>
              <a:gd name="T2" fmla="*/ 47640451 w 21600"/>
              <a:gd name="T3" fmla="*/ 47134805 h 21356"/>
              <a:gd name="T4" fmla="*/ 0 w 21600"/>
              <a:gd name="T5" fmla="*/ 47134805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76200">
            <a:solidFill>
              <a:schemeClr val="accent1"/>
            </a:solidFill>
            <a:prstDash val="solid"/>
            <a:round/>
            <a:headEnd w="lg" len="lg"/>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tx1">
                  <a:lumMod val="65000"/>
                  <a:lumOff val="35000"/>
                </a:schemeClr>
              </a:solidFill>
            </a:endParaRPr>
          </a:p>
        </p:txBody>
      </p:sp>
      <p:sp>
        <p:nvSpPr>
          <p:cNvPr id="70" name="Arc 681"/>
          <p:cNvSpPr/>
          <p:nvPr/>
        </p:nvSpPr>
        <p:spPr bwMode="auto">
          <a:xfrm rot="7501686">
            <a:off x="5892753" y="3890231"/>
            <a:ext cx="1597619" cy="1298315"/>
          </a:xfrm>
          <a:custGeom>
            <a:avLst/>
            <a:gdLst>
              <a:gd name="T0" fmla="*/ 115621791 w 21600"/>
              <a:gd name="T1" fmla="*/ 0 h 15695"/>
              <a:gd name="T2" fmla="*/ 168290462 w 21600"/>
              <a:gd name="T3" fmla="*/ 152955741 h 15695"/>
              <a:gd name="T4" fmla="*/ 0 w 21600"/>
              <a:gd name="T5" fmla="*/ 152955741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76200">
            <a:solidFill>
              <a:srgbClr val="00B0F0"/>
            </a:solidFill>
            <a:prstDash val="solid"/>
            <a:round/>
            <a:headEnd w="lg" len="lg"/>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tx1">
                  <a:lumMod val="65000"/>
                  <a:lumOff val="35000"/>
                </a:schemeClr>
              </a:solidFill>
            </a:endParaRPr>
          </a:p>
        </p:txBody>
      </p:sp>
      <p:sp>
        <p:nvSpPr>
          <p:cNvPr id="71" name="Arc 683"/>
          <p:cNvSpPr/>
          <p:nvPr/>
        </p:nvSpPr>
        <p:spPr bwMode="auto">
          <a:xfrm rot="256945">
            <a:off x="8208682" y="3237174"/>
            <a:ext cx="520124" cy="752917"/>
          </a:xfrm>
          <a:custGeom>
            <a:avLst/>
            <a:gdLst>
              <a:gd name="T0" fmla="*/ 2673113 w 21600"/>
              <a:gd name="T1" fmla="*/ 0 h 31203"/>
              <a:gd name="T2" fmla="*/ 15875916 w 21600"/>
              <a:gd name="T3" fmla="*/ 25874024 h 31203"/>
              <a:gd name="T4" fmla="*/ 0 w 21600"/>
              <a:gd name="T5" fmla="*/ 17708743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76200">
            <a:solidFill>
              <a:schemeClr val="accent2"/>
            </a:solidFill>
            <a:prstDash val="solid"/>
            <a:round/>
            <a:headEnd w="lg" len="lg"/>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tx1">
                  <a:lumMod val="65000"/>
                  <a:lumOff val="35000"/>
                </a:schemeClr>
              </a:solidFill>
            </a:endParaRPr>
          </a:p>
        </p:txBody>
      </p:sp>
      <p:sp>
        <p:nvSpPr>
          <p:cNvPr id="72" name="文本框 120"/>
          <p:cNvSpPr txBox="1"/>
          <p:nvPr/>
        </p:nvSpPr>
        <p:spPr>
          <a:xfrm>
            <a:off x="8039204" y="2084775"/>
            <a:ext cx="2491437" cy="913007"/>
          </a:xfrm>
          <a:prstGeom prst="rect">
            <a:avLst/>
          </a:prstGeom>
          <a:noFill/>
        </p:spPr>
        <p:txBody>
          <a:bodyPr wrap="square" rtlCol="0">
            <a:spAutoFit/>
          </a:bodyPr>
          <a:lstStyle/>
          <a:p>
            <a:r>
              <a:rPr lang="zh-CN" altLang="en-US" sz="2135" b="1"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点击添加内容</a:t>
            </a:r>
            <a:endParaRPr lang="en-US" altLang="zh-CN" sz="2135" b="1"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点击添加主要文字内容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点击添加主要文字内容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3" name="文本框 121"/>
          <p:cNvSpPr txBox="1"/>
          <p:nvPr/>
        </p:nvSpPr>
        <p:spPr>
          <a:xfrm>
            <a:off x="9044941" y="4531038"/>
            <a:ext cx="2520819" cy="913007"/>
          </a:xfrm>
          <a:prstGeom prst="rect">
            <a:avLst/>
          </a:prstGeom>
          <a:noFill/>
        </p:spPr>
        <p:txBody>
          <a:bodyPr wrap="square" rtlCol="0">
            <a:spAutoFit/>
          </a:bodyPr>
          <a:lstStyle/>
          <a:p>
            <a:r>
              <a:rPr lang="zh-CN" altLang="en-US" sz="2135" b="1"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点击添加内容</a:t>
            </a:r>
            <a:endParaRPr lang="en-US" altLang="zh-CN" sz="2135" b="1"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点击添加主要文字内容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点击添加主要文字内容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122"/>
          <p:cNvSpPr txBox="1"/>
          <p:nvPr/>
        </p:nvSpPr>
        <p:spPr>
          <a:xfrm>
            <a:off x="-237405" y="3007462"/>
            <a:ext cx="3253928" cy="1200329"/>
          </a:xfrm>
          <a:prstGeom prst="rect">
            <a:avLst/>
          </a:prstGeom>
          <a:noFill/>
        </p:spPr>
        <p:txBody>
          <a:bodyPr wrap="square" rtlCol="0">
            <a:spAutoFit/>
          </a:bodyPr>
          <a:lstStyle/>
          <a:p>
            <a:pPr algn="r"/>
            <a:r>
              <a:rPr lang="zh-CN" altLang="en-US" sz="2135" b="1"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点击添加内容</a:t>
            </a:r>
            <a:endParaRPr lang="en-US" altLang="zh-CN" sz="2135" b="1"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点击添加主要文字内容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点击添加主要文字内容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75" name="组合 74"/>
          <p:cNvGrpSpPr/>
          <p:nvPr/>
        </p:nvGrpSpPr>
        <p:grpSpPr>
          <a:xfrm>
            <a:off x="3004916" y="2145909"/>
            <a:ext cx="2873323" cy="2873323"/>
            <a:chOff x="3006481" y="2146035"/>
            <a:chExt cx="2874819" cy="2874819"/>
          </a:xfrm>
        </p:grpSpPr>
        <p:grpSp>
          <p:nvGrpSpPr>
            <p:cNvPr id="76" name="组合 75"/>
            <p:cNvGrpSpPr/>
            <p:nvPr/>
          </p:nvGrpSpPr>
          <p:grpSpPr>
            <a:xfrm>
              <a:off x="3006481" y="2146035"/>
              <a:ext cx="2874819" cy="2874819"/>
              <a:chOff x="2567781" y="2355392"/>
              <a:chExt cx="3429000" cy="3429000"/>
            </a:xfrm>
          </p:grpSpPr>
          <p:sp>
            <p:nvSpPr>
              <p:cNvPr id="82" name="Freeform 675"/>
              <p:cNvSpPr>
                <a:spLocks noEditPoints="1"/>
              </p:cNvSpPr>
              <p:nvPr/>
            </p:nvSpPr>
            <p:spPr bwMode="auto">
              <a:xfrm rot="21275257">
                <a:off x="2567781" y="2355392"/>
                <a:ext cx="3429000" cy="3429000"/>
              </a:xfrm>
              <a:custGeom>
                <a:avLst/>
                <a:gdLst>
                  <a:gd name="T0" fmla="*/ 3285144 w 2622"/>
                  <a:gd name="T1" fmla="*/ 1506563 h 2622"/>
                  <a:gd name="T2" fmla="*/ 3217140 w 2622"/>
                  <a:gd name="T3" fmla="*/ 1216236 h 2622"/>
                  <a:gd name="T4" fmla="*/ 3154366 w 2622"/>
                  <a:gd name="T5" fmla="*/ 776822 h 2622"/>
                  <a:gd name="T6" fmla="*/ 2898041 w 2622"/>
                  <a:gd name="T7" fmla="*/ 664352 h 2622"/>
                  <a:gd name="T8" fmla="*/ 2678334 w 2622"/>
                  <a:gd name="T9" fmla="*/ 460339 h 2622"/>
                  <a:gd name="T10" fmla="*/ 2424625 w 2622"/>
                  <a:gd name="T11" fmla="*/ 300789 h 2622"/>
                  <a:gd name="T12" fmla="*/ 2068908 w 2622"/>
                  <a:gd name="T13" fmla="*/ 34002 h 2622"/>
                  <a:gd name="T14" fmla="*/ 1807352 w 2622"/>
                  <a:gd name="T15" fmla="*/ 136009 h 2622"/>
                  <a:gd name="T16" fmla="*/ 1509178 w 2622"/>
                  <a:gd name="T17" fmla="*/ 146471 h 2622"/>
                  <a:gd name="T18" fmla="*/ 1216236 w 2622"/>
                  <a:gd name="T19" fmla="*/ 211860 h 2622"/>
                  <a:gd name="T20" fmla="*/ 776822 w 2622"/>
                  <a:gd name="T21" fmla="*/ 277249 h 2622"/>
                  <a:gd name="T22" fmla="*/ 664352 w 2622"/>
                  <a:gd name="T23" fmla="*/ 530959 h 2622"/>
                  <a:gd name="T24" fmla="*/ 460339 w 2622"/>
                  <a:gd name="T25" fmla="*/ 750666 h 2622"/>
                  <a:gd name="T26" fmla="*/ 300789 w 2622"/>
                  <a:gd name="T27" fmla="*/ 1004375 h 2622"/>
                  <a:gd name="T28" fmla="*/ 34002 w 2622"/>
                  <a:gd name="T29" fmla="*/ 1360092 h 2622"/>
                  <a:gd name="T30" fmla="*/ 136009 w 2622"/>
                  <a:gd name="T31" fmla="*/ 1621648 h 2622"/>
                  <a:gd name="T32" fmla="*/ 146471 w 2622"/>
                  <a:gd name="T33" fmla="*/ 1922437 h 2622"/>
                  <a:gd name="T34" fmla="*/ 214476 w 2622"/>
                  <a:gd name="T35" fmla="*/ 2212764 h 2622"/>
                  <a:gd name="T36" fmla="*/ 277249 w 2622"/>
                  <a:gd name="T37" fmla="*/ 2652178 h 2622"/>
                  <a:gd name="T38" fmla="*/ 533574 w 2622"/>
                  <a:gd name="T39" fmla="*/ 2767263 h 2622"/>
                  <a:gd name="T40" fmla="*/ 753281 w 2622"/>
                  <a:gd name="T41" fmla="*/ 2971277 h 2622"/>
                  <a:gd name="T42" fmla="*/ 1006991 w 2622"/>
                  <a:gd name="T43" fmla="*/ 3130826 h 2622"/>
                  <a:gd name="T44" fmla="*/ 1362707 w 2622"/>
                  <a:gd name="T45" fmla="*/ 3394998 h 2622"/>
                  <a:gd name="T46" fmla="*/ 1621648 w 2622"/>
                  <a:gd name="T47" fmla="*/ 3295606 h 2622"/>
                  <a:gd name="T48" fmla="*/ 1922437 w 2622"/>
                  <a:gd name="T49" fmla="*/ 3285144 h 2622"/>
                  <a:gd name="T50" fmla="*/ 2215380 w 2622"/>
                  <a:gd name="T51" fmla="*/ 3217140 h 2622"/>
                  <a:gd name="T52" fmla="*/ 2652178 w 2622"/>
                  <a:gd name="T53" fmla="*/ 3154366 h 2622"/>
                  <a:gd name="T54" fmla="*/ 2767263 w 2622"/>
                  <a:gd name="T55" fmla="*/ 2898041 h 2622"/>
                  <a:gd name="T56" fmla="*/ 2971277 w 2622"/>
                  <a:gd name="T57" fmla="*/ 2678334 h 2622"/>
                  <a:gd name="T58" fmla="*/ 3130826 w 2622"/>
                  <a:gd name="T59" fmla="*/ 2424625 h 2622"/>
                  <a:gd name="T60" fmla="*/ 3394998 w 2622"/>
                  <a:gd name="T61" fmla="*/ 2068908 h 2622"/>
                  <a:gd name="T62" fmla="*/ 3295606 w 2622"/>
                  <a:gd name="T63" fmla="*/ 1807352 h 2622"/>
                  <a:gd name="T64" fmla="*/ 1493485 w 2622"/>
                  <a:gd name="T65" fmla="*/ 3149135 h 2622"/>
                  <a:gd name="T66" fmla="*/ 1085458 w 2622"/>
                  <a:gd name="T67" fmla="*/ 3023588 h 2622"/>
                  <a:gd name="T68" fmla="*/ 740204 w 2622"/>
                  <a:gd name="T69" fmla="*/ 2788188 h 2622"/>
                  <a:gd name="T70" fmla="*/ 473416 w 2622"/>
                  <a:gd name="T71" fmla="*/ 2466474 h 2622"/>
                  <a:gd name="T72" fmla="*/ 311252 w 2622"/>
                  <a:gd name="T73" fmla="*/ 2076755 h 2622"/>
                  <a:gd name="T74" fmla="*/ 264172 w 2622"/>
                  <a:gd name="T75" fmla="*/ 1715808 h 2622"/>
                  <a:gd name="T76" fmla="*/ 329561 w 2622"/>
                  <a:gd name="T77" fmla="*/ 1284240 h 2622"/>
                  <a:gd name="T78" fmla="*/ 512650 w 2622"/>
                  <a:gd name="T79" fmla="*/ 904984 h 2622"/>
                  <a:gd name="T80" fmla="*/ 792515 w 2622"/>
                  <a:gd name="T81" fmla="*/ 596348 h 2622"/>
                  <a:gd name="T82" fmla="*/ 1150847 w 2622"/>
                  <a:gd name="T83" fmla="*/ 379256 h 2622"/>
                  <a:gd name="T84" fmla="*/ 1566721 w 2622"/>
                  <a:gd name="T85" fmla="*/ 272018 h 2622"/>
                  <a:gd name="T86" fmla="*/ 1935515 w 2622"/>
                  <a:gd name="T87" fmla="*/ 279865 h 2622"/>
                  <a:gd name="T88" fmla="*/ 2343542 w 2622"/>
                  <a:gd name="T89" fmla="*/ 408027 h 2622"/>
                  <a:gd name="T90" fmla="*/ 2691412 w 2622"/>
                  <a:gd name="T91" fmla="*/ 640812 h 2622"/>
                  <a:gd name="T92" fmla="*/ 2955584 w 2622"/>
                  <a:gd name="T93" fmla="*/ 962526 h 2622"/>
                  <a:gd name="T94" fmla="*/ 3120364 w 2622"/>
                  <a:gd name="T95" fmla="*/ 1352245 h 2622"/>
                  <a:gd name="T96" fmla="*/ 3167444 w 2622"/>
                  <a:gd name="T97" fmla="*/ 1715808 h 2622"/>
                  <a:gd name="T98" fmla="*/ 3102055 w 2622"/>
                  <a:gd name="T99" fmla="*/ 2147375 h 2622"/>
                  <a:gd name="T100" fmla="*/ 2918966 w 2622"/>
                  <a:gd name="T101" fmla="*/ 2526632 h 2622"/>
                  <a:gd name="T102" fmla="*/ 2639101 w 2622"/>
                  <a:gd name="T103" fmla="*/ 2835268 h 2622"/>
                  <a:gd name="T104" fmla="*/ 2280769 w 2622"/>
                  <a:gd name="T105" fmla="*/ 3052359 h 2622"/>
                  <a:gd name="T106" fmla="*/ 1864895 w 2622"/>
                  <a:gd name="T107" fmla="*/ 315959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Oval 676"/>
              <p:cNvSpPr>
                <a:spLocks noChangeArrowheads="1"/>
              </p:cNvSpPr>
              <p:nvPr/>
            </p:nvSpPr>
            <p:spPr bwMode="auto">
              <a:xfrm rot="21275257">
                <a:off x="2934494" y="2722104"/>
                <a:ext cx="2695575" cy="2693988"/>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lt1"/>
                  </a:solidFill>
                </a:endParaRPr>
              </a:p>
            </p:txBody>
          </p:sp>
        </p:grpSp>
        <p:grpSp>
          <p:nvGrpSpPr>
            <p:cNvPr id="77" name="组合 76"/>
            <p:cNvGrpSpPr/>
            <p:nvPr/>
          </p:nvGrpSpPr>
          <p:grpSpPr>
            <a:xfrm>
              <a:off x="3813948" y="2996033"/>
              <a:ext cx="1259884" cy="1111098"/>
              <a:chOff x="11707813" y="1401763"/>
              <a:chExt cx="833437" cy="735013"/>
            </a:xfrm>
            <a:solidFill>
              <a:schemeClr val="bg1"/>
            </a:solidFill>
          </p:grpSpPr>
          <p:sp>
            <p:nvSpPr>
              <p:cNvPr id="78" name="Rectangle 86"/>
              <p:cNvSpPr>
                <a:spLocks noChangeArrowheads="1"/>
              </p:cNvSpPr>
              <p:nvPr/>
            </p:nvSpPr>
            <p:spPr bwMode="auto">
              <a:xfrm>
                <a:off x="12414250" y="1563688"/>
                <a:ext cx="127000" cy="573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lstStyle/>
              <a:p>
                <a:endParaRPr lang="zh-CN" altLang="en-US"/>
              </a:p>
            </p:txBody>
          </p:sp>
          <p:sp>
            <p:nvSpPr>
              <p:cNvPr id="79" name="Freeform 87"/>
              <p:cNvSpPr/>
              <p:nvPr/>
            </p:nvSpPr>
            <p:spPr bwMode="auto">
              <a:xfrm>
                <a:off x="11869738" y="1563688"/>
                <a:ext cx="511175" cy="573088"/>
              </a:xfrm>
              <a:custGeom>
                <a:avLst/>
                <a:gdLst>
                  <a:gd name="T0" fmla="*/ 322 w 322"/>
                  <a:gd name="T1" fmla="*/ 0 h 361"/>
                  <a:gd name="T2" fmla="*/ 322 w 322"/>
                  <a:gd name="T3" fmla="*/ 361 h 361"/>
                  <a:gd name="T4" fmla="*/ 0 w 322"/>
                  <a:gd name="T5" fmla="*/ 361 h 361"/>
                  <a:gd name="T6" fmla="*/ 0 w 322"/>
                  <a:gd name="T7" fmla="*/ 0 h 361"/>
                  <a:gd name="T8" fmla="*/ 26 w 322"/>
                  <a:gd name="T9" fmla="*/ 0 h 361"/>
                  <a:gd name="T10" fmla="*/ 210 w 322"/>
                  <a:gd name="T11" fmla="*/ 0 h 361"/>
                  <a:gd name="T12" fmla="*/ 322 w 322"/>
                  <a:gd name="T13" fmla="*/ 0 h 361"/>
                </a:gdLst>
                <a:ahLst/>
                <a:cxnLst>
                  <a:cxn ang="0">
                    <a:pos x="T0" y="T1"/>
                  </a:cxn>
                  <a:cxn ang="0">
                    <a:pos x="T2" y="T3"/>
                  </a:cxn>
                  <a:cxn ang="0">
                    <a:pos x="T4" y="T5"/>
                  </a:cxn>
                  <a:cxn ang="0">
                    <a:pos x="T6" y="T7"/>
                  </a:cxn>
                  <a:cxn ang="0">
                    <a:pos x="T8" y="T9"/>
                  </a:cxn>
                  <a:cxn ang="0">
                    <a:pos x="T10" y="T11"/>
                  </a:cxn>
                  <a:cxn ang="0">
                    <a:pos x="T12" y="T13"/>
                  </a:cxn>
                </a:cxnLst>
                <a:rect l="0" t="0" r="r" b="b"/>
                <a:pathLst>
                  <a:path w="322" h="361">
                    <a:moveTo>
                      <a:pt x="322" y="0"/>
                    </a:moveTo>
                    <a:lnTo>
                      <a:pt x="322" y="361"/>
                    </a:lnTo>
                    <a:lnTo>
                      <a:pt x="0" y="361"/>
                    </a:lnTo>
                    <a:lnTo>
                      <a:pt x="0" y="0"/>
                    </a:lnTo>
                    <a:lnTo>
                      <a:pt x="26" y="0"/>
                    </a:lnTo>
                    <a:lnTo>
                      <a:pt x="210" y="0"/>
                    </a:lnTo>
                    <a:lnTo>
                      <a:pt x="3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p>
            </p:txBody>
          </p:sp>
          <p:sp>
            <p:nvSpPr>
              <p:cNvPr id="80" name="Freeform 88"/>
              <p:cNvSpPr/>
              <p:nvPr/>
            </p:nvSpPr>
            <p:spPr bwMode="auto">
              <a:xfrm>
                <a:off x="11911013" y="1401763"/>
                <a:ext cx="434975" cy="139700"/>
              </a:xfrm>
              <a:custGeom>
                <a:avLst/>
                <a:gdLst>
                  <a:gd name="T0" fmla="*/ 274 w 274"/>
                  <a:gd name="T1" fmla="*/ 74 h 88"/>
                  <a:gd name="T2" fmla="*/ 274 w 274"/>
                  <a:gd name="T3" fmla="*/ 88 h 88"/>
                  <a:gd name="T4" fmla="*/ 184 w 274"/>
                  <a:gd name="T5" fmla="*/ 88 h 88"/>
                  <a:gd name="T6" fmla="*/ 184 w 274"/>
                  <a:gd name="T7" fmla="*/ 74 h 88"/>
                  <a:gd name="T8" fmla="*/ 208 w 274"/>
                  <a:gd name="T9" fmla="*/ 74 h 88"/>
                  <a:gd name="T10" fmla="*/ 208 w 274"/>
                  <a:gd name="T11" fmla="*/ 26 h 88"/>
                  <a:gd name="T12" fmla="*/ 73 w 274"/>
                  <a:gd name="T13" fmla="*/ 26 h 88"/>
                  <a:gd name="T14" fmla="*/ 73 w 274"/>
                  <a:gd name="T15" fmla="*/ 74 h 88"/>
                  <a:gd name="T16" fmla="*/ 90 w 274"/>
                  <a:gd name="T17" fmla="*/ 74 h 88"/>
                  <a:gd name="T18" fmla="*/ 90 w 274"/>
                  <a:gd name="T19" fmla="*/ 88 h 88"/>
                  <a:gd name="T20" fmla="*/ 0 w 274"/>
                  <a:gd name="T21" fmla="*/ 88 h 88"/>
                  <a:gd name="T22" fmla="*/ 0 w 274"/>
                  <a:gd name="T23" fmla="*/ 74 h 88"/>
                  <a:gd name="T24" fmla="*/ 45 w 274"/>
                  <a:gd name="T25" fmla="*/ 74 h 88"/>
                  <a:gd name="T26" fmla="*/ 45 w 274"/>
                  <a:gd name="T27" fmla="*/ 0 h 88"/>
                  <a:gd name="T28" fmla="*/ 236 w 274"/>
                  <a:gd name="T29" fmla="*/ 0 h 88"/>
                  <a:gd name="T30" fmla="*/ 236 w 274"/>
                  <a:gd name="T31" fmla="*/ 74 h 88"/>
                  <a:gd name="T32" fmla="*/ 274 w 274"/>
                  <a:gd name="T33" fmla="*/ 7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4" h="88">
                    <a:moveTo>
                      <a:pt x="274" y="74"/>
                    </a:moveTo>
                    <a:lnTo>
                      <a:pt x="274" y="88"/>
                    </a:lnTo>
                    <a:lnTo>
                      <a:pt x="184" y="88"/>
                    </a:lnTo>
                    <a:lnTo>
                      <a:pt x="184" y="74"/>
                    </a:lnTo>
                    <a:lnTo>
                      <a:pt x="208" y="74"/>
                    </a:lnTo>
                    <a:lnTo>
                      <a:pt x="208" y="26"/>
                    </a:lnTo>
                    <a:lnTo>
                      <a:pt x="73" y="26"/>
                    </a:lnTo>
                    <a:lnTo>
                      <a:pt x="73" y="74"/>
                    </a:lnTo>
                    <a:lnTo>
                      <a:pt x="90" y="74"/>
                    </a:lnTo>
                    <a:lnTo>
                      <a:pt x="90" y="88"/>
                    </a:lnTo>
                    <a:lnTo>
                      <a:pt x="0" y="88"/>
                    </a:lnTo>
                    <a:lnTo>
                      <a:pt x="0" y="74"/>
                    </a:lnTo>
                    <a:lnTo>
                      <a:pt x="45" y="74"/>
                    </a:lnTo>
                    <a:lnTo>
                      <a:pt x="45" y="0"/>
                    </a:lnTo>
                    <a:lnTo>
                      <a:pt x="236" y="0"/>
                    </a:lnTo>
                    <a:lnTo>
                      <a:pt x="236" y="74"/>
                    </a:lnTo>
                    <a:lnTo>
                      <a:pt x="274"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p>
            </p:txBody>
          </p:sp>
          <p:sp>
            <p:nvSpPr>
              <p:cNvPr id="81" name="Rectangle 90"/>
              <p:cNvSpPr>
                <a:spLocks noChangeArrowheads="1"/>
              </p:cNvSpPr>
              <p:nvPr/>
            </p:nvSpPr>
            <p:spPr bwMode="auto">
              <a:xfrm>
                <a:off x="11707813" y="1563688"/>
                <a:ext cx="131763" cy="573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lstStyle/>
              <a:p>
                <a:endParaRPr lang="zh-CN" altLang="en-US"/>
              </a:p>
            </p:txBody>
          </p:sp>
        </p:grpSp>
      </p:grpSp>
      <p:grpSp>
        <p:nvGrpSpPr>
          <p:cNvPr id="84" name="组合 83"/>
          <p:cNvGrpSpPr/>
          <p:nvPr/>
        </p:nvGrpSpPr>
        <p:grpSpPr>
          <a:xfrm>
            <a:off x="5815527" y="2076098"/>
            <a:ext cx="2202880" cy="2204209"/>
            <a:chOff x="5818555" y="2076186"/>
            <a:chExt cx="2204027" cy="2205358"/>
          </a:xfrm>
        </p:grpSpPr>
        <p:grpSp>
          <p:nvGrpSpPr>
            <p:cNvPr id="85" name="组合 84"/>
            <p:cNvGrpSpPr/>
            <p:nvPr/>
          </p:nvGrpSpPr>
          <p:grpSpPr>
            <a:xfrm>
              <a:off x="5818555" y="2076186"/>
              <a:ext cx="2204027" cy="2205358"/>
              <a:chOff x="5831681" y="2285542"/>
              <a:chExt cx="2628900" cy="2630487"/>
            </a:xfrm>
          </p:grpSpPr>
          <p:sp>
            <p:nvSpPr>
              <p:cNvPr id="94" name="Freeform 673"/>
              <p:cNvSpPr>
                <a:spLocks noEditPoints="1"/>
              </p:cNvSpPr>
              <p:nvPr/>
            </p:nvSpPr>
            <p:spPr bwMode="auto">
              <a:xfrm rot="21275257">
                <a:off x="5831681" y="2285542"/>
                <a:ext cx="2628900" cy="2630487"/>
              </a:xfrm>
              <a:custGeom>
                <a:avLst/>
                <a:gdLst>
                  <a:gd name="T0" fmla="*/ 2469660 w 1816"/>
                  <a:gd name="T1" fmla="*/ 1147217 h 1816"/>
                  <a:gd name="T2" fmla="*/ 2487032 w 1816"/>
                  <a:gd name="T3" fmla="*/ 715562 h 1816"/>
                  <a:gd name="T4" fmla="*/ 2246725 w 1816"/>
                  <a:gd name="T5" fmla="*/ 614167 h 1816"/>
                  <a:gd name="T6" fmla="*/ 2064323 w 1816"/>
                  <a:gd name="T7" fmla="*/ 420067 h 1816"/>
                  <a:gd name="T8" fmla="*/ 1910874 w 1816"/>
                  <a:gd name="T9" fmla="*/ 139057 h 1816"/>
                  <a:gd name="T10" fmla="*/ 1543176 w 1816"/>
                  <a:gd name="T11" fmla="*/ 168027 h 1816"/>
                  <a:gd name="T12" fmla="*/ 1210220 w 1816"/>
                  <a:gd name="T13" fmla="*/ 150645 h 1816"/>
                  <a:gd name="T14" fmla="*/ 964123 w 1816"/>
                  <a:gd name="T15" fmla="*/ 199894 h 1816"/>
                  <a:gd name="T16" fmla="*/ 718026 w 1816"/>
                  <a:gd name="T17" fmla="*/ 309980 h 1816"/>
                  <a:gd name="T18" fmla="*/ 312689 w 1816"/>
                  <a:gd name="T19" fmla="*/ 457728 h 1816"/>
                  <a:gd name="T20" fmla="*/ 309793 w 1816"/>
                  <a:gd name="T21" fmla="*/ 718459 h 1816"/>
                  <a:gd name="T22" fmla="*/ 199773 w 1816"/>
                  <a:gd name="T23" fmla="*/ 964705 h 1816"/>
                  <a:gd name="T24" fmla="*/ 0 w 1816"/>
                  <a:gd name="T25" fmla="*/ 1210951 h 1816"/>
                  <a:gd name="T26" fmla="*/ 167925 w 1816"/>
                  <a:gd name="T27" fmla="*/ 1544107 h 1816"/>
                  <a:gd name="T28" fmla="*/ 277945 w 1816"/>
                  <a:gd name="T29" fmla="*/ 1854088 h 1816"/>
                  <a:gd name="T30" fmla="*/ 416918 w 1816"/>
                  <a:gd name="T31" fmla="*/ 2065570 h 1816"/>
                  <a:gd name="T32" fmla="*/ 613796 w 1816"/>
                  <a:gd name="T33" fmla="*/ 2250978 h 1816"/>
                  <a:gd name="T34" fmla="*/ 906218 w 1816"/>
                  <a:gd name="T35" fmla="*/ 2569650 h 1816"/>
                  <a:gd name="T36" fmla="*/ 1146525 w 1816"/>
                  <a:gd name="T37" fmla="*/ 2471151 h 1816"/>
                  <a:gd name="T38" fmla="*/ 1415784 w 1816"/>
                  <a:gd name="T39" fmla="*/ 2479842 h 1816"/>
                  <a:gd name="T40" fmla="*/ 1719787 w 1816"/>
                  <a:gd name="T41" fmla="*/ 2569650 h 1816"/>
                  <a:gd name="T42" fmla="*/ 1962989 w 1816"/>
                  <a:gd name="T43" fmla="*/ 2285743 h 1816"/>
                  <a:gd name="T44" fmla="*/ 2209087 w 1816"/>
                  <a:gd name="T45" fmla="*/ 2065570 h 1816"/>
                  <a:gd name="T46" fmla="*/ 2348059 w 1816"/>
                  <a:gd name="T47" fmla="*/ 1854088 h 1816"/>
                  <a:gd name="T48" fmla="*/ 2443603 w 1816"/>
                  <a:gd name="T49" fmla="*/ 1604945 h 1816"/>
                  <a:gd name="T50" fmla="*/ 1314450 w 1816"/>
                  <a:gd name="T51" fmla="*/ 2337889 h 1816"/>
                  <a:gd name="T52" fmla="*/ 1108886 w 1816"/>
                  <a:gd name="T53" fmla="*/ 2317610 h 1816"/>
                  <a:gd name="T54" fmla="*/ 871475 w 1816"/>
                  <a:gd name="T55" fmla="*/ 2236493 h 1816"/>
                  <a:gd name="T56" fmla="*/ 663016 w 1816"/>
                  <a:gd name="T57" fmla="*/ 2103231 h 1816"/>
                  <a:gd name="T58" fmla="*/ 495090 w 1816"/>
                  <a:gd name="T59" fmla="*/ 1926513 h 1816"/>
                  <a:gd name="T60" fmla="*/ 370594 w 1816"/>
                  <a:gd name="T61" fmla="*/ 1712134 h 1816"/>
                  <a:gd name="T62" fmla="*/ 304003 w 1816"/>
                  <a:gd name="T63" fmla="*/ 1471682 h 1816"/>
                  <a:gd name="T64" fmla="*/ 292422 w 1816"/>
                  <a:gd name="T65" fmla="*/ 1263097 h 1816"/>
                  <a:gd name="T66" fmla="*/ 338746 w 1816"/>
                  <a:gd name="T67" fmla="*/ 1011057 h 1816"/>
                  <a:gd name="T68" fmla="*/ 440080 w 1816"/>
                  <a:gd name="T69" fmla="*/ 785090 h 1816"/>
                  <a:gd name="T70" fmla="*/ 590634 w 1816"/>
                  <a:gd name="T71" fmla="*/ 590990 h 1816"/>
                  <a:gd name="T72" fmla="*/ 784617 w 1816"/>
                  <a:gd name="T73" fmla="*/ 440346 h 1816"/>
                  <a:gd name="T74" fmla="*/ 1010447 w 1816"/>
                  <a:gd name="T75" fmla="*/ 338950 h 1816"/>
                  <a:gd name="T76" fmla="*/ 1262335 w 1816"/>
                  <a:gd name="T77" fmla="*/ 292598 h 1816"/>
                  <a:gd name="T78" fmla="*/ 1467899 w 1816"/>
                  <a:gd name="T79" fmla="*/ 304186 h 1816"/>
                  <a:gd name="T80" fmla="*/ 1711101 w 1816"/>
                  <a:gd name="T81" fmla="*/ 373715 h 1816"/>
                  <a:gd name="T82" fmla="*/ 1925351 w 1816"/>
                  <a:gd name="T83" fmla="*/ 495389 h 1816"/>
                  <a:gd name="T84" fmla="*/ 2101962 w 1816"/>
                  <a:gd name="T85" fmla="*/ 663416 h 1816"/>
                  <a:gd name="T86" fmla="*/ 2235144 w 1816"/>
                  <a:gd name="T87" fmla="*/ 872001 h 1816"/>
                  <a:gd name="T88" fmla="*/ 2313316 w 1816"/>
                  <a:gd name="T89" fmla="*/ 1109556 h 1816"/>
                  <a:gd name="T90" fmla="*/ 2336478 w 1816"/>
                  <a:gd name="T91" fmla="*/ 1315244 h 1816"/>
                  <a:gd name="T92" fmla="*/ 2304630 w 1816"/>
                  <a:gd name="T93" fmla="*/ 1570181 h 1816"/>
                  <a:gd name="T94" fmla="*/ 2211982 w 1816"/>
                  <a:gd name="T95" fmla="*/ 1801942 h 1816"/>
                  <a:gd name="T96" fmla="*/ 2070114 w 1816"/>
                  <a:gd name="T97" fmla="*/ 2001835 h 1816"/>
                  <a:gd name="T98" fmla="*/ 1884817 w 1816"/>
                  <a:gd name="T99" fmla="*/ 2161171 h 1816"/>
                  <a:gd name="T100" fmla="*/ 1664777 w 1816"/>
                  <a:gd name="T101" fmla="*/ 2274155 h 1816"/>
                  <a:gd name="T102" fmla="*/ 1418680 w 1816"/>
                  <a:gd name="T103" fmla="*/ 2332095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5" name="Oval 677"/>
              <p:cNvSpPr>
                <a:spLocks noChangeArrowheads="1"/>
              </p:cNvSpPr>
              <p:nvPr/>
            </p:nvSpPr>
            <p:spPr bwMode="auto">
              <a:xfrm rot="21275257">
                <a:off x="6244431" y="2699879"/>
                <a:ext cx="1801813" cy="1801813"/>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lt1"/>
                  </a:solidFill>
                </a:endParaRPr>
              </a:p>
            </p:txBody>
          </p:sp>
        </p:grpSp>
        <p:grpSp>
          <p:nvGrpSpPr>
            <p:cNvPr id="86" name="组合 85"/>
            <p:cNvGrpSpPr/>
            <p:nvPr/>
          </p:nvGrpSpPr>
          <p:grpSpPr>
            <a:xfrm>
              <a:off x="6531223" y="2751328"/>
              <a:ext cx="883816" cy="855072"/>
              <a:chOff x="16616458" y="3586270"/>
              <a:chExt cx="915755" cy="885975"/>
            </a:xfrm>
            <a:solidFill>
              <a:schemeClr val="bg1"/>
            </a:solidFill>
          </p:grpSpPr>
          <p:sp>
            <p:nvSpPr>
              <p:cNvPr id="87" name="Freeform 292"/>
              <p:cNvSpPr/>
              <p:nvPr/>
            </p:nvSpPr>
            <p:spPr bwMode="auto">
              <a:xfrm>
                <a:off x="17390755" y="3839406"/>
                <a:ext cx="141458" cy="201019"/>
              </a:xfrm>
              <a:custGeom>
                <a:avLst/>
                <a:gdLst>
                  <a:gd name="T0" fmla="*/ 11 w 38"/>
                  <a:gd name="T1" fmla="*/ 54 h 54"/>
                  <a:gd name="T2" fmla="*/ 0 w 38"/>
                  <a:gd name="T3" fmla="*/ 52 h 54"/>
                  <a:gd name="T4" fmla="*/ 0 w 38"/>
                  <a:gd name="T5" fmla="*/ 39 h 54"/>
                  <a:gd name="T6" fmla="*/ 11 w 38"/>
                  <a:gd name="T7" fmla="*/ 43 h 54"/>
                  <a:gd name="T8" fmla="*/ 27 w 38"/>
                  <a:gd name="T9" fmla="*/ 27 h 54"/>
                  <a:gd name="T10" fmla="*/ 11 w 38"/>
                  <a:gd name="T11" fmla="*/ 11 h 54"/>
                  <a:gd name="T12" fmla="*/ 0 w 38"/>
                  <a:gd name="T13" fmla="*/ 15 h 54"/>
                  <a:gd name="T14" fmla="*/ 0 w 38"/>
                  <a:gd name="T15" fmla="*/ 2 h 54"/>
                  <a:gd name="T16" fmla="*/ 11 w 38"/>
                  <a:gd name="T17" fmla="*/ 0 h 54"/>
                  <a:gd name="T18" fmla="*/ 38 w 38"/>
                  <a:gd name="T19" fmla="*/ 27 h 54"/>
                  <a:gd name="T20" fmla="*/ 11 w 38"/>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4">
                    <a:moveTo>
                      <a:pt x="11" y="54"/>
                    </a:moveTo>
                    <a:cubicBezTo>
                      <a:pt x="7" y="54"/>
                      <a:pt x="3" y="53"/>
                      <a:pt x="0" y="52"/>
                    </a:cubicBezTo>
                    <a:cubicBezTo>
                      <a:pt x="0" y="39"/>
                      <a:pt x="0" y="39"/>
                      <a:pt x="0" y="39"/>
                    </a:cubicBezTo>
                    <a:cubicBezTo>
                      <a:pt x="3" y="41"/>
                      <a:pt x="7" y="43"/>
                      <a:pt x="11" y="43"/>
                    </a:cubicBezTo>
                    <a:cubicBezTo>
                      <a:pt x="20" y="43"/>
                      <a:pt x="27" y="36"/>
                      <a:pt x="27" y="27"/>
                    </a:cubicBezTo>
                    <a:cubicBezTo>
                      <a:pt x="27" y="18"/>
                      <a:pt x="20" y="11"/>
                      <a:pt x="11" y="11"/>
                    </a:cubicBezTo>
                    <a:cubicBezTo>
                      <a:pt x="7" y="11"/>
                      <a:pt x="3" y="12"/>
                      <a:pt x="0" y="15"/>
                    </a:cubicBezTo>
                    <a:cubicBezTo>
                      <a:pt x="0" y="2"/>
                      <a:pt x="0" y="2"/>
                      <a:pt x="0" y="2"/>
                    </a:cubicBezTo>
                    <a:cubicBezTo>
                      <a:pt x="3" y="0"/>
                      <a:pt x="7" y="0"/>
                      <a:pt x="11" y="0"/>
                    </a:cubicBezTo>
                    <a:cubicBezTo>
                      <a:pt x="26" y="0"/>
                      <a:pt x="38" y="12"/>
                      <a:pt x="38" y="27"/>
                    </a:cubicBezTo>
                    <a:cubicBezTo>
                      <a:pt x="38" y="42"/>
                      <a:pt x="26" y="54"/>
                      <a:pt x="1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p>
            </p:txBody>
          </p:sp>
          <p:sp>
            <p:nvSpPr>
              <p:cNvPr id="88" name="Rectangle 293"/>
              <p:cNvSpPr>
                <a:spLocks noChangeArrowheads="1"/>
              </p:cNvSpPr>
              <p:nvPr/>
            </p:nvSpPr>
            <p:spPr bwMode="auto">
              <a:xfrm>
                <a:off x="17115284" y="3586270"/>
                <a:ext cx="59561" cy="1712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lstStyle/>
              <a:p>
                <a:endParaRPr lang="zh-CN" altLang="en-US"/>
              </a:p>
            </p:txBody>
          </p:sp>
          <p:sp>
            <p:nvSpPr>
              <p:cNvPr id="89" name="Rectangle 294"/>
              <p:cNvSpPr>
                <a:spLocks noChangeArrowheads="1"/>
              </p:cNvSpPr>
              <p:nvPr/>
            </p:nvSpPr>
            <p:spPr bwMode="auto">
              <a:xfrm>
                <a:off x="16966381" y="3586270"/>
                <a:ext cx="55840" cy="1712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lstStyle/>
              <a:p>
                <a:endParaRPr lang="zh-CN" altLang="en-US"/>
              </a:p>
            </p:txBody>
          </p:sp>
          <p:sp>
            <p:nvSpPr>
              <p:cNvPr id="90" name="Rectangle 295"/>
              <p:cNvSpPr>
                <a:spLocks noChangeArrowheads="1"/>
              </p:cNvSpPr>
              <p:nvPr/>
            </p:nvSpPr>
            <p:spPr bwMode="auto">
              <a:xfrm>
                <a:off x="16802587" y="3586270"/>
                <a:ext cx="59561" cy="1712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lstStyle/>
              <a:p>
                <a:endParaRPr lang="zh-CN" altLang="en-US"/>
              </a:p>
            </p:txBody>
          </p:sp>
          <p:sp>
            <p:nvSpPr>
              <p:cNvPr id="91" name="Freeform 296"/>
              <p:cNvSpPr/>
              <p:nvPr/>
            </p:nvSpPr>
            <p:spPr bwMode="auto">
              <a:xfrm>
                <a:off x="16720691" y="4401515"/>
                <a:ext cx="547221" cy="70730"/>
              </a:xfrm>
              <a:custGeom>
                <a:avLst/>
                <a:gdLst>
                  <a:gd name="T0" fmla="*/ 19 w 147"/>
                  <a:gd name="T1" fmla="*/ 19 h 19"/>
                  <a:gd name="T2" fmla="*/ 0 w 147"/>
                  <a:gd name="T3" fmla="*/ 0 h 19"/>
                  <a:gd name="T4" fmla="*/ 147 w 147"/>
                  <a:gd name="T5" fmla="*/ 0 h 19"/>
                  <a:gd name="T6" fmla="*/ 128 w 147"/>
                  <a:gd name="T7" fmla="*/ 19 h 19"/>
                  <a:gd name="T8" fmla="*/ 19 w 147"/>
                  <a:gd name="T9" fmla="*/ 19 h 19"/>
                </a:gdLst>
                <a:ahLst/>
                <a:cxnLst>
                  <a:cxn ang="0">
                    <a:pos x="T0" y="T1"/>
                  </a:cxn>
                  <a:cxn ang="0">
                    <a:pos x="T2" y="T3"/>
                  </a:cxn>
                  <a:cxn ang="0">
                    <a:pos x="T4" y="T5"/>
                  </a:cxn>
                  <a:cxn ang="0">
                    <a:pos x="T6" y="T7"/>
                  </a:cxn>
                  <a:cxn ang="0">
                    <a:pos x="T8" y="T9"/>
                  </a:cxn>
                </a:cxnLst>
                <a:rect l="0" t="0" r="r" b="b"/>
                <a:pathLst>
                  <a:path w="147" h="19">
                    <a:moveTo>
                      <a:pt x="19" y="19"/>
                    </a:moveTo>
                    <a:cubicBezTo>
                      <a:pt x="8" y="19"/>
                      <a:pt x="0" y="11"/>
                      <a:pt x="0" y="0"/>
                    </a:cubicBezTo>
                    <a:cubicBezTo>
                      <a:pt x="147" y="0"/>
                      <a:pt x="147" y="0"/>
                      <a:pt x="147" y="0"/>
                    </a:cubicBezTo>
                    <a:cubicBezTo>
                      <a:pt x="147" y="11"/>
                      <a:pt x="139" y="19"/>
                      <a:pt x="128" y="19"/>
                    </a:cubicBez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p>
            </p:txBody>
          </p:sp>
          <p:sp>
            <p:nvSpPr>
              <p:cNvPr id="92" name="Rectangle 297"/>
              <p:cNvSpPr>
                <a:spLocks noChangeArrowheads="1"/>
              </p:cNvSpPr>
              <p:nvPr/>
            </p:nvSpPr>
            <p:spPr bwMode="auto">
              <a:xfrm>
                <a:off x="16616458" y="4323342"/>
                <a:ext cx="737071" cy="595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lstStyle/>
              <a:p>
                <a:endParaRPr lang="zh-CN" altLang="en-US"/>
              </a:p>
            </p:txBody>
          </p:sp>
          <p:sp>
            <p:nvSpPr>
              <p:cNvPr id="93" name="Freeform 298"/>
              <p:cNvSpPr>
                <a:spLocks noEditPoints="1"/>
              </p:cNvSpPr>
              <p:nvPr/>
            </p:nvSpPr>
            <p:spPr bwMode="auto">
              <a:xfrm>
                <a:off x="16616458" y="3820792"/>
                <a:ext cx="751962" cy="465324"/>
              </a:xfrm>
              <a:custGeom>
                <a:avLst/>
                <a:gdLst>
                  <a:gd name="T0" fmla="*/ 202 w 202"/>
                  <a:gd name="T1" fmla="*/ 50 h 125"/>
                  <a:gd name="T2" fmla="*/ 163 w 202"/>
                  <a:gd name="T3" fmla="*/ 125 h 125"/>
                  <a:gd name="T4" fmla="*/ 39 w 202"/>
                  <a:gd name="T5" fmla="*/ 125 h 125"/>
                  <a:gd name="T6" fmla="*/ 0 w 202"/>
                  <a:gd name="T7" fmla="*/ 50 h 125"/>
                  <a:gd name="T8" fmla="*/ 0 w 202"/>
                  <a:gd name="T9" fmla="*/ 50 h 125"/>
                  <a:gd name="T10" fmla="*/ 0 w 202"/>
                  <a:gd name="T11" fmla="*/ 0 h 125"/>
                  <a:gd name="T12" fmla="*/ 202 w 202"/>
                  <a:gd name="T13" fmla="*/ 0 h 125"/>
                  <a:gd name="T14" fmla="*/ 202 w 202"/>
                  <a:gd name="T15" fmla="*/ 7 h 125"/>
                  <a:gd name="T16" fmla="*/ 202 w 202"/>
                  <a:gd name="T17" fmla="*/ 44 h 125"/>
                  <a:gd name="T18" fmla="*/ 202 w 202"/>
                  <a:gd name="T19" fmla="*/ 50 h 125"/>
                  <a:gd name="T20" fmla="*/ 175 w 202"/>
                  <a:gd name="T21" fmla="*/ 62 h 125"/>
                  <a:gd name="T22" fmla="*/ 175 w 202"/>
                  <a:gd name="T23" fmla="*/ 14 h 125"/>
                  <a:gd name="T24" fmla="*/ 28 w 202"/>
                  <a:gd name="T25" fmla="*/ 14 h 125"/>
                  <a:gd name="T26" fmla="*/ 28 w 202"/>
                  <a:gd name="T27" fmla="*/ 33 h 125"/>
                  <a:gd name="T28" fmla="*/ 175 w 202"/>
                  <a:gd name="T2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125">
                    <a:moveTo>
                      <a:pt x="202" y="50"/>
                    </a:moveTo>
                    <a:cubicBezTo>
                      <a:pt x="201" y="80"/>
                      <a:pt x="186" y="107"/>
                      <a:pt x="163" y="125"/>
                    </a:cubicBezTo>
                    <a:cubicBezTo>
                      <a:pt x="39" y="125"/>
                      <a:pt x="39" y="125"/>
                      <a:pt x="39" y="125"/>
                    </a:cubicBezTo>
                    <a:cubicBezTo>
                      <a:pt x="16" y="107"/>
                      <a:pt x="1" y="80"/>
                      <a:pt x="0" y="50"/>
                    </a:cubicBezTo>
                    <a:cubicBezTo>
                      <a:pt x="0" y="50"/>
                      <a:pt x="0" y="50"/>
                      <a:pt x="0" y="50"/>
                    </a:cubicBezTo>
                    <a:cubicBezTo>
                      <a:pt x="0" y="0"/>
                      <a:pt x="0" y="0"/>
                      <a:pt x="0" y="0"/>
                    </a:cubicBezTo>
                    <a:cubicBezTo>
                      <a:pt x="202" y="0"/>
                      <a:pt x="202" y="0"/>
                      <a:pt x="202" y="0"/>
                    </a:cubicBezTo>
                    <a:cubicBezTo>
                      <a:pt x="202" y="7"/>
                      <a:pt x="202" y="7"/>
                      <a:pt x="202" y="7"/>
                    </a:cubicBezTo>
                    <a:cubicBezTo>
                      <a:pt x="202" y="44"/>
                      <a:pt x="202" y="44"/>
                      <a:pt x="202" y="44"/>
                    </a:cubicBezTo>
                    <a:cubicBezTo>
                      <a:pt x="202" y="50"/>
                      <a:pt x="202" y="50"/>
                      <a:pt x="202" y="50"/>
                    </a:cubicBezTo>
                    <a:close/>
                    <a:moveTo>
                      <a:pt x="175" y="62"/>
                    </a:moveTo>
                    <a:cubicBezTo>
                      <a:pt x="175" y="14"/>
                      <a:pt x="175" y="14"/>
                      <a:pt x="175" y="14"/>
                    </a:cubicBezTo>
                    <a:cubicBezTo>
                      <a:pt x="28" y="14"/>
                      <a:pt x="28" y="14"/>
                      <a:pt x="28" y="14"/>
                    </a:cubicBezTo>
                    <a:cubicBezTo>
                      <a:pt x="28" y="33"/>
                      <a:pt x="28" y="33"/>
                      <a:pt x="28" y="33"/>
                    </a:cubicBezTo>
                    <a:lnTo>
                      <a:pt x="175"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p>
            </p:txBody>
          </p:sp>
        </p:grpSp>
      </p:grpSp>
      <p:grpSp>
        <p:nvGrpSpPr>
          <p:cNvPr id="96" name="组合 95"/>
          <p:cNvGrpSpPr/>
          <p:nvPr/>
        </p:nvGrpSpPr>
        <p:grpSpPr>
          <a:xfrm>
            <a:off x="7114760" y="3944487"/>
            <a:ext cx="1930181" cy="1931511"/>
            <a:chOff x="7118466" y="3945549"/>
            <a:chExt cx="1931186" cy="1932517"/>
          </a:xfrm>
        </p:grpSpPr>
        <p:grpSp>
          <p:nvGrpSpPr>
            <p:cNvPr id="97" name="组合 96"/>
            <p:cNvGrpSpPr/>
            <p:nvPr/>
          </p:nvGrpSpPr>
          <p:grpSpPr>
            <a:xfrm>
              <a:off x="7118466" y="3945549"/>
              <a:ext cx="1931186" cy="1932517"/>
              <a:chOff x="7320756" y="4382629"/>
              <a:chExt cx="2303463" cy="2305050"/>
            </a:xfrm>
          </p:grpSpPr>
          <p:sp>
            <p:nvSpPr>
              <p:cNvPr id="102" name="Freeform 679"/>
              <p:cNvSpPr>
                <a:spLocks noEditPoints="1"/>
              </p:cNvSpPr>
              <p:nvPr/>
            </p:nvSpPr>
            <p:spPr bwMode="auto">
              <a:xfrm rot="21275257">
                <a:off x="7320756" y="4382629"/>
                <a:ext cx="2303463" cy="2305050"/>
              </a:xfrm>
              <a:custGeom>
                <a:avLst/>
                <a:gdLst>
                  <a:gd name="T0" fmla="*/ 2163936 w 1816"/>
                  <a:gd name="T1" fmla="*/ 1005286 h 1816"/>
                  <a:gd name="T2" fmla="*/ 2179157 w 1816"/>
                  <a:gd name="T3" fmla="*/ 627035 h 1816"/>
                  <a:gd name="T4" fmla="*/ 1968598 w 1816"/>
                  <a:gd name="T5" fmla="*/ 538183 h 1816"/>
                  <a:gd name="T6" fmla="*/ 1808777 w 1816"/>
                  <a:gd name="T7" fmla="*/ 368097 h 1816"/>
                  <a:gd name="T8" fmla="*/ 1674323 w 1816"/>
                  <a:gd name="T9" fmla="*/ 121853 h 1816"/>
                  <a:gd name="T10" fmla="*/ 1352143 w 1816"/>
                  <a:gd name="T11" fmla="*/ 147239 h 1816"/>
                  <a:gd name="T12" fmla="*/ 1060405 w 1816"/>
                  <a:gd name="T13" fmla="*/ 132007 h 1816"/>
                  <a:gd name="T14" fmla="*/ 844772 w 1816"/>
                  <a:gd name="T15" fmla="*/ 175163 h 1816"/>
                  <a:gd name="T16" fmla="*/ 629140 w 1816"/>
                  <a:gd name="T17" fmla="*/ 271630 h 1816"/>
                  <a:gd name="T18" fmla="*/ 273980 w 1816"/>
                  <a:gd name="T19" fmla="*/ 401099 h 1816"/>
                  <a:gd name="T20" fmla="*/ 271443 w 1816"/>
                  <a:gd name="T21" fmla="*/ 629573 h 1816"/>
                  <a:gd name="T22" fmla="*/ 175043 w 1816"/>
                  <a:gd name="T23" fmla="*/ 845354 h 1816"/>
                  <a:gd name="T24" fmla="*/ 0 w 1816"/>
                  <a:gd name="T25" fmla="*/ 1061135 h 1816"/>
                  <a:gd name="T26" fmla="*/ 147138 w 1816"/>
                  <a:gd name="T27" fmla="*/ 1353075 h 1816"/>
                  <a:gd name="T28" fmla="*/ 243538 w 1816"/>
                  <a:gd name="T29" fmla="*/ 1624705 h 1816"/>
                  <a:gd name="T30" fmla="*/ 365307 w 1816"/>
                  <a:gd name="T31" fmla="*/ 1810023 h 1816"/>
                  <a:gd name="T32" fmla="*/ 537813 w 1816"/>
                  <a:gd name="T33" fmla="*/ 1972493 h 1816"/>
                  <a:gd name="T34" fmla="*/ 794035 w 1816"/>
                  <a:gd name="T35" fmla="*/ 2251739 h 1816"/>
                  <a:gd name="T36" fmla="*/ 1004594 w 1816"/>
                  <a:gd name="T37" fmla="*/ 2165427 h 1816"/>
                  <a:gd name="T38" fmla="*/ 1240521 w 1816"/>
                  <a:gd name="T39" fmla="*/ 2173043 h 1816"/>
                  <a:gd name="T40" fmla="*/ 1506891 w 1816"/>
                  <a:gd name="T41" fmla="*/ 2251739 h 1816"/>
                  <a:gd name="T42" fmla="*/ 1719987 w 1816"/>
                  <a:gd name="T43" fmla="*/ 2002956 h 1816"/>
                  <a:gd name="T44" fmla="*/ 1935619 w 1816"/>
                  <a:gd name="T45" fmla="*/ 1810023 h 1816"/>
                  <a:gd name="T46" fmla="*/ 2057388 w 1816"/>
                  <a:gd name="T47" fmla="*/ 1624705 h 1816"/>
                  <a:gd name="T48" fmla="*/ 2141104 w 1816"/>
                  <a:gd name="T49" fmla="*/ 1406385 h 1816"/>
                  <a:gd name="T50" fmla="*/ 1151732 w 1816"/>
                  <a:gd name="T51" fmla="*/ 2048651 h 1816"/>
                  <a:gd name="T52" fmla="*/ 971615 w 1816"/>
                  <a:gd name="T53" fmla="*/ 2030881 h 1816"/>
                  <a:gd name="T54" fmla="*/ 763593 w 1816"/>
                  <a:gd name="T55" fmla="*/ 1959800 h 1816"/>
                  <a:gd name="T56" fmla="*/ 580939 w 1816"/>
                  <a:gd name="T57" fmla="*/ 1843025 h 1816"/>
                  <a:gd name="T58" fmla="*/ 433802 w 1816"/>
                  <a:gd name="T59" fmla="*/ 1688170 h 1816"/>
                  <a:gd name="T60" fmla="*/ 324717 w 1816"/>
                  <a:gd name="T61" fmla="*/ 1500313 h 1816"/>
                  <a:gd name="T62" fmla="*/ 266370 w 1816"/>
                  <a:gd name="T63" fmla="*/ 1289609 h 1816"/>
                  <a:gd name="T64" fmla="*/ 256222 w 1816"/>
                  <a:gd name="T65" fmla="*/ 1106830 h 1816"/>
                  <a:gd name="T66" fmla="*/ 296812 w 1816"/>
                  <a:gd name="T67" fmla="*/ 885972 h 1816"/>
                  <a:gd name="T68" fmla="*/ 385602 w 1816"/>
                  <a:gd name="T69" fmla="*/ 687961 h 1816"/>
                  <a:gd name="T70" fmla="*/ 517518 w 1816"/>
                  <a:gd name="T71" fmla="*/ 517875 h 1816"/>
                  <a:gd name="T72" fmla="*/ 687487 w 1816"/>
                  <a:gd name="T73" fmla="*/ 385867 h 1816"/>
                  <a:gd name="T74" fmla="*/ 885362 w 1816"/>
                  <a:gd name="T75" fmla="*/ 297016 h 1816"/>
                  <a:gd name="T76" fmla="*/ 1106068 w 1816"/>
                  <a:gd name="T77" fmla="*/ 256399 h 1816"/>
                  <a:gd name="T78" fmla="*/ 1286185 w 1816"/>
                  <a:gd name="T79" fmla="*/ 266553 h 1816"/>
                  <a:gd name="T80" fmla="*/ 1499280 w 1816"/>
                  <a:gd name="T81" fmla="*/ 327480 h 1816"/>
                  <a:gd name="T82" fmla="*/ 1687008 w 1816"/>
                  <a:gd name="T83" fmla="*/ 434101 h 1816"/>
                  <a:gd name="T84" fmla="*/ 1841756 w 1816"/>
                  <a:gd name="T85" fmla="*/ 581340 h 1816"/>
                  <a:gd name="T86" fmla="*/ 1958451 w 1816"/>
                  <a:gd name="T87" fmla="*/ 764119 h 1816"/>
                  <a:gd name="T88" fmla="*/ 2026946 w 1816"/>
                  <a:gd name="T89" fmla="*/ 972284 h 1816"/>
                  <a:gd name="T90" fmla="*/ 2047241 w 1816"/>
                  <a:gd name="T91" fmla="*/ 1152525 h 1816"/>
                  <a:gd name="T92" fmla="*/ 2019335 w 1816"/>
                  <a:gd name="T93" fmla="*/ 1375922 h 1816"/>
                  <a:gd name="T94" fmla="*/ 1938156 w 1816"/>
                  <a:gd name="T95" fmla="*/ 1579010 h 1816"/>
                  <a:gd name="T96" fmla="*/ 1813850 w 1816"/>
                  <a:gd name="T97" fmla="*/ 1754174 h 1816"/>
                  <a:gd name="T98" fmla="*/ 1651492 w 1816"/>
                  <a:gd name="T99" fmla="*/ 1893797 h 1816"/>
                  <a:gd name="T100" fmla="*/ 1458691 w 1816"/>
                  <a:gd name="T101" fmla="*/ 1992802 h 1816"/>
                  <a:gd name="T102" fmla="*/ 1243058 w 1816"/>
                  <a:gd name="T103" fmla="*/ 2043574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3" name="Oval 680"/>
              <p:cNvSpPr>
                <a:spLocks noChangeArrowheads="1"/>
              </p:cNvSpPr>
              <p:nvPr/>
            </p:nvSpPr>
            <p:spPr bwMode="auto">
              <a:xfrm rot="21275257">
                <a:off x="7682706" y="4746167"/>
                <a:ext cx="1577975" cy="1577975"/>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lt1"/>
                  </a:solidFill>
                </a:endParaRPr>
              </a:p>
            </p:txBody>
          </p:sp>
        </p:grpSp>
        <p:grpSp>
          <p:nvGrpSpPr>
            <p:cNvPr id="98" name="组合 97"/>
            <p:cNvGrpSpPr/>
            <p:nvPr/>
          </p:nvGrpSpPr>
          <p:grpSpPr>
            <a:xfrm>
              <a:off x="7773224" y="4610432"/>
              <a:ext cx="621670" cy="602750"/>
              <a:chOff x="15138594" y="6236749"/>
              <a:chExt cx="856194" cy="830137"/>
            </a:xfrm>
            <a:solidFill>
              <a:schemeClr val="bg1"/>
            </a:solidFill>
          </p:grpSpPr>
          <p:sp>
            <p:nvSpPr>
              <p:cNvPr id="99" name="Freeform 409"/>
              <p:cNvSpPr>
                <a:spLocks noEditPoints="1"/>
              </p:cNvSpPr>
              <p:nvPr/>
            </p:nvSpPr>
            <p:spPr bwMode="auto">
              <a:xfrm>
                <a:off x="15760264" y="6664845"/>
                <a:ext cx="234524" cy="402039"/>
              </a:xfrm>
              <a:custGeom>
                <a:avLst/>
                <a:gdLst>
                  <a:gd name="T0" fmla="*/ 63 w 63"/>
                  <a:gd name="T1" fmla="*/ 0 h 108"/>
                  <a:gd name="T2" fmla="*/ 63 w 63"/>
                  <a:gd name="T3" fmla="*/ 108 h 108"/>
                  <a:gd name="T4" fmla="*/ 0 w 63"/>
                  <a:gd name="T5" fmla="*/ 108 h 108"/>
                  <a:gd name="T6" fmla="*/ 0 w 63"/>
                  <a:gd name="T7" fmla="*/ 0 h 108"/>
                  <a:gd name="T8" fmla="*/ 63 w 63"/>
                  <a:gd name="T9" fmla="*/ 0 h 108"/>
                  <a:gd name="T10" fmla="*/ 53 w 63"/>
                  <a:gd name="T11" fmla="*/ 52 h 108"/>
                  <a:gd name="T12" fmla="*/ 53 w 63"/>
                  <a:gd name="T13" fmla="*/ 39 h 108"/>
                  <a:gd name="T14" fmla="*/ 42 w 63"/>
                  <a:gd name="T15" fmla="*/ 39 h 108"/>
                  <a:gd name="T16" fmla="*/ 42 w 63"/>
                  <a:gd name="T17" fmla="*/ 52 h 108"/>
                  <a:gd name="T18" fmla="*/ 53 w 63"/>
                  <a:gd name="T19" fmla="*/ 52 h 108"/>
                  <a:gd name="T20" fmla="*/ 52 w 63"/>
                  <a:gd name="T21" fmla="*/ 31 h 108"/>
                  <a:gd name="T22" fmla="*/ 52 w 63"/>
                  <a:gd name="T23" fmla="*/ 18 h 108"/>
                  <a:gd name="T24" fmla="*/ 42 w 63"/>
                  <a:gd name="T25" fmla="*/ 18 h 108"/>
                  <a:gd name="T26" fmla="*/ 42 w 63"/>
                  <a:gd name="T27" fmla="*/ 31 h 108"/>
                  <a:gd name="T28" fmla="*/ 52 w 63"/>
                  <a:gd name="T29" fmla="*/ 31 h 108"/>
                  <a:gd name="T30" fmla="*/ 37 w 63"/>
                  <a:gd name="T31" fmla="*/ 52 h 108"/>
                  <a:gd name="T32" fmla="*/ 37 w 63"/>
                  <a:gd name="T33" fmla="*/ 39 h 108"/>
                  <a:gd name="T34" fmla="*/ 26 w 63"/>
                  <a:gd name="T35" fmla="*/ 39 h 108"/>
                  <a:gd name="T36" fmla="*/ 26 w 63"/>
                  <a:gd name="T37" fmla="*/ 52 h 108"/>
                  <a:gd name="T38" fmla="*/ 37 w 63"/>
                  <a:gd name="T39" fmla="*/ 52 h 108"/>
                  <a:gd name="T40" fmla="*/ 36 w 63"/>
                  <a:gd name="T41" fmla="*/ 31 h 108"/>
                  <a:gd name="T42" fmla="*/ 36 w 63"/>
                  <a:gd name="T43" fmla="*/ 18 h 108"/>
                  <a:gd name="T44" fmla="*/ 26 w 63"/>
                  <a:gd name="T45" fmla="*/ 18 h 108"/>
                  <a:gd name="T46" fmla="*/ 26 w 63"/>
                  <a:gd name="T47" fmla="*/ 31 h 108"/>
                  <a:gd name="T48" fmla="*/ 36 w 63"/>
                  <a:gd name="T49" fmla="*/ 31 h 108"/>
                  <a:gd name="T50" fmla="*/ 21 w 63"/>
                  <a:gd name="T51" fmla="*/ 52 h 108"/>
                  <a:gd name="T52" fmla="*/ 21 w 63"/>
                  <a:gd name="T53" fmla="*/ 39 h 108"/>
                  <a:gd name="T54" fmla="*/ 11 w 63"/>
                  <a:gd name="T55" fmla="*/ 39 h 108"/>
                  <a:gd name="T56" fmla="*/ 11 w 63"/>
                  <a:gd name="T57" fmla="*/ 52 h 108"/>
                  <a:gd name="T58" fmla="*/ 21 w 63"/>
                  <a:gd name="T59" fmla="*/ 52 h 108"/>
                  <a:gd name="T60" fmla="*/ 21 w 63"/>
                  <a:gd name="T61" fmla="*/ 31 h 108"/>
                  <a:gd name="T62" fmla="*/ 21 w 63"/>
                  <a:gd name="T63" fmla="*/ 18 h 108"/>
                  <a:gd name="T64" fmla="*/ 11 w 63"/>
                  <a:gd name="T65" fmla="*/ 18 h 108"/>
                  <a:gd name="T66" fmla="*/ 11 w 63"/>
                  <a:gd name="T67" fmla="*/ 31 h 108"/>
                  <a:gd name="T68" fmla="*/ 21 w 63"/>
                  <a:gd name="T69" fmla="*/ 3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108">
                    <a:moveTo>
                      <a:pt x="63" y="0"/>
                    </a:moveTo>
                    <a:lnTo>
                      <a:pt x="63" y="108"/>
                    </a:lnTo>
                    <a:lnTo>
                      <a:pt x="0" y="108"/>
                    </a:lnTo>
                    <a:lnTo>
                      <a:pt x="0" y="0"/>
                    </a:lnTo>
                    <a:lnTo>
                      <a:pt x="63" y="0"/>
                    </a:lnTo>
                    <a:close/>
                    <a:moveTo>
                      <a:pt x="53" y="52"/>
                    </a:moveTo>
                    <a:lnTo>
                      <a:pt x="53" y="39"/>
                    </a:lnTo>
                    <a:lnTo>
                      <a:pt x="42" y="39"/>
                    </a:lnTo>
                    <a:lnTo>
                      <a:pt x="42" y="52"/>
                    </a:lnTo>
                    <a:lnTo>
                      <a:pt x="53" y="52"/>
                    </a:lnTo>
                    <a:close/>
                    <a:moveTo>
                      <a:pt x="52" y="31"/>
                    </a:moveTo>
                    <a:lnTo>
                      <a:pt x="52" y="18"/>
                    </a:lnTo>
                    <a:lnTo>
                      <a:pt x="42" y="18"/>
                    </a:lnTo>
                    <a:lnTo>
                      <a:pt x="42" y="31"/>
                    </a:lnTo>
                    <a:lnTo>
                      <a:pt x="52" y="31"/>
                    </a:lnTo>
                    <a:close/>
                    <a:moveTo>
                      <a:pt x="37" y="52"/>
                    </a:moveTo>
                    <a:lnTo>
                      <a:pt x="37" y="39"/>
                    </a:lnTo>
                    <a:lnTo>
                      <a:pt x="26" y="39"/>
                    </a:lnTo>
                    <a:lnTo>
                      <a:pt x="26" y="52"/>
                    </a:lnTo>
                    <a:lnTo>
                      <a:pt x="37" y="52"/>
                    </a:lnTo>
                    <a:close/>
                    <a:moveTo>
                      <a:pt x="36" y="31"/>
                    </a:moveTo>
                    <a:lnTo>
                      <a:pt x="36" y="18"/>
                    </a:lnTo>
                    <a:lnTo>
                      <a:pt x="26" y="18"/>
                    </a:lnTo>
                    <a:lnTo>
                      <a:pt x="26" y="31"/>
                    </a:lnTo>
                    <a:lnTo>
                      <a:pt x="36" y="31"/>
                    </a:lnTo>
                    <a:close/>
                    <a:moveTo>
                      <a:pt x="21" y="52"/>
                    </a:moveTo>
                    <a:lnTo>
                      <a:pt x="21" y="39"/>
                    </a:lnTo>
                    <a:lnTo>
                      <a:pt x="11" y="39"/>
                    </a:lnTo>
                    <a:lnTo>
                      <a:pt x="11" y="52"/>
                    </a:lnTo>
                    <a:lnTo>
                      <a:pt x="21" y="52"/>
                    </a:lnTo>
                    <a:close/>
                    <a:moveTo>
                      <a:pt x="21" y="31"/>
                    </a:moveTo>
                    <a:lnTo>
                      <a:pt x="21" y="18"/>
                    </a:lnTo>
                    <a:lnTo>
                      <a:pt x="11" y="18"/>
                    </a:lnTo>
                    <a:lnTo>
                      <a:pt x="11" y="31"/>
                    </a:lnTo>
                    <a:lnTo>
                      <a:pt x="21"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p>
            </p:txBody>
          </p:sp>
          <p:sp>
            <p:nvSpPr>
              <p:cNvPr id="100" name="Freeform 410"/>
              <p:cNvSpPr>
                <a:spLocks noEditPoints="1"/>
              </p:cNvSpPr>
              <p:nvPr/>
            </p:nvSpPr>
            <p:spPr bwMode="auto">
              <a:xfrm>
                <a:off x="15406620" y="6236749"/>
                <a:ext cx="331311" cy="830137"/>
              </a:xfrm>
              <a:custGeom>
                <a:avLst/>
                <a:gdLst>
                  <a:gd name="T0" fmla="*/ 89 w 89"/>
                  <a:gd name="T1" fmla="*/ 0 h 223"/>
                  <a:gd name="T2" fmla="*/ 89 w 89"/>
                  <a:gd name="T3" fmla="*/ 223 h 223"/>
                  <a:gd name="T4" fmla="*/ 33 w 89"/>
                  <a:gd name="T5" fmla="*/ 223 h 223"/>
                  <a:gd name="T6" fmla="*/ 33 w 89"/>
                  <a:gd name="T7" fmla="*/ 37 h 223"/>
                  <a:gd name="T8" fmla="*/ 0 w 89"/>
                  <a:gd name="T9" fmla="*/ 37 h 223"/>
                  <a:gd name="T10" fmla="*/ 0 w 89"/>
                  <a:gd name="T11" fmla="*/ 0 h 223"/>
                  <a:gd name="T12" fmla="*/ 89 w 89"/>
                  <a:gd name="T13" fmla="*/ 0 h 223"/>
                  <a:gd name="T14" fmla="*/ 78 w 89"/>
                  <a:gd name="T15" fmla="*/ 114 h 223"/>
                  <a:gd name="T16" fmla="*/ 78 w 89"/>
                  <a:gd name="T17" fmla="*/ 104 h 223"/>
                  <a:gd name="T18" fmla="*/ 45 w 89"/>
                  <a:gd name="T19" fmla="*/ 104 h 223"/>
                  <a:gd name="T20" fmla="*/ 45 w 89"/>
                  <a:gd name="T21" fmla="*/ 114 h 223"/>
                  <a:gd name="T22" fmla="*/ 78 w 89"/>
                  <a:gd name="T23" fmla="*/ 114 h 223"/>
                  <a:gd name="T24" fmla="*/ 78 w 89"/>
                  <a:gd name="T25" fmla="*/ 86 h 223"/>
                  <a:gd name="T26" fmla="*/ 78 w 89"/>
                  <a:gd name="T27" fmla="*/ 76 h 223"/>
                  <a:gd name="T28" fmla="*/ 45 w 89"/>
                  <a:gd name="T29" fmla="*/ 76 h 223"/>
                  <a:gd name="T30" fmla="*/ 45 w 89"/>
                  <a:gd name="T31" fmla="*/ 86 h 223"/>
                  <a:gd name="T32" fmla="*/ 78 w 89"/>
                  <a:gd name="T33" fmla="*/ 86 h 223"/>
                  <a:gd name="T34" fmla="*/ 77 w 89"/>
                  <a:gd name="T35" fmla="*/ 193 h 223"/>
                  <a:gd name="T36" fmla="*/ 77 w 89"/>
                  <a:gd name="T37" fmla="*/ 183 h 223"/>
                  <a:gd name="T38" fmla="*/ 45 w 89"/>
                  <a:gd name="T39" fmla="*/ 183 h 223"/>
                  <a:gd name="T40" fmla="*/ 45 w 89"/>
                  <a:gd name="T41" fmla="*/ 193 h 223"/>
                  <a:gd name="T42" fmla="*/ 77 w 89"/>
                  <a:gd name="T43" fmla="*/ 193 h 223"/>
                  <a:gd name="T44" fmla="*/ 77 w 89"/>
                  <a:gd name="T45" fmla="*/ 60 h 223"/>
                  <a:gd name="T46" fmla="*/ 77 w 89"/>
                  <a:gd name="T47" fmla="*/ 50 h 223"/>
                  <a:gd name="T48" fmla="*/ 45 w 89"/>
                  <a:gd name="T49" fmla="*/ 50 h 223"/>
                  <a:gd name="T50" fmla="*/ 45 w 89"/>
                  <a:gd name="T51" fmla="*/ 60 h 223"/>
                  <a:gd name="T52" fmla="*/ 77 w 89"/>
                  <a:gd name="T53" fmla="*/ 60 h 223"/>
                  <a:gd name="T54" fmla="*/ 77 w 89"/>
                  <a:gd name="T55" fmla="*/ 32 h 223"/>
                  <a:gd name="T56" fmla="*/ 77 w 89"/>
                  <a:gd name="T57" fmla="*/ 22 h 223"/>
                  <a:gd name="T58" fmla="*/ 45 w 89"/>
                  <a:gd name="T59" fmla="*/ 22 h 223"/>
                  <a:gd name="T60" fmla="*/ 45 w 89"/>
                  <a:gd name="T61" fmla="*/ 32 h 223"/>
                  <a:gd name="T62" fmla="*/ 77 w 89"/>
                  <a:gd name="T63" fmla="*/ 32 h 223"/>
                  <a:gd name="T64" fmla="*/ 77 w 89"/>
                  <a:gd name="T65" fmla="*/ 167 h 223"/>
                  <a:gd name="T66" fmla="*/ 77 w 89"/>
                  <a:gd name="T67" fmla="*/ 157 h 223"/>
                  <a:gd name="T68" fmla="*/ 45 w 89"/>
                  <a:gd name="T69" fmla="*/ 157 h 223"/>
                  <a:gd name="T70" fmla="*/ 45 w 89"/>
                  <a:gd name="T71" fmla="*/ 167 h 223"/>
                  <a:gd name="T72" fmla="*/ 77 w 89"/>
                  <a:gd name="T73" fmla="*/ 167 h 223"/>
                  <a:gd name="T74" fmla="*/ 77 w 89"/>
                  <a:gd name="T75" fmla="*/ 140 h 223"/>
                  <a:gd name="T76" fmla="*/ 77 w 89"/>
                  <a:gd name="T77" fmla="*/ 130 h 223"/>
                  <a:gd name="T78" fmla="*/ 45 w 89"/>
                  <a:gd name="T79" fmla="*/ 130 h 223"/>
                  <a:gd name="T80" fmla="*/ 45 w 89"/>
                  <a:gd name="T81" fmla="*/ 140 h 223"/>
                  <a:gd name="T82" fmla="*/ 77 w 89"/>
                  <a:gd name="T83" fmla="*/ 14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223">
                    <a:moveTo>
                      <a:pt x="89" y="0"/>
                    </a:moveTo>
                    <a:lnTo>
                      <a:pt x="89" y="223"/>
                    </a:lnTo>
                    <a:lnTo>
                      <a:pt x="33" y="223"/>
                    </a:lnTo>
                    <a:lnTo>
                      <a:pt x="33" y="37"/>
                    </a:lnTo>
                    <a:lnTo>
                      <a:pt x="0" y="37"/>
                    </a:lnTo>
                    <a:lnTo>
                      <a:pt x="0" y="0"/>
                    </a:lnTo>
                    <a:lnTo>
                      <a:pt x="89" y="0"/>
                    </a:lnTo>
                    <a:close/>
                    <a:moveTo>
                      <a:pt x="78" y="114"/>
                    </a:moveTo>
                    <a:lnTo>
                      <a:pt x="78" y="104"/>
                    </a:lnTo>
                    <a:lnTo>
                      <a:pt x="45" y="104"/>
                    </a:lnTo>
                    <a:lnTo>
                      <a:pt x="45" y="114"/>
                    </a:lnTo>
                    <a:lnTo>
                      <a:pt x="78" y="114"/>
                    </a:lnTo>
                    <a:close/>
                    <a:moveTo>
                      <a:pt x="78" y="86"/>
                    </a:moveTo>
                    <a:lnTo>
                      <a:pt x="78" y="76"/>
                    </a:lnTo>
                    <a:lnTo>
                      <a:pt x="45" y="76"/>
                    </a:lnTo>
                    <a:lnTo>
                      <a:pt x="45" y="86"/>
                    </a:lnTo>
                    <a:lnTo>
                      <a:pt x="78" y="86"/>
                    </a:lnTo>
                    <a:close/>
                    <a:moveTo>
                      <a:pt x="77" y="193"/>
                    </a:moveTo>
                    <a:lnTo>
                      <a:pt x="77" y="183"/>
                    </a:lnTo>
                    <a:lnTo>
                      <a:pt x="45" y="183"/>
                    </a:lnTo>
                    <a:lnTo>
                      <a:pt x="45" y="193"/>
                    </a:lnTo>
                    <a:lnTo>
                      <a:pt x="77" y="193"/>
                    </a:lnTo>
                    <a:close/>
                    <a:moveTo>
                      <a:pt x="77" y="60"/>
                    </a:moveTo>
                    <a:lnTo>
                      <a:pt x="77" y="50"/>
                    </a:lnTo>
                    <a:lnTo>
                      <a:pt x="45" y="50"/>
                    </a:lnTo>
                    <a:lnTo>
                      <a:pt x="45" y="60"/>
                    </a:lnTo>
                    <a:lnTo>
                      <a:pt x="77" y="60"/>
                    </a:lnTo>
                    <a:close/>
                    <a:moveTo>
                      <a:pt x="77" y="32"/>
                    </a:moveTo>
                    <a:lnTo>
                      <a:pt x="77" y="22"/>
                    </a:lnTo>
                    <a:lnTo>
                      <a:pt x="45" y="22"/>
                    </a:lnTo>
                    <a:lnTo>
                      <a:pt x="45" y="32"/>
                    </a:lnTo>
                    <a:lnTo>
                      <a:pt x="77" y="32"/>
                    </a:lnTo>
                    <a:close/>
                    <a:moveTo>
                      <a:pt x="77" y="167"/>
                    </a:moveTo>
                    <a:lnTo>
                      <a:pt x="77" y="157"/>
                    </a:lnTo>
                    <a:lnTo>
                      <a:pt x="45" y="157"/>
                    </a:lnTo>
                    <a:lnTo>
                      <a:pt x="45" y="167"/>
                    </a:lnTo>
                    <a:lnTo>
                      <a:pt x="77" y="167"/>
                    </a:lnTo>
                    <a:close/>
                    <a:moveTo>
                      <a:pt x="77" y="140"/>
                    </a:moveTo>
                    <a:lnTo>
                      <a:pt x="77" y="130"/>
                    </a:lnTo>
                    <a:lnTo>
                      <a:pt x="45" y="130"/>
                    </a:lnTo>
                    <a:lnTo>
                      <a:pt x="45" y="140"/>
                    </a:lnTo>
                    <a:lnTo>
                      <a:pt x="77"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p>
            </p:txBody>
          </p:sp>
          <p:sp>
            <p:nvSpPr>
              <p:cNvPr id="101" name="Freeform 411"/>
              <p:cNvSpPr>
                <a:spLocks noEditPoints="1"/>
              </p:cNvSpPr>
              <p:nvPr/>
            </p:nvSpPr>
            <p:spPr bwMode="auto">
              <a:xfrm>
                <a:off x="15138594" y="6415433"/>
                <a:ext cx="353647" cy="651453"/>
              </a:xfrm>
              <a:custGeom>
                <a:avLst/>
                <a:gdLst>
                  <a:gd name="T0" fmla="*/ 66 w 95"/>
                  <a:gd name="T1" fmla="*/ 59 h 175"/>
                  <a:gd name="T2" fmla="*/ 84 w 95"/>
                  <a:gd name="T3" fmla="*/ 82 h 175"/>
                  <a:gd name="T4" fmla="*/ 84 w 95"/>
                  <a:gd name="T5" fmla="*/ 115 h 175"/>
                  <a:gd name="T6" fmla="*/ 66 w 95"/>
                  <a:gd name="T7" fmla="*/ 93 h 175"/>
                  <a:gd name="T8" fmla="*/ 84 w 95"/>
                  <a:gd name="T9" fmla="*/ 115 h 175"/>
                  <a:gd name="T10" fmla="*/ 39 w 95"/>
                  <a:gd name="T11" fmla="*/ 115 h 175"/>
                  <a:gd name="T12" fmla="*/ 57 w 95"/>
                  <a:gd name="T13" fmla="*/ 93 h 175"/>
                  <a:gd name="T14" fmla="*/ 30 w 95"/>
                  <a:gd name="T15" fmla="*/ 115 h 175"/>
                  <a:gd name="T16" fmla="*/ 13 w 95"/>
                  <a:gd name="T17" fmla="*/ 93 h 175"/>
                  <a:gd name="T18" fmla="*/ 30 w 95"/>
                  <a:gd name="T19" fmla="*/ 115 h 175"/>
                  <a:gd name="T20" fmla="*/ 95 w 95"/>
                  <a:gd name="T21" fmla="*/ 175 h 175"/>
                  <a:gd name="T22" fmla="*/ 0 w 95"/>
                  <a:gd name="T23" fmla="*/ 0 h 175"/>
                  <a:gd name="T24" fmla="*/ 84 w 95"/>
                  <a:gd name="T25" fmla="*/ 150 h 175"/>
                  <a:gd name="T26" fmla="*/ 66 w 95"/>
                  <a:gd name="T27" fmla="*/ 127 h 175"/>
                  <a:gd name="T28" fmla="*/ 84 w 95"/>
                  <a:gd name="T29" fmla="*/ 150 h 175"/>
                  <a:gd name="T30" fmla="*/ 83 w 95"/>
                  <a:gd name="T31" fmla="*/ 25 h 175"/>
                  <a:gd name="T32" fmla="*/ 66 w 95"/>
                  <a:gd name="T33" fmla="*/ 47 h 175"/>
                  <a:gd name="T34" fmla="*/ 57 w 95"/>
                  <a:gd name="T35" fmla="*/ 150 h 175"/>
                  <a:gd name="T36" fmla="*/ 39 w 95"/>
                  <a:gd name="T37" fmla="*/ 127 h 175"/>
                  <a:gd name="T38" fmla="*/ 57 w 95"/>
                  <a:gd name="T39" fmla="*/ 150 h 175"/>
                  <a:gd name="T40" fmla="*/ 57 w 95"/>
                  <a:gd name="T41" fmla="*/ 59 h 175"/>
                  <a:gd name="T42" fmla="*/ 39 w 95"/>
                  <a:gd name="T43" fmla="*/ 82 h 175"/>
                  <a:gd name="T44" fmla="*/ 56 w 95"/>
                  <a:gd name="T45" fmla="*/ 47 h 175"/>
                  <a:gd name="T46" fmla="*/ 39 w 95"/>
                  <a:gd name="T47" fmla="*/ 25 h 175"/>
                  <a:gd name="T48" fmla="*/ 56 w 95"/>
                  <a:gd name="T49" fmla="*/ 47 h 175"/>
                  <a:gd name="T50" fmla="*/ 31 w 95"/>
                  <a:gd name="T51" fmla="*/ 127 h 175"/>
                  <a:gd name="T52" fmla="*/ 13 w 95"/>
                  <a:gd name="T53" fmla="*/ 150 h 175"/>
                  <a:gd name="T54" fmla="*/ 30 w 95"/>
                  <a:gd name="T55" fmla="*/ 82 h 175"/>
                  <a:gd name="T56" fmla="*/ 13 w 95"/>
                  <a:gd name="T57" fmla="*/ 59 h 175"/>
                  <a:gd name="T58" fmla="*/ 30 w 95"/>
                  <a:gd name="T59" fmla="*/ 82 h 175"/>
                  <a:gd name="T60" fmla="*/ 30 w 95"/>
                  <a:gd name="T61" fmla="*/ 25 h 175"/>
                  <a:gd name="T62" fmla="*/ 12 w 95"/>
                  <a:gd name="T63" fmla="*/ 4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175">
                    <a:moveTo>
                      <a:pt x="84" y="59"/>
                    </a:moveTo>
                    <a:lnTo>
                      <a:pt x="66" y="59"/>
                    </a:lnTo>
                    <a:lnTo>
                      <a:pt x="66" y="82"/>
                    </a:lnTo>
                    <a:lnTo>
                      <a:pt x="84" y="82"/>
                    </a:lnTo>
                    <a:lnTo>
                      <a:pt x="84" y="59"/>
                    </a:lnTo>
                    <a:close/>
                    <a:moveTo>
                      <a:pt x="84" y="115"/>
                    </a:moveTo>
                    <a:lnTo>
                      <a:pt x="84" y="93"/>
                    </a:lnTo>
                    <a:lnTo>
                      <a:pt x="66" y="93"/>
                    </a:lnTo>
                    <a:lnTo>
                      <a:pt x="66" y="115"/>
                    </a:lnTo>
                    <a:lnTo>
                      <a:pt x="84" y="115"/>
                    </a:lnTo>
                    <a:close/>
                    <a:moveTo>
                      <a:pt x="39" y="93"/>
                    </a:moveTo>
                    <a:lnTo>
                      <a:pt x="39" y="115"/>
                    </a:lnTo>
                    <a:lnTo>
                      <a:pt x="57" y="115"/>
                    </a:lnTo>
                    <a:lnTo>
                      <a:pt x="57" y="93"/>
                    </a:lnTo>
                    <a:lnTo>
                      <a:pt x="39" y="93"/>
                    </a:lnTo>
                    <a:close/>
                    <a:moveTo>
                      <a:pt x="30" y="115"/>
                    </a:moveTo>
                    <a:lnTo>
                      <a:pt x="30" y="93"/>
                    </a:lnTo>
                    <a:lnTo>
                      <a:pt x="13" y="93"/>
                    </a:lnTo>
                    <a:lnTo>
                      <a:pt x="13" y="115"/>
                    </a:lnTo>
                    <a:lnTo>
                      <a:pt x="30" y="115"/>
                    </a:lnTo>
                    <a:close/>
                    <a:moveTo>
                      <a:pt x="95" y="0"/>
                    </a:moveTo>
                    <a:lnTo>
                      <a:pt x="95" y="175"/>
                    </a:lnTo>
                    <a:lnTo>
                      <a:pt x="0" y="175"/>
                    </a:lnTo>
                    <a:lnTo>
                      <a:pt x="0" y="0"/>
                    </a:lnTo>
                    <a:lnTo>
                      <a:pt x="95" y="0"/>
                    </a:lnTo>
                    <a:close/>
                    <a:moveTo>
                      <a:pt x="84" y="150"/>
                    </a:moveTo>
                    <a:lnTo>
                      <a:pt x="84" y="127"/>
                    </a:lnTo>
                    <a:lnTo>
                      <a:pt x="66" y="127"/>
                    </a:lnTo>
                    <a:lnTo>
                      <a:pt x="66" y="150"/>
                    </a:lnTo>
                    <a:lnTo>
                      <a:pt x="84" y="150"/>
                    </a:lnTo>
                    <a:close/>
                    <a:moveTo>
                      <a:pt x="83" y="47"/>
                    </a:moveTo>
                    <a:lnTo>
                      <a:pt x="83" y="25"/>
                    </a:lnTo>
                    <a:lnTo>
                      <a:pt x="66" y="25"/>
                    </a:lnTo>
                    <a:lnTo>
                      <a:pt x="66" y="47"/>
                    </a:lnTo>
                    <a:lnTo>
                      <a:pt x="83" y="47"/>
                    </a:lnTo>
                    <a:close/>
                    <a:moveTo>
                      <a:pt x="57" y="150"/>
                    </a:moveTo>
                    <a:lnTo>
                      <a:pt x="57" y="127"/>
                    </a:lnTo>
                    <a:lnTo>
                      <a:pt x="39" y="127"/>
                    </a:lnTo>
                    <a:lnTo>
                      <a:pt x="39" y="150"/>
                    </a:lnTo>
                    <a:lnTo>
                      <a:pt x="57" y="150"/>
                    </a:lnTo>
                    <a:close/>
                    <a:moveTo>
                      <a:pt x="57" y="82"/>
                    </a:moveTo>
                    <a:lnTo>
                      <a:pt x="57" y="59"/>
                    </a:lnTo>
                    <a:lnTo>
                      <a:pt x="39" y="59"/>
                    </a:lnTo>
                    <a:lnTo>
                      <a:pt x="39" y="82"/>
                    </a:lnTo>
                    <a:lnTo>
                      <a:pt x="57" y="82"/>
                    </a:lnTo>
                    <a:close/>
                    <a:moveTo>
                      <a:pt x="56" y="47"/>
                    </a:moveTo>
                    <a:lnTo>
                      <a:pt x="56" y="25"/>
                    </a:lnTo>
                    <a:lnTo>
                      <a:pt x="39" y="25"/>
                    </a:lnTo>
                    <a:lnTo>
                      <a:pt x="39" y="47"/>
                    </a:lnTo>
                    <a:lnTo>
                      <a:pt x="56" y="47"/>
                    </a:lnTo>
                    <a:close/>
                    <a:moveTo>
                      <a:pt x="31" y="150"/>
                    </a:moveTo>
                    <a:lnTo>
                      <a:pt x="31" y="127"/>
                    </a:lnTo>
                    <a:lnTo>
                      <a:pt x="13" y="127"/>
                    </a:lnTo>
                    <a:lnTo>
                      <a:pt x="13" y="150"/>
                    </a:lnTo>
                    <a:lnTo>
                      <a:pt x="31" y="150"/>
                    </a:lnTo>
                    <a:close/>
                    <a:moveTo>
                      <a:pt x="30" y="82"/>
                    </a:moveTo>
                    <a:lnTo>
                      <a:pt x="30" y="59"/>
                    </a:lnTo>
                    <a:lnTo>
                      <a:pt x="13" y="59"/>
                    </a:lnTo>
                    <a:lnTo>
                      <a:pt x="13" y="82"/>
                    </a:lnTo>
                    <a:lnTo>
                      <a:pt x="30" y="82"/>
                    </a:lnTo>
                    <a:close/>
                    <a:moveTo>
                      <a:pt x="30" y="47"/>
                    </a:moveTo>
                    <a:lnTo>
                      <a:pt x="30" y="25"/>
                    </a:lnTo>
                    <a:lnTo>
                      <a:pt x="12" y="25"/>
                    </a:lnTo>
                    <a:lnTo>
                      <a:pt x="12" y="47"/>
                    </a:lnTo>
                    <a:lnTo>
                      <a:pt x="3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nodeType="withEffect">
                                  <p:stCondLst>
                                    <p:cond delay="250"/>
                                  </p:stCondLst>
                                  <p:childTnLst>
                                    <p:set>
                                      <p:cBhvr>
                                        <p:cTn id="11" dur="1" fill="hold">
                                          <p:stCondLst>
                                            <p:cond delay="0"/>
                                          </p:stCondLst>
                                        </p:cTn>
                                        <p:tgtEl>
                                          <p:spTgt spid="84"/>
                                        </p:tgtEl>
                                        <p:attrNameLst>
                                          <p:attrName>style.visibility</p:attrName>
                                        </p:attrNameLst>
                                      </p:cBhvr>
                                      <p:to>
                                        <p:strVal val="visible"/>
                                      </p:to>
                                    </p:set>
                                    <p:anim calcmode="lin" valueType="num">
                                      <p:cBhvr>
                                        <p:cTn id="12" dur="500" fill="hold"/>
                                        <p:tgtEl>
                                          <p:spTgt spid="84"/>
                                        </p:tgtEl>
                                        <p:attrNameLst>
                                          <p:attrName>ppt_w</p:attrName>
                                        </p:attrNameLst>
                                      </p:cBhvr>
                                      <p:tavLst>
                                        <p:tav tm="0">
                                          <p:val>
                                            <p:fltVal val="0"/>
                                          </p:val>
                                        </p:tav>
                                        <p:tav tm="100000">
                                          <p:val>
                                            <p:strVal val="#ppt_w"/>
                                          </p:val>
                                        </p:tav>
                                      </p:tavLst>
                                    </p:anim>
                                    <p:anim calcmode="lin" valueType="num">
                                      <p:cBhvr>
                                        <p:cTn id="13" dur="500" fill="hold"/>
                                        <p:tgtEl>
                                          <p:spTgt spid="84"/>
                                        </p:tgtEl>
                                        <p:attrNameLst>
                                          <p:attrName>ppt_h</p:attrName>
                                        </p:attrNameLst>
                                      </p:cBhvr>
                                      <p:tavLst>
                                        <p:tav tm="0">
                                          <p:val>
                                            <p:fltVal val="0"/>
                                          </p:val>
                                        </p:tav>
                                        <p:tav tm="100000">
                                          <p:val>
                                            <p:strVal val="#ppt_h"/>
                                          </p:val>
                                        </p:tav>
                                      </p:tavLst>
                                    </p:anim>
                                    <p:animEffect transition="in" filter="fade">
                                      <p:cBhvr>
                                        <p:cTn id="14" dur="500"/>
                                        <p:tgtEl>
                                          <p:spTgt spid="84"/>
                                        </p:tgtEl>
                                      </p:cBhvr>
                                    </p:animEffect>
                                  </p:childTnLst>
                                </p:cTn>
                              </p:par>
                              <p:par>
                                <p:cTn id="15" presetID="53" presetClass="entr" presetSubtype="16" fill="hold" nodeType="withEffect">
                                  <p:stCondLst>
                                    <p:cond delay="50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left)">
                                      <p:cBhvr>
                                        <p:cTn id="23" dur="500"/>
                                        <p:tgtEl>
                                          <p:spTgt spid="69"/>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up)">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down)">
                                      <p:cBhvr>
                                        <p:cTn id="31" dur="500"/>
                                        <p:tgtEl>
                                          <p:spTgt spid="70"/>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fltVal val="0"/>
                                          </p:val>
                                        </p:tav>
                                        <p:tav tm="100000">
                                          <p:val>
                                            <p:strVal val="#ppt_w"/>
                                          </p:val>
                                        </p:tav>
                                      </p:tavLst>
                                    </p:anim>
                                    <p:anim calcmode="lin" valueType="num">
                                      <p:cBhvr>
                                        <p:cTn id="36" dur="500" fill="hold"/>
                                        <p:tgtEl>
                                          <p:spTgt spid="74"/>
                                        </p:tgtEl>
                                        <p:attrNameLst>
                                          <p:attrName>ppt_h</p:attrName>
                                        </p:attrNameLst>
                                      </p:cBhvr>
                                      <p:tavLst>
                                        <p:tav tm="0">
                                          <p:val>
                                            <p:fltVal val="0"/>
                                          </p:val>
                                        </p:tav>
                                        <p:tav tm="100000">
                                          <p:val>
                                            <p:strVal val="#ppt_h"/>
                                          </p:val>
                                        </p:tav>
                                      </p:tavLst>
                                    </p:anim>
                                    <p:animEffect transition="in" filter="fade">
                                      <p:cBhvr>
                                        <p:cTn id="37" dur="500"/>
                                        <p:tgtEl>
                                          <p:spTgt spid="74"/>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p:bldP spid="73" grpId="0"/>
      <p:bldP spid="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536173" y="3789207"/>
            <a:ext cx="10934572" cy="438043"/>
            <a:chOff x="534438" y="3368953"/>
            <a:chExt cx="10944224" cy="438144"/>
          </a:xfrm>
          <a:solidFill>
            <a:schemeClr val="bg1">
              <a:lumMod val="65000"/>
            </a:schemeClr>
          </a:solidFill>
        </p:grpSpPr>
        <p:sp>
          <p:nvSpPr>
            <p:cNvPr id="35" name="矩形 34"/>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36" name="组合 35"/>
            <p:cNvGrpSpPr/>
            <p:nvPr/>
          </p:nvGrpSpPr>
          <p:grpSpPr>
            <a:xfrm>
              <a:off x="534438" y="3368953"/>
              <a:ext cx="10944224" cy="438144"/>
              <a:chOff x="623889" y="3209929"/>
              <a:chExt cx="10944224" cy="438144"/>
            </a:xfrm>
            <a:grpFill/>
          </p:grpSpPr>
          <p:sp>
            <p:nvSpPr>
              <p:cNvPr id="37" name="矩形 36"/>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8" name="矩形 37"/>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9" name="矩形 38"/>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矩形 39"/>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1" name="矩形 40"/>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2" name="矩形 41"/>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3" name="等腰三角形 42"/>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44" name="肘形连接符 43"/>
          <p:cNvCxnSpPr>
            <a:endCxn id="46" idx="1"/>
          </p:cNvCxnSpPr>
          <p:nvPr/>
        </p:nvCxnSpPr>
        <p:spPr>
          <a:xfrm rot="5400000" flipH="1" flipV="1">
            <a:off x="1082177" y="3150247"/>
            <a:ext cx="752743" cy="291291"/>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604192" y="2481488"/>
            <a:ext cx="1412088" cy="876058"/>
            <a:chOff x="1853741" y="1952625"/>
            <a:chExt cx="1413335" cy="876262"/>
          </a:xfrm>
          <a:solidFill>
            <a:schemeClr val="bg1">
              <a:lumMod val="75000"/>
            </a:schemeClr>
          </a:solidFill>
        </p:grpSpPr>
        <p:sp>
          <p:nvSpPr>
            <p:cNvPr id="46" name="矩形 4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47" name="文本框 66"/>
            <p:cNvSpPr txBox="1"/>
            <p:nvPr/>
          </p:nvSpPr>
          <p:spPr>
            <a:xfrm>
              <a:off x="1853742" y="1997872"/>
              <a:ext cx="1413334" cy="646482"/>
            </a:xfrm>
            <a:prstGeom prst="rect">
              <a:avLst/>
            </a:prstGeom>
            <a:solidFill>
              <a:schemeClr val="bg2">
                <a:lumMod val="85000"/>
              </a:schemeClr>
            </a:solidFill>
          </p:spPr>
          <p:txBody>
            <a:bodyPr wrap="square" rtlCol="0">
              <a:spAutoFit/>
            </a:bodyPr>
            <a:lstStyle/>
            <a:p>
              <a:pPr algn="just"/>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a:t>
              </a:r>
            </a:p>
          </p:txBody>
        </p:sp>
      </p:grpSp>
      <p:cxnSp>
        <p:nvCxnSpPr>
          <p:cNvPr id="48" name="肘形连接符 47"/>
          <p:cNvCxnSpPr>
            <a:endCxn id="50" idx="1"/>
          </p:cNvCxnSpPr>
          <p:nvPr/>
        </p:nvCxnSpPr>
        <p:spPr>
          <a:xfrm rot="5400000" flipH="1" flipV="1">
            <a:off x="3660293" y="3150247"/>
            <a:ext cx="752743" cy="291291"/>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182308" y="2481492"/>
            <a:ext cx="1412088" cy="876059"/>
            <a:chOff x="1853741" y="1952625"/>
            <a:chExt cx="1413335" cy="876262"/>
          </a:xfrm>
          <a:solidFill>
            <a:schemeClr val="bg1">
              <a:lumMod val="75000"/>
            </a:schemeClr>
          </a:solidFill>
        </p:grpSpPr>
        <p:sp>
          <p:nvSpPr>
            <p:cNvPr id="50" name="矩形 4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51" name="文本框 75"/>
            <p:cNvSpPr txBox="1"/>
            <p:nvPr/>
          </p:nvSpPr>
          <p:spPr>
            <a:xfrm>
              <a:off x="1853742" y="1997871"/>
              <a:ext cx="1413334" cy="646481"/>
            </a:xfrm>
            <a:prstGeom prst="rect">
              <a:avLst/>
            </a:prstGeom>
            <a:solidFill>
              <a:schemeClr val="bg2">
                <a:lumMod val="85000"/>
              </a:schemeClr>
            </a:solid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点击添加文字内容点击添加文字内容点击添加文字内容</a:t>
              </a:r>
            </a:p>
          </p:txBody>
        </p:sp>
      </p:grpSp>
      <p:cxnSp>
        <p:nvCxnSpPr>
          <p:cNvPr id="52" name="肘形连接符 51"/>
          <p:cNvCxnSpPr>
            <a:endCxn id="54" idx="1"/>
          </p:cNvCxnSpPr>
          <p:nvPr/>
        </p:nvCxnSpPr>
        <p:spPr>
          <a:xfrm rot="5400000" flipH="1" flipV="1">
            <a:off x="6238409" y="3150247"/>
            <a:ext cx="752743" cy="291291"/>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6760425" y="2481492"/>
            <a:ext cx="1412088" cy="876059"/>
            <a:chOff x="1853741" y="1952625"/>
            <a:chExt cx="1413335" cy="876262"/>
          </a:xfrm>
          <a:solidFill>
            <a:schemeClr val="bg1">
              <a:lumMod val="75000"/>
            </a:schemeClr>
          </a:solidFill>
        </p:grpSpPr>
        <p:sp>
          <p:nvSpPr>
            <p:cNvPr id="54" name="矩形 5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55" name="文本框 82"/>
            <p:cNvSpPr txBox="1"/>
            <p:nvPr/>
          </p:nvSpPr>
          <p:spPr>
            <a:xfrm>
              <a:off x="1853742" y="1997871"/>
              <a:ext cx="1413334" cy="646481"/>
            </a:xfrm>
            <a:prstGeom prst="rect">
              <a:avLst/>
            </a:prstGeom>
            <a:solidFill>
              <a:schemeClr val="bg2">
                <a:lumMod val="8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点击添加文字内容点击添加文字内容点击添加文字内容</a:t>
              </a:r>
            </a:p>
          </p:txBody>
        </p:sp>
      </p:grpSp>
      <p:cxnSp>
        <p:nvCxnSpPr>
          <p:cNvPr id="56" name="肘形连接符 55"/>
          <p:cNvCxnSpPr>
            <a:endCxn id="58" idx="1"/>
          </p:cNvCxnSpPr>
          <p:nvPr/>
        </p:nvCxnSpPr>
        <p:spPr>
          <a:xfrm rot="5400000" flipH="1" flipV="1">
            <a:off x="8816526" y="3150247"/>
            <a:ext cx="752743" cy="291291"/>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9338541" y="2481492"/>
            <a:ext cx="1412088" cy="876059"/>
            <a:chOff x="1853741" y="1952625"/>
            <a:chExt cx="1413335" cy="876262"/>
          </a:xfrm>
          <a:solidFill>
            <a:schemeClr val="bg1">
              <a:lumMod val="75000"/>
            </a:schemeClr>
          </a:solidFill>
        </p:grpSpPr>
        <p:sp>
          <p:nvSpPr>
            <p:cNvPr id="58" name="矩形 5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59" name="文本框 89"/>
            <p:cNvSpPr txBox="1"/>
            <p:nvPr/>
          </p:nvSpPr>
          <p:spPr>
            <a:xfrm>
              <a:off x="1853742" y="1997871"/>
              <a:ext cx="1413334" cy="646481"/>
            </a:xfrm>
            <a:prstGeom prst="rect">
              <a:avLst/>
            </a:prstGeom>
            <a:solidFill>
              <a:schemeClr val="bg2">
                <a:lumMod val="8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点击添加文字内容点击添加文字内容点击添加文字内容</a:t>
              </a:r>
            </a:p>
          </p:txBody>
        </p:sp>
      </p:grpSp>
      <p:cxnSp>
        <p:nvCxnSpPr>
          <p:cNvPr id="60" name="肘形连接符 59"/>
          <p:cNvCxnSpPr>
            <a:endCxn id="62" idx="1"/>
          </p:cNvCxnSpPr>
          <p:nvPr/>
        </p:nvCxnSpPr>
        <p:spPr>
          <a:xfrm rot="16200000" flipH="1">
            <a:off x="2346499" y="4603959"/>
            <a:ext cx="802212" cy="291291"/>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2893251" y="4712683"/>
            <a:ext cx="1412088" cy="876059"/>
            <a:chOff x="1853741" y="1952625"/>
            <a:chExt cx="1413335" cy="876262"/>
          </a:xfrm>
          <a:solidFill>
            <a:schemeClr val="bg1">
              <a:lumMod val="75000"/>
            </a:schemeClr>
          </a:solidFill>
        </p:grpSpPr>
        <p:sp>
          <p:nvSpPr>
            <p:cNvPr id="62" name="矩形 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63" name="文本框 96"/>
            <p:cNvSpPr txBox="1"/>
            <p:nvPr/>
          </p:nvSpPr>
          <p:spPr>
            <a:xfrm>
              <a:off x="1853742" y="1997871"/>
              <a:ext cx="1413334" cy="646481"/>
            </a:xfrm>
            <a:prstGeom prst="rect">
              <a:avLst/>
            </a:prstGeom>
            <a:solidFill>
              <a:schemeClr val="bg1">
                <a:lumMod val="8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点击添加文字内容点击添加文字内容点击添加文字内容</a:t>
              </a:r>
            </a:p>
          </p:txBody>
        </p:sp>
      </p:grpSp>
      <p:cxnSp>
        <p:nvCxnSpPr>
          <p:cNvPr id="64" name="肘形连接符 63"/>
          <p:cNvCxnSpPr>
            <a:endCxn id="66" idx="1"/>
          </p:cNvCxnSpPr>
          <p:nvPr/>
        </p:nvCxnSpPr>
        <p:spPr>
          <a:xfrm rot="16200000" flipH="1">
            <a:off x="4924615" y="4603959"/>
            <a:ext cx="802212" cy="291291"/>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5471367" y="4712683"/>
            <a:ext cx="1412088" cy="876059"/>
            <a:chOff x="1853741" y="1952625"/>
            <a:chExt cx="1413335" cy="876262"/>
          </a:xfrm>
          <a:solidFill>
            <a:schemeClr val="bg1">
              <a:lumMod val="75000"/>
            </a:schemeClr>
          </a:solidFill>
        </p:grpSpPr>
        <p:sp>
          <p:nvSpPr>
            <p:cNvPr id="66" name="矩形 6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67" name="文本框 104"/>
            <p:cNvSpPr txBox="1"/>
            <p:nvPr/>
          </p:nvSpPr>
          <p:spPr>
            <a:xfrm>
              <a:off x="1853742" y="1997871"/>
              <a:ext cx="1413334" cy="646481"/>
            </a:xfrm>
            <a:prstGeom prst="rect">
              <a:avLst/>
            </a:prstGeom>
            <a:solidFill>
              <a:schemeClr val="bg2">
                <a:lumMod val="8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点击添加文字内容点击添加文字内容点击添加文字内容</a:t>
              </a:r>
            </a:p>
          </p:txBody>
        </p:sp>
      </p:grpSp>
      <p:cxnSp>
        <p:nvCxnSpPr>
          <p:cNvPr id="68" name="肘形连接符 67"/>
          <p:cNvCxnSpPr>
            <a:endCxn id="70" idx="1"/>
          </p:cNvCxnSpPr>
          <p:nvPr/>
        </p:nvCxnSpPr>
        <p:spPr>
          <a:xfrm rot="16200000" flipH="1">
            <a:off x="7502731" y="4603959"/>
            <a:ext cx="802212" cy="291291"/>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8049484" y="4712683"/>
            <a:ext cx="1412088" cy="876059"/>
            <a:chOff x="1853741" y="1952625"/>
            <a:chExt cx="1413335" cy="876262"/>
          </a:xfrm>
          <a:solidFill>
            <a:schemeClr val="bg1">
              <a:lumMod val="75000"/>
            </a:schemeClr>
          </a:solidFill>
        </p:grpSpPr>
        <p:sp>
          <p:nvSpPr>
            <p:cNvPr id="70" name="矩形 6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71" name="文本框 111"/>
            <p:cNvSpPr txBox="1"/>
            <p:nvPr/>
          </p:nvSpPr>
          <p:spPr>
            <a:xfrm>
              <a:off x="1853742" y="1997871"/>
              <a:ext cx="1413334" cy="646481"/>
            </a:xfrm>
            <a:prstGeom prst="rect">
              <a:avLst/>
            </a:prstGeom>
            <a:solidFill>
              <a:schemeClr val="bg2">
                <a:lumMod val="8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点击添加文字内容点击添加文字内容点击添加文字内容</a:t>
              </a:r>
            </a:p>
          </p:txBody>
        </p:sp>
      </p:grpSp>
      <p:sp>
        <p:nvSpPr>
          <p:cNvPr id="72" name="圆角矩形 71"/>
          <p:cNvSpPr/>
          <p:nvPr/>
        </p:nvSpPr>
        <p:spPr>
          <a:xfrm>
            <a:off x="4153499" y="1314874"/>
            <a:ext cx="3839012" cy="447716"/>
          </a:xfrm>
          <a:prstGeom prst="roundRect">
            <a:avLst>
              <a:gd name="adj" fmla="val 9218"/>
            </a:avLst>
          </a:prstGeom>
          <a:solidFill>
            <a:schemeClr val="accent2"/>
          </a:soli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1465" dirty="0">
                <a:latin typeface="微软雅黑" panose="020B0503020204020204" pitchFamily="34" charset="-122"/>
                <a:ea typeface="微软雅黑" panose="020B0503020204020204" pitchFamily="34" charset="-122"/>
              </a:rPr>
              <a:t>点击添加小标题</a:t>
            </a:r>
          </a:p>
        </p:txBody>
      </p:sp>
      <p:grpSp>
        <p:nvGrpSpPr>
          <p:cNvPr id="73" name="组合 72"/>
          <p:cNvGrpSpPr/>
          <p:nvPr/>
        </p:nvGrpSpPr>
        <p:grpSpPr>
          <a:xfrm>
            <a:off x="920193" y="3581805"/>
            <a:ext cx="736443" cy="830923"/>
            <a:chOff x="8220075" y="3296921"/>
            <a:chExt cx="2050264" cy="2313302"/>
          </a:xfrm>
        </p:grpSpPr>
        <p:sp>
          <p:nvSpPr>
            <p:cNvPr id="74"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7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7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8100000">
                <a:prstClr val="black">
                  <a:alpha val="50000"/>
                </a:prstClr>
              </a:innerShdw>
            </a:effectLst>
          </p:spPr>
          <p:txBody>
            <a:bodyPr vert="horz" wrap="square" lIns="121920" tIns="60960" rIns="121920" bIns="60960" numCol="1" anchor="t" anchorCtr="0" compatLnSpc="1"/>
            <a:lstStyle/>
            <a:p>
              <a:endParaRPr lang="zh-CN" altLang="en-US"/>
            </a:p>
          </p:txBody>
        </p:sp>
        <p:sp>
          <p:nvSpPr>
            <p:cNvPr id="77" name="文本框 76"/>
            <p:cNvSpPr txBox="1"/>
            <p:nvPr/>
          </p:nvSpPr>
          <p:spPr>
            <a:xfrm>
              <a:off x="8439633" y="4099628"/>
              <a:ext cx="1611148" cy="656744"/>
            </a:xfrm>
            <a:prstGeom prst="rect">
              <a:avLst/>
            </a:prstGeom>
            <a:noFill/>
          </p:spPr>
          <p:txBody>
            <a:bodyPr wrap="square" rtlCol="0">
              <a:spAutoFit/>
            </a:bodyPr>
            <a:lstStyle/>
            <a:p>
              <a:pPr algn="ctr"/>
              <a:r>
                <a:rPr lang="en-US" altLang="zh-CN" sz="935" dirty="0">
                  <a:solidFill>
                    <a:schemeClr val="bg1"/>
                  </a:solidFill>
                  <a:latin typeface="微软雅黑" panose="020B0503020204020204" pitchFamily="34" charset="-122"/>
                  <a:ea typeface="微软雅黑" panose="020B0503020204020204" pitchFamily="34" charset="-122"/>
                </a:rPr>
                <a:t>5</a:t>
              </a:r>
              <a:r>
                <a:rPr lang="zh-CN" altLang="en-US" sz="935" dirty="0">
                  <a:solidFill>
                    <a:schemeClr val="bg1"/>
                  </a:solidFill>
                  <a:latin typeface="微软雅黑" panose="020B0503020204020204" pitchFamily="34" charset="-122"/>
                  <a:ea typeface="微软雅黑" panose="020B0503020204020204" pitchFamily="34" charset="-122"/>
                </a:rPr>
                <a:t>月份</a:t>
              </a:r>
            </a:p>
          </p:txBody>
        </p:sp>
      </p:grpSp>
      <p:grpSp>
        <p:nvGrpSpPr>
          <p:cNvPr id="78" name="组合 77"/>
          <p:cNvGrpSpPr/>
          <p:nvPr/>
        </p:nvGrpSpPr>
        <p:grpSpPr>
          <a:xfrm>
            <a:off x="2210675" y="3581805"/>
            <a:ext cx="736443" cy="830923"/>
            <a:chOff x="8220075" y="3296921"/>
            <a:chExt cx="2050264" cy="2313302"/>
          </a:xfrm>
        </p:grpSpPr>
        <p:sp>
          <p:nvSpPr>
            <p:cNvPr id="79"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8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8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a:innerShdw blurRad="63500" dist="25400" dir="8100000">
                <a:prstClr val="black">
                  <a:alpha val="50000"/>
                </a:prstClr>
              </a:innerShdw>
            </a:effectLst>
          </p:spPr>
          <p:txBody>
            <a:bodyPr vert="horz" wrap="square" lIns="121920" tIns="60960" rIns="121920" bIns="60960" numCol="1" anchor="t" anchorCtr="0" compatLnSpc="1"/>
            <a:lstStyle/>
            <a:p>
              <a:endParaRPr lang="zh-CN" altLang="en-US"/>
            </a:p>
          </p:txBody>
        </p:sp>
        <p:sp>
          <p:nvSpPr>
            <p:cNvPr id="82" name="文本框 81"/>
            <p:cNvSpPr txBox="1"/>
            <p:nvPr/>
          </p:nvSpPr>
          <p:spPr>
            <a:xfrm>
              <a:off x="8220075" y="4099628"/>
              <a:ext cx="2050264" cy="656744"/>
            </a:xfrm>
            <a:prstGeom prst="rect">
              <a:avLst/>
            </a:prstGeom>
            <a:noFill/>
          </p:spPr>
          <p:txBody>
            <a:bodyPr wrap="square" rtlCol="0">
              <a:spAutoFit/>
            </a:bodyPr>
            <a:lstStyle/>
            <a:p>
              <a:pPr algn="ctr"/>
              <a:r>
                <a:rPr lang="en-US" altLang="zh-CN" sz="935" dirty="0">
                  <a:solidFill>
                    <a:schemeClr val="bg1"/>
                  </a:solidFill>
                  <a:latin typeface="微软雅黑" panose="020B0503020204020204" pitchFamily="34" charset="-122"/>
                  <a:ea typeface="微软雅黑" panose="020B0503020204020204" pitchFamily="34" charset="-122"/>
                </a:rPr>
                <a:t>6</a:t>
              </a:r>
              <a:r>
                <a:rPr lang="zh-CN" altLang="en-US" sz="935" dirty="0">
                  <a:solidFill>
                    <a:schemeClr val="bg1"/>
                  </a:solidFill>
                  <a:latin typeface="微软雅黑" panose="020B0503020204020204" pitchFamily="34" charset="-122"/>
                  <a:ea typeface="微软雅黑" panose="020B0503020204020204" pitchFamily="34" charset="-122"/>
                </a:rPr>
                <a:t>月份</a:t>
              </a:r>
            </a:p>
          </p:txBody>
        </p:sp>
      </p:grpSp>
      <p:grpSp>
        <p:nvGrpSpPr>
          <p:cNvPr id="83" name="组合 82"/>
          <p:cNvGrpSpPr/>
          <p:nvPr/>
        </p:nvGrpSpPr>
        <p:grpSpPr>
          <a:xfrm>
            <a:off x="3501156" y="3581805"/>
            <a:ext cx="736443" cy="830923"/>
            <a:chOff x="8220075" y="3296921"/>
            <a:chExt cx="2050264" cy="2313302"/>
          </a:xfrm>
        </p:grpSpPr>
        <p:sp>
          <p:nvSpPr>
            <p:cNvPr id="84"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8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8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a:innerShdw blurRad="63500" dist="25400" dir="8100000">
                <a:prstClr val="black">
                  <a:alpha val="50000"/>
                </a:prstClr>
              </a:innerShdw>
            </a:effectLst>
          </p:spPr>
          <p:txBody>
            <a:bodyPr vert="horz" wrap="square" lIns="121920" tIns="60960" rIns="121920" bIns="60960" numCol="1" anchor="t" anchorCtr="0" compatLnSpc="1"/>
            <a:lstStyle/>
            <a:p>
              <a:endParaRPr lang="zh-CN" altLang="en-US"/>
            </a:p>
          </p:txBody>
        </p:sp>
        <p:sp>
          <p:nvSpPr>
            <p:cNvPr id="89" name="文本框 88"/>
            <p:cNvSpPr txBox="1"/>
            <p:nvPr/>
          </p:nvSpPr>
          <p:spPr>
            <a:xfrm>
              <a:off x="8220075" y="4099628"/>
              <a:ext cx="2050264" cy="656744"/>
            </a:xfrm>
            <a:prstGeom prst="rect">
              <a:avLst/>
            </a:prstGeom>
            <a:noFill/>
          </p:spPr>
          <p:txBody>
            <a:bodyPr wrap="square" rtlCol="0">
              <a:spAutoFit/>
            </a:bodyPr>
            <a:lstStyle/>
            <a:p>
              <a:pPr algn="ctr"/>
              <a:r>
                <a:rPr lang="en-US" altLang="zh-CN" sz="935" dirty="0">
                  <a:solidFill>
                    <a:schemeClr val="bg1"/>
                  </a:solidFill>
                  <a:latin typeface="微软雅黑" panose="020B0503020204020204" pitchFamily="34" charset="-122"/>
                  <a:ea typeface="微软雅黑" panose="020B0503020204020204" pitchFamily="34" charset="-122"/>
                </a:rPr>
                <a:t>7</a:t>
              </a:r>
              <a:r>
                <a:rPr lang="zh-CN" altLang="en-US" sz="935" dirty="0">
                  <a:solidFill>
                    <a:schemeClr val="bg1"/>
                  </a:solidFill>
                  <a:latin typeface="微软雅黑" panose="020B0503020204020204" pitchFamily="34" charset="-122"/>
                  <a:ea typeface="微软雅黑" panose="020B0503020204020204" pitchFamily="34" charset="-122"/>
                </a:rPr>
                <a:t>月份</a:t>
              </a:r>
            </a:p>
          </p:txBody>
        </p:sp>
      </p:grpSp>
      <p:grpSp>
        <p:nvGrpSpPr>
          <p:cNvPr id="90" name="组合 89"/>
          <p:cNvGrpSpPr/>
          <p:nvPr/>
        </p:nvGrpSpPr>
        <p:grpSpPr>
          <a:xfrm>
            <a:off x="4791637" y="3581805"/>
            <a:ext cx="736443" cy="830923"/>
            <a:chOff x="8220075" y="3296921"/>
            <a:chExt cx="2050264" cy="2313302"/>
          </a:xfrm>
        </p:grpSpPr>
        <p:sp>
          <p:nvSpPr>
            <p:cNvPr id="91"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9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9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5875">
              <a:noFill/>
            </a:ln>
            <a:effectLst>
              <a:innerShdw blurRad="63500" dist="25400" dir="8100000">
                <a:prstClr val="black">
                  <a:alpha val="50000"/>
                </a:prstClr>
              </a:innerShdw>
            </a:effectLst>
          </p:spPr>
          <p:txBody>
            <a:bodyPr vert="horz" wrap="square" lIns="121920" tIns="60960" rIns="121920" bIns="60960" numCol="1" anchor="t" anchorCtr="0" compatLnSpc="1"/>
            <a:lstStyle/>
            <a:p>
              <a:endParaRPr lang="zh-CN" altLang="en-US"/>
            </a:p>
          </p:txBody>
        </p:sp>
        <p:sp>
          <p:nvSpPr>
            <p:cNvPr id="94" name="文本框 93"/>
            <p:cNvSpPr txBox="1"/>
            <p:nvPr/>
          </p:nvSpPr>
          <p:spPr>
            <a:xfrm>
              <a:off x="8220075" y="4099628"/>
              <a:ext cx="2050264" cy="656744"/>
            </a:xfrm>
            <a:prstGeom prst="rect">
              <a:avLst/>
            </a:prstGeom>
            <a:noFill/>
          </p:spPr>
          <p:txBody>
            <a:bodyPr wrap="square" rtlCol="0">
              <a:spAutoFit/>
            </a:bodyPr>
            <a:lstStyle/>
            <a:p>
              <a:pPr algn="ctr"/>
              <a:r>
                <a:rPr lang="en-US" altLang="zh-CN" sz="935" dirty="0">
                  <a:solidFill>
                    <a:schemeClr val="bg1"/>
                  </a:solidFill>
                  <a:latin typeface="微软雅黑" panose="020B0503020204020204" pitchFamily="34" charset="-122"/>
                  <a:ea typeface="微软雅黑" panose="020B0503020204020204" pitchFamily="34" charset="-122"/>
                </a:rPr>
                <a:t>8</a:t>
              </a:r>
              <a:r>
                <a:rPr lang="zh-CN" altLang="en-US" sz="935" dirty="0">
                  <a:solidFill>
                    <a:schemeClr val="bg1"/>
                  </a:solidFill>
                  <a:latin typeface="微软雅黑" panose="020B0503020204020204" pitchFamily="34" charset="-122"/>
                  <a:ea typeface="微软雅黑" panose="020B0503020204020204" pitchFamily="34" charset="-122"/>
                </a:rPr>
                <a:t>月份</a:t>
              </a:r>
            </a:p>
          </p:txBody>
        </p:sp>
      </p:grpSp>
      <p:grpSp>
        <p:nvGrpSpPr>
          <p:cNvPr id="95" name="组合 94"/>
          <p:cNvGrpSpPr/>
          <p:nvPr/>
        </p:nvGrpSpPr>
        <p:grpSpPr>
          <a:xfrm>
            <a:off x="6082119" y="3581805"/>
            <a:ext cx="736443" cy="830923"/>
            <a:chOff x="8220075" y="3296921"/>
            <a:chExt cx="2050264" cy="2313302"/>
          </a:xfrm>
        </p:grpSpPr>
        <p:sp>
          <p:nvSpPr>
            <p:cNvPr id="96"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9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9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8100000">
                <a:prstClr val="black">
                  <a:alpha val="50000"/>
                </a:prstClr>
              </a:innerShdw>
            </a:effectLst>
          </p:spPr>
          <p:txBody>
            <a:bodyPr vert="horz" wrap="square" lIns="121920" tIns="60960" rIns="121920" bIns="60960" numCol="1" anchor="t" anchorCtr="0" compatLnSpc="1"/>
            <a:lstStyle/>
            <a:p>
              <a:endParaRPr lang="zh-CN" altLang="en-US"/>
            </a:p>
          </p:txBody>
        </p:sp>
        <p:sp>
          <p:nvSpPr>
            <p:cNvPr id="99" name="文本框 98"/>
            <p:cNvSpPr txBox="1"/>
            <p:nvPr/>
          </p:nvSpPr>
          <p:spPr>
            <a:xfrm>
              <a:off x="8220075" y="4099628"/>
              <a:ext cx="2050264" cy="656744"/>
            </a:xfrm>
            <a:prstGeom prst="rect">
              <a:avLst/>
            </a:prstGeom>
            <a:noFill/>
          </p:spPr>
          <p:txBody>
            <a:bodyPr wrap="square" rtlCol="0">
              <a:spAutoFit/>
            </a:bodyPr>
            <a:lstStyle/>
            <a:p>
              <a:pPr algn="ctr"/>
              <a:r>
                <a:rPr lang="en-US" altLang="zh-CN" sz="935" dirty="0">
                  <a:solidFill>
                    <a:schemeClr val="bg1"/>
                  </a:solidFill>
                  <a:latin typeface="微软雅黑" panose="020B0503020204020204" pitchFamily="34" charset="-122"/>
                  <a:ea typeface="微软雅黑" panose="020B0503020204020204" pitchFamily="34" charset="-122"/>
                </a:rPr>
                <a:t>9</a:t>
              </a:r>
              <a:r>
                <a:rPr lang="zh-CN" altLang="en-US" sz="935" dirty="0">
                  <a:solidFill>
                    <a:schemeClr val="bg1"/>
                  </a:solidFill>
                  <a:latin typeface="微软雅黑" panose="020B0503020204020204" pitchFamily="34" charset="-122"/>
                  <a:ea typeface="微软雅黑" panose="020B0503020204020204" pitchFamily="34" charset="-122"/>
                </a:rPr>
                <a:t>月份</a:t>
              </a:r>
            </a:p>
          </p:txBody>
        </p:sp>
      </p:grpSp>
      <p:grpSp>
        <p:nvGrpSpPr>
          <p:cNvPr id="100" name="组合 99"/>
          <p:cNvGrpSpPr/>
          <p:nvPr/>
        </p:nvGrpSpPr>
        <p:grpSpPr>
          <a:xfrm>
            <a:off x="7372600" y="3581805"/>
            <a:ext cx="736443" cy="830923"/>
            <a:chOff x="8220075" y="3296921"/>
            <a:chExt cx="2050264" cy="2313302"/>
          </a:xfrm>
        </p:grpSpPr>
        <p:sp>
          <p:nvSpPr>
            <p:cNvPr id="101"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10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10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8100000">
                <a:prstClr val="black">
                  <a:alpha val="50000"/>
                </a:prstClr>
              </a:innerShdw>
            </a:effectLst>
          </p:spPr>
          <p:txBody>
            <a:bodyPr vert="horz" wrap="square" lIns="121920" tIns="60960" rIns="121920" bIns="60960" numCol="1" anchor="t" anchorCtr="0" compatLnSpc="1"/>
            <a:lstStyle/>
            <a:p>
              <a:endParaRPr lang="zh-CN" altLang="en-US"/>
            </a:p>
          </p:txBody>
        </p:sp>
        <p:sp>
          <p:nvSpPr>
            <p:cNvPr id="104" name="文本框 103"/>
            <p:cNvSpPr txBox="1"/>
            <p:nvPr/>
          </p:nvSpPr>
          <p:spPr>
            <a:xfrm>
              <a:off x="8220075" y="4099628"/>
              <a:ext cx="2050264" cy="656744"/>
            </a:xfrm>
            <a:prstGeom prst="rect">
              <a:avLst/>
            </a:prstGeom>
            <a:noFill/>
          </p:spPr>
          <p:txBody>
            <a:bodyPr wrap="square" rtlCol="0">
              <a:spAutoFit/>
            </a:bodyPr>
            <a:lstStyle/>
            <a:p>
              <a:pPr algn="ctr"/>
              <a:r>
                <a:rPr lang="en-US" altLang="zh-CN" sz="935" dirty="0">
                  <a:solidFill>
                    <a:schemeClr val="bg1"/>
                  </a:solidFill>
                  <a:latin typeface="微软雅黑" panose="020B0503020204020204" pitchFamily="34" charset="-122"/>
                  <a:ea typeface="微软雅黑" panose="020B0503020204020204" pitchFamily="34" charset="-122"/>
                </a:rPr>
                <a:t>10</a:t>
              </a:r>
              <a:r>
                <a:rPr lang="zh-CN" altLang="en-US" sz="935" dirty="0">
                  <a:solidFill>
                    <a:schemeClr val="bg1"/>
                  </a:solidFill>
                  <a:latin typeface="微软雅黑" panose="020B0503020204020204" pitchFamily="34" charset="-122"/>
                  <a:ea typeface="微软雅黑" panose="020B0503020204020204" pitchFamily="34" charset="-122"/>
                </a:rPr>
                <a:t>月份</a:t>
              </a:r>
            </a:p>
          </p:txBody>
        </p:sp>
      </p:grpSp>
      <p:grpSp>
        <p:nvGrpSpPr>
          <p:cNvPr id="105" name="组合 104"/>
          <p:cNvGrpSpPr/>
          <p:nvPr/>
        </p:nvGrpSpPr>
        <p:grpSpPr>
          <a:xfrm>
            <a:off x="8663081" y="3581805"/>
            <a:ext cx="736443" cy="830923"/>
            <a:chOff x="8220075" y="3296921"/>
            <a:chExt cx="2050264" cy="2313302"/>
          </a:xfrm>
        </p:grpSpPr>
        <p:sp>
          <p:nvSpPr>
            <p:cNvPr id="106"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10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10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a:innerShdw blurRad="63500" dist="25400" dir="8100000">
                <a:prstClr val="black">
                  <a:alpha val="50000"/>
                </a:prstClr>
              </a:innerShdw>
            </a:effectLst>
          </p:spPr>
          <p:txBody>
            <a:bodyPr vert="horz" wrap="square" lIns="121920" tIns="60960" rIns="121920" bIns="60960" numCol="1" anchor="t" anchorCtr="0" compatLnSpc="1"/>
            <a:lstStyle/>
            <a:p>
              <a:endParaRPr lang="zh-CN" altLang="en-US"/>
            </a:p>
          </p:txBody>
        </p:sp>
        <p:sp>
          <p:nvSpPr>
            <p:cNvPr id="109" name="文本框 108"/>
            <p:cNvSpPr txBox="1"/>
            <p:nvPr/>
          </p:nvSpPr>
          <p:spPr>
            <a:xfrm>
              <a:off x="8220075" y="4099628"/>
              <a:ext cx="2050264" cy="656744"/>
            </a:xfrm>
            <a:prstGeom prst="rect">
              <a:avLst/>
            </a:prstGeom>
            <a:noFill/>
          </p:spPr>
          <p:txBody>
            <a:bodyPr wrap="square" rtlCol="0">
              <a:spAutoFit/>
            </a:bodyPr>
            <a:lstStyle/>
            <a:p>
              <a:pPr algn="ctr"/>
              <a:r>
                <a:rPr lang="en-US" altLang="zh-CN" sz="935" dirty="0">
                  <a:solidFill>
                    <a:schemeClr val="bg1"/>
                  </a:solidFill>
                  <a:latin typeface="微软雅黑" panose="020B0503020204020204" pitchFamily="34" charset="-122"/>
                  <a:ea typeface="微软雅黑" panose="020B0503020204020204" pitchFamily="34" charset="-122"/>
                </a:rPr>
                <a:t>11</a:t>
              </a:r>
              <a:r>
                <a:rPr lang="zh-CN" altLang="en-US" sz="935" dirty="0">
                  <a:solidFill>
                    <a:schemeClr val="bg1"/>
                  </a:solidFill>
                  <a:latin typeface="微软雅黑" panose="020B0503020204020204" pitchFamily="34" charset="-122"/>
                  <a:ea typeface="微软雅黑" panose="020B0503020204020204" pitchFamily="34" charset="-122"/>
                </a:rPr>
                <a:t>月份</a:t>
              </a:r>
            </a:p>
          </p:txBody>
        </p:sp>
      </p:grpSp>
      <p:grpSp>
        <p:nvGrpSpPr>
          <p:cNvPr id="110" name="组合 109"/>
          <p:cNvGrpSpPr/>
          <p:nvPr/>
        </p:nvGrpSpPr>
        <p:grpSpPr>
          <a:xfrm>
            <a:off x="9953563" y="3581805"/>
            <a:ext cx="736443" cy="830923"/>
            <a:chOff x="8220075" y="3296921"/>
            <a:chExt cx="2050264" cy="2313302"/>
          </a:xfrm>
        </p:grpSpPr>
        <p:sp>
          <p:nvSpPr>
            <p:cNvPr id="111"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11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sp>
          <p:nvSpPr>
            <p:cNvPr id="11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8100000">
                <a:prstClr val="black">
                  <a:alpha val="50000"/>
                </a:prstClr>
              </a:innerShdw>
            </a:effectLst>
          </p:spPr>
          <p:txBody>
            <a:bodyPr vert="horz" wrap="square" lIns="121920" tIns="60960" rIns="121920" bIns="60960" numCol="1" anchor="t" anchorCtr="0" compatLnSpc="1"/>
            <a:lstStyle/>
            <a:p>
              <a:endParaRPr lang="zh-CN" altLang="en-US"/>
            </a:p>
          </p:txBody>
        </p:sp>
        <p:sp>
          <p:nvSpPr>
            <p:cNvPr id="114" name="文本框 113"/>
            <p:cNvSpPr txBox="1"/>
            <p:nvPr/>
          </p:nvSpPr>
          <p:spPr>
            <a:xfrm>
              <a:off x="8220075" y="4099628"/>
              <a:ext cx="2050264" cy="656744"/>
            </a:xfrm>
            <a:prstGeom prst="rect">
              <a:avLst/>
            </a:prstGeom>
            <a:noFill/>
          </p:spPr>
          <p:txBody>
            <a:bodyPr wrap="square" rtlCol="0">
              <a:spAutoFit/>
            </a:bodyPr>
            <a:lstStyle/>
            <a:p>
              <a:pPr algn="ctr"/>
              <a:r>
                <a:rPr lang="en-US" altLang="zh-CN" sz="935" dirty="0">
                  <a:solidFill>
                    <a:schemeClr val="bg1"/>
                  </a:solidFill>
                  <a:latin typeface="微软雅黑" panose="020B0503020204020204" pitchFamily="34" charset="-122"/>
                  <a:ea typeface="微软雅黑" panose="020B0503020204020204" pitchFamily="34" charset="-122"/>
                </a:rPr>
                <a:t>12</a:t>
              </a:r>
              <a:r>
                <a:rPr lang="zh-CN" altLang="en-US" sz="935" dirty="0">
                  <a:solidFill>
                    <a:schemeClr val="bg1"/>
                  </a:solidFill>
                  <a:latin typeface="微软雅黑" panose="020B0503020204020204" pitchFamily="34" charset="-122"/>
                  <a:ea typeface="微软雅黑" panose="020B0503020204020204" pitchFamily="34" charset="-122"/>
                </a:rPr>
                <a:t>月份</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outVertical)">
                                      <p:cBhvr>
                                        <p:cTn id="7" dur="500"/>
                                        <p:tgtEl>
                                          <p:spTgt spid="7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up)">
                                      <p:cBhvr>
                                        <p:cTn id="31" dur="500"/>
                                        <p:tgtEl>
                                          <p:spTgt spid="6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up)">
                                      <p:cBhvr>
                                        <p:cTn id="55" dur="500"/>
                                        <p:tgtEl>
                                          <p:spTgt spid="64"/>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wipe(left)">
                                      <p:cBhvr>
                                        <p:cTn id="59" dur="500"/>
                                        <p:tgtEl>
                                          <p:spTgt spid="65"/>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down)">
                                      <p:cBhvr>
                                        <p:cTn id="67" dur="500"/>
                                        <p:tgtEl>
                                          <p:spTgt spid="52"/>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left)">
                                      <p:cBhvr>
                                        <p:cTn id="71" dur="500"/>
                                        <p:tgtEl>
                                          <p:spTgt spid="53"/>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fade">
                                      <p:cBhvr>
                                        <p:cTn id="75" dur="500"/>
                                        <p:tgtEl>
                                          <p:spTgt spid="100"/>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up)">
                                      <p:cBhvr>
                                        <p:cTn id="79" dur="500"/>
                                        <p:tgtEl>
                                          <p:spTgt spid="68"/>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Effect transition="in" filter="fade">
                                      <p:cBhvr>
                                        <p:cTn id="87" dur="500"/>
                                        <p:tgtEl>
                                          <p:spTgt spid="10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down)">
                                      <p:cBhvr>
                                        <p:cTn id="91" dur="500"/>
                                        <p:tgtEl>
                                          <p:spTgt spid="56"/>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left)">
                                      <p:cBhvr>
                                        <p:cTn id="95" dur="500"/>
                                        <p:tgtEl>
                                          <p:spTgt spid="57"/>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fade">
                                      <p:cBhvr>
                                        <p:cTn id="99" dur="500"/>
                                        <p:tgtEl>
                                          <p:spTgt spid="110"/>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110"/>
                                        </p:tgtEl>
                                      </p:cBhvr>
                                    </p:animEffect>
                                    <p:animScale>
                                      <p:cBhvr>
                                        <p:cTn id="103" dur="250" autoRev="1" fill="hold"/>
                                        <p:tgtEl>
                                          <p:spTgt spid="1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24" name="椭圆 343"/>
          <p:cNvSpPr>
            <a:spLocks noChangeArrowheads="1"/>
          </p:cNvSpPr>
          <p:nvPr/>
        </p:nvSpPr>
        <p:spPr bwMode="auto">
          <a:xfrm>
            <a:off x="7746295" y="5260479"/>
            <a:ext cx="3581400" cy="376767"/>
          </a:xfrm>
          <a:prstGeom prst="ellipse">
            <a:avLst/>
          </a:prstGeom>
          <a:gradFill rotWithShape="1">
            <a:gsLst>
              <a:gs pos="0">
                <a:schemeClr val="tx1">
                  <a:alpha val="39998"/>
                </a:scheme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90">
              <a:solidFill>
                <a:srgbClr val="FFFFFF"/>
              </a:solidFill>
            </a:endParaRPr>
          </a:p>
        </p:txBody>
      </p:sp>
      <p:sp>
        <p:nvSpPr>
          <p:cNvPr id="25" name="椭圆 344"/>
          <p:cNvSpPr>
            <a:spLocks noChangeArrowheads="1"/>
          </p:cNvSpPr>
          <p:nvPr/>
        </p:nvSpPr>
        <p:spPr bwMode="auto">
          <a:xfrm>
            <a:off x="879828" y="5260479"/>
            <a:ext cx="3581400" cy="376767"/>
          </a:xfrm>
          <a:prstGeom prst="ellipse">
            <a:avLst/>
          </a:prstGeom>
          <a:gradFill rotWithShape="1">
            <a:gsLst>
              <a:gs pos="0">
                <a:schemeClr val="tx1">
                  <a:alpha val="39998"/>
                </a:scheme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90">
              <a:solidFill>
                <a:srgbClr val="FFFFFF"/>
              </a:solidFill>
            </a:endParaRPr>
          </a:p>
        </p:txBody>
      </p:sp>
      <p:sp>
        <p:nvSpPr>
          <p:cNvPr id="26" name="矩形 5"/>
          <p:cNvSpPr/>
          <p:nvPr/>
        </p:nvSpPr>
        <p:spPr bwMode="auto">
          <a:xfrm>
            <a:off x="3138313" y="4073028"/>
            <a:ext cx="791633" cy="1361016"/>
          </a:xfrm>
          <a:custGeom>
            <a:avLst/>
            <a:gdLst>
              <a:gd name="T0" fmla="*/ 0 w 594852"/>
              <a:gd name="T1" fmla="*/ 422943 h 1020385"/>
              <a:gd name="T2" fmla="*/ 2199 w 594852"/>
              <a:gd name="T3" fmla="*/ 0 h 1020385"/>
              <a:gd name="T4" fmla="*/ 593470 w 594852"/>
              <a:gd name="T5" fmla="*/ 590442 h 1020385"/>
              <a:gd name="T6" fmla="*/ 593725 w 594852"/>
              <a:gd name="T7" fmla="*/ 1020762 h 1020385"/>
              <a:gd name="T8" fmla="*/ 0 w 594852"/>
              <a:gd name="T9" fmla="*/ 422943 h 1020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accent2"/>
          </a:solidFill>
          <a:ln>
            <a:noFill/>
          </a:ln>
        </p:spPr>
        <p:txBody>
          <a:bodyPr anchor="ctr"/>
          <a:lstStyle/>
          <a:p>
            <a:endParaRPr lang="zh-CN" altLang="en-US" sz="2490"/>
          </a:p>
        </p:txBody>
      </p:sp>
      <p:sp>
        <p:nvSpPr>
          <p:cNvPr id="27" name="矩形 5"/>
          <p:cNvSpPr/>
          <p:nvPr/>
        </p:nvSpPr>
        <p:spPr bwMode="auto">
          <a:xfrm flipH="1">
            <a:off x="8169630" y="4087846"/>
            <a:ext cx="793749" cy="1361017"/>
          </a:xfrm>
          <a:custGeom>
            <a:avLst/>
            <a:gdLst>
              <a:gd name="T0" fmla="*/ 0 w 594852"/>
              <a:gd name="T1" fmla="*/ 422944 h 1020385"/>
              <a:gd name="T2" fmla="*/ 2205 w 594852"/>
              <a:gd name="T3" fmla="*/ 0 h 1020385"/>
              <a:gd name="T4" fmla="*/ 595057 w 594852"/>
              <a:gd name="T5" fmla="*/ 590443 h 1020385"/>
              <a:gd name="T6" fmla="*/ 595312 w 594852"/>
              <a:gd name="T7" fmla="*/ 1020763 h 1020385"/>
              <a:gd name="T8" fmla="*/ 0 w 594852"/>
              <a:gd name="T9" fmla="*/ 422944 h 1020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accent2"/>
          </a:solidFill>
          <a:ln>
            <a:noFill/>
          </a:ln>
        </p:spPr>
        <p:txBody>
          <a:bodyPr anchor="ctr"/>
          <a:lstStyle/>
          <a:p>
            <a:endParaRPr lang="zh-CN" altLang="en-US" sz="2490"/>
          </a:p>
        </p:txBody>
      </p:sp>
      <p:sp>
        <p:nvSpPr>
          <p:cNvPr id="28" name="矩形 5"/>
          <p:cNvSpPr/>
          <p:nvPr/>
        </p:nvSpPr>
        <p:spPr bwMode="auto">
          <a:xfrm flipH="1">
            <a:off x="6493230" y="3294097"/>
            <a:ext cx="793749" cy="1358900"/>
          </a:xfrm>
          <a:custGeom>
            <a:avLst/>
            <a:gdLst>
              <a:gd name="T0" fmla="*/ 0 w 594852"/>
              <a:gd name="T1" fmla="*/ 422286 h 1020385"/>
              <a:gd name="T2" fmla="*/ 2205 w 594852"/>
              <a:gd name="T3" fmla="*/ 0 h 1020385"/>
              <a:gd name="T4" fmla="*/ 595057 w 594852"/>
              <a:gd name="T5" fmla="*/ 589524 h 1020385"/>
              <a:gd name="T6" fmla="*/ 595312 w 594852"/>
              <a:gd name="T7" fmla="*/ 1019175 h 1020385"/>
              <a:gd name="T8" fmla="*/ 0 w 594852"/>
              <a:gd name="T9" fmla="*/ 422286 h 1020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accent2"/>
          </a:solidFill>
          <a:ln>
            <a:noFill/>
          </a:ln>
        </p:spPr>
        <p:txBody>
          <a:bodyPr anchor="ctr"/>
          <a:lstStyle/>
          <a:p>
            <a:endParaRPr lang="zh-CN" altLang="en-US" sz="2490"/>
          </a:p>
        </p:txBody>
      </p:sp>
      <p:sp>
        <p:nvSpPr>
          <p:cNvPr id="29" name="矩形 5"/>
          <p:cNvSpPr/>
          <p:nvPr/>
        </p:nvSpPr>
        <p:spPr bwMode="auto">
          <a:xfrm>
            <a:off x="4814713" y="3294097"/>
            <a:ext cx="791633" cy="1358900"/>
          </a:xfrm>
          <a:custGeom>
            <a:avLst/>
            <a:gdLst>
              <a:gd name="T0" fmla="*/ 0 w 594852"/>
              <a:gd name="T1" fmla="*/ 422286 h 1020385"/>
              <a:gd name="T2" fmla="*/ 2199 w 594852"/>
              <a:gd name="T3" fmla="*/ 0 h 1020385"/>
              <a:gd name="T4" fmla="*/ 593470 w 594852"/>
              <a:gd name="T5" fmla="*/ 589524 h 1020385"/>
              <a:gd name="T6" fmla="*/ 593725 w 594852"/>
              <a:gd name="T7" fmla="*/ 1019175 h 1020385"/>
              <a:gd name="T8" fmla="*/ 0 w 594852"/>
              <a:gd name="T9" fmla="*/ 422286 h 1020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accent2"/>
          </a:solidFill>
          <a:ln>
            <a:noFill/>
          </a:ln>
        </p:spPr>
        <p:txBody>
          <a:bodyPr anchor="ctr"/>
          <a:lstStyle/>
          <a:p>
            <a:endParaRPr lang="zh-CN" altLang="en-US" sz="2490"/>
          </a:p>
        </p:txBody>
      </p:sp>
      <p:sp>
        <p:nvSpPr>
          <p:cNvPr id="30" name="矩形 1"/>
          <p:cNvSpPr/>
          <p:nvPr/>
        </p:nvSpPr>
        <p:spPr bwMode="auto">
          <a:xfrm>
            <a:off x="1408996" y="4862546"/>
            <a:ext cx="2523067" cy="575733"/>
          </a:xfrm>
          <a:custGeom>
            <a:avLst/>
            <a:gdLst>
              <a:gd name="T0" fmla="*/ 5210 w 1892423"/>
              <a:gd name="T1" fmla="*/ 0 h 432048"/>
              <a:gd name="T2" fmla="*/ 1892300 w 1892423"/>
              <a:gd name="T3" fmla="*/ 0 h 432048"/>
              <a:gd name="T4" fmla="*/ 1892300 w 1892423"/>
              <a:gd name="T5" fmla="*/ 431800 h 432048"/>
              <a:gd name="T6" fmla="*/ 0 w 1892423"/>
              <a:gd name="T7" fmla="*/ 431800 h 432048"/>
              <a:gd name="T8" fmla="*/ 0 w 1892423"/>
              <a:gd name="T9" fmla="*/ 319475 h 432048"/>
              <a:gd name="T10" fmla="*/ 832 w 1892423"/>
              <a:gd name="T11" fmla="*/ 319475 h 432048"/>
              <a:gd name="T12" fmla="*/ 832 w 1892423"/>
              <a:gd name="T13" fmla="*/ 427425 h 432048"/>
              <a:gd name="T14" fmla="*/ 216842 w 1892423"/>
              <a:gd name="T15" fmla="*/ 211525 h 432048"/>
              <a:gd name="T16" fmla="*/ 5210 w 1892423"/>
              <a:gd name="T17" fmla="*/ 0 h 432048"/>
              <a:gd name="T18" fmla="*/ 0 w 1892423"/>
              <a:gd name="T19" fmla="*/ 0 h 432048"/>
              <a:gd name="T20" fmla="*/ 832 w 1892423"/>
              <a:gd name="T21" fmla="*/ 0 h 432048"/>
              <a:gd name="T22" fmla="*/ 832 w 1892423"/>
              <a:gd name="T23" fmla="*/ 103575 h 432048"/>
              <a:gd name="T24" fmla="*/ 0 w 1892423"/>
              <a:gd name="T25" fmla="*/ 103575 h 432048"/>
              <a:gd name="T26" fmla="*/ 0 w 1892423"/>
              <a:gd name="T27" fmla="*/ 0 h 4320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2423" h="432048">
                <a:moveTo>
                  <a:pt x="5210" y="0"/>
                </a:moveTo>
                <a:lnTo>
                  <a:pt x="1892423" y="0"/>
                </a:lnTo>
                <a:lnTo>
                  <a:pt x="1892423" y="432048"/>
                </a:lnTo>
                <a:lnTo>
                  <a:pt x="0" y="432048"/>
                </a:lnTo>
                <a:lnTo>
                  <a:pt x="0" y="319658"/>
                </a:lnTo>
                <a:lnTo>
                  <a:pt x="832" y="319658"/>
                </a:lnTo>
                <a:lnTo>
                  <a:pt x="832" y="427670"/>
                </a:lnTo>
                <a:lnTo>
                  <a:pt x="216856" y="211646"/>
                </a:lnTo>
                <a:lnTo>
                  <a:pt x="5210" y="0"/>
                </a:lnTo>
                <a:close/>
                <a:moveTo>
                  <a:pt x="0" y="0"/>
                </a:moveTo>
                <a:lnTo>
                  <a:pt x="832" y="0"/>
                </a:lnTo>
                <a:lnTo>
                  <a:pt x="832" y="103634"/>
                </a:lnTo>
                <a:lnTo>
                  <a:pt x="0" y="103634"/>
                </a:lnTo>
                <a:lnTo>
                  <a:pt x="0" y="0"/>
                </a:lnTo>
                <a:close/>
              </a:path>
            </a:pathLst>
          </a:custGeom>
          <a:solidFill>
            <a:schemeClr val="accent1"/>
          </a:solidFill>
          <a:ln>
            <a:noFill/>
          </a:ln>
        </p:spPr>
        <p:txBody>
          <a:bodyPr anchor="ctr"/>
          <a:lstStyle/>
          <a:p>
            <a:endParaRPr lang="zh-CN" altLang="en-US" sz="2490"/>
          </a:p>
        </p:txBody>
      </p:sp>
      <p:sp>
        <p:nvSpPr>
          <p:cNvPr id="31" name="矩形 1"/>
          <p:cNvSpPr/>
          <p:nvPr/>
        </p:nvSpPr>
        <p:spPr bwMode="auto">
          <a:xfrm flipH="1">
            <a:off x="8169629" y="4856195"/>
            <a:ext cx="2523067" cy="575733"/>
          </a:xfrm>
          <a:custGeom>
            <a:avLst/>
            <a:gdLst>
              <a:gd name="T0" fmla="*/ 5210 w 1892423"/>
              <a:gd name="T1" fmla="*/ 0 h 432048"/>
              <a:gd name="T2" fmla="*/ 1892300 w 1892423"/>
              <a:gd name="T3" fmla="*/ 0 h 432048"/>
              <a:gd name="T4" fmla="*/ 1892300 w 1892423"/>
              <a:gd name="T5" fmla="*/ 431800 h 432048"/>
              <a:gd name="T6" fmla="*/ 0 w 1892423"/>
              <a:gd name="T7" fmla="*/ 431800 h 432048"/>
              <a:gd name="T8" fmla="*/ 0 w 1892423"/>
              <a:gd name="T9" fmla="*/ 319475 h 432048"/>
              <a:gd name="T10" fmla="*/ 832 w 1892423"/>
              <a:gd name="T11" fmla="*/ 319475 h 432048"/>
              <a:gd name="T12" fmla="*/ 832 w 1892423"/>
              <a:gd name="T13" fmla="*/ 427425 h 432048"/>
              <a:gd name="T14" fmla="*/ 216842 w 1892423"/>
              <a:gd name="T15" fmla="*/ 211525 h 432048"/>
              <a:gd name="T16" fmla="*/ 5210 w 1892423"/>
              <a:gd name="T17" fmla="*/ 0 h 432048"/>
              <a:gd name="T18" fmla="*/ 0 w 1892423"/>
              <a:gd name="T19" fmla="*/ 0 h 432048"/>
              <a:gd name="T20" fmla="*/ 832 w 1892423"/>
              <a:gd name="T21" fmla="*/ 0 h 432048"/>
              <a:gd name="T22" fmla="*/ 832 w 1892423"/>
              <a:gd name="T23" fmla="*/ 103575 h 432048"/>
              <a:gd name="T24" fmla="*/ 0 w 1892423"/>
              <a:gd name="T25" fmla="*/ 103575 h 432048"/>
              <a:gd name="T26" fmla="*/ 0 w 1892423"/>
              <a:gd name="T27" fmla="*/ 0 h 4320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2423" h="432048">
                <a:moveTo>
                  <a:pt x="5210" y="0"/>
                </a:moveTo>
                <a:lnTo>
                  <a:pt x="1892423" y="0"/>
                </a:lnTo>
                <a:lnTo>
                  <a:pt x="1892423" y="432048"/>
                </a:lnTo>
                <a:lnTo>
                  <a:pt x="0" y="432048"/>
                </a:lnTo>
                <a:lnTo>
                  <a:pt x="0" y="319658"/>
                </a:lnTo>
                <a:lnTo>
                  <a:pt x="832" y="319658"/>
                </a:lnTo>
                <a:lnTo>
                  <a:pt x="832" y="427670"/>
                </a:lnTo>
                <a:lnTo>
                  <a:pt x="216856" y="211646"/>
                </a:lnTo>
                <a:lnTo>
                  <a:pt x="5210" y="0"/>
                </a:lnTo>
                <a:close/>
                <a:moveTo>
                  <a:pt x="0" y="0"/>
                </a:moveTo>
                <a:lnTo>
                  <a:pt x="832" y="0"/>
                </a:lnTo>
                <a:lnTo>
                  <a:pt x="832" y="103634"/>
                </a:lnTo>
                <a:lnTo>
                  <a:pt x="0" y="103634"/>
                </a:lnTo>
                <a:lnTo>
                  <a:pt x="0" y="0"/>
                </a:lnTo>
                <a:close/>
              </a:path>
            </a:pathLst>
          </a:custGeom>
          <a:solidFill>
            <a:schemeClr val="accent1"/>
          </a:solidFill>
          <a:ln>
            <a:noFill/>
          </a:ln>
        </p:spPr>
        <p:txBody>
          <a:bodyPr anchor="ctr"/>
          <a:lstStyle/>
          <a:p>
            <a:endParaRPr lang="zh-CN" altLang="en-US" sz="2490"/>
          </a:p>
        </p:txBody>
      </p:sp>
      <p:sp>
        <p:nvSpPr>
          <p:cNvPr id="32" name="矩形 297"/>
          <p:cNvSpPr>
            <a:spLocks noChangeArrowheads="1"/>
          </p:cNvSpPr>
          <p:nvPr/>
        </p:nvSpPr>
        <p:spPr bwMode="auto">
          <a:xfrm>
            <a:off x="3138313" y="4075146"/>
            <a:ext cx="2468033" cy="575733"/>
          </a:xfrm>
          <a:prstGeom prst="rect">
            <a:avLst/>
          </a:prstGeom>
          <a:solidFill>
            <a:schemeClr val="accent1"/>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90">
              <a:solidFill>
                <a:srgbClr val="FFFFFF"/>
              </a:solidFill>
            </a:endParaRPr>
          </a:p>
        </p:txBody>
      </p:sp>
      <p:sp>
        <p:nvSpPr>
          <p:cNvPr id="33" name="矩形 298"/>
          <p:cNvSpPr>
            <a:spLocks noChangeArrowheads="1"/>
          </p:cNvSpPr>
          <p:nvPr/>
        </p:nvSpPr>
        <p:spPr bwMode="auto">
          <a:xfrm>
            <a:off x="6493230" y="4075146"/>
            <a:ext cx="2470149" cy="575733"/>
          </a:xfrm>
          <a:prstGeom prst="rect">
            <a:avLst/>
          </a:prstGeom>
          <a:solidFill>
            <a:schemeClr val="accent1"/>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90">
              <a:solidFill>
                <a:srgbClr val="FFFFFF"/>
              </a:solidFill>
            </a:endParaRPr>
          </a:p>
        </p:txBody>
      </p:sp>
      <p:sp>
        <p:nvSpPr>
          <p:cNvPr id="34" name="矩形 299"/>
          <p:cNvSpPr>
            <a:spLocks noChangeArrowheads="1"/>
          </p:cNvSpPr>
          <p:nvPr/>
        </p:nvSpPr>
        <p:spPr bwMode="auto">
          <a:xfrm>
            <a:off x="4816830" y="3294095"/>
            <a:ext cx="2470149" cy="575733"/>
          </a:xfrm>
          <a:prstGeom prst="rect">
            <a:avLst/>
          </a:prstGeom>
          <a:solidFill>
            <a:schemeClr val="accent1"/>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90">
              <a:solidFill>
                <a:srgbClr val="FFFFFF"/>
              </a:solidFill>
            </a:endParaRPr>
          </a:p>
        </p:txBody>
      </p:sp>
      <p:sp>
        <p:nvSpPr>
          <p:cNvPr id="35" name="TextBox 300"/>
          <p:cNvSpPr txBox="1">
            <a:spLocks noChangeArrowheads="1"/>
          </p:cNvSpPr>
          <p:nvPr/>
        </p:nvSpPr>
        <p:spPr bwMode="auto">
          <a:xfrm>
            <a:off x="1809046" y="4917580"/>
            <a:ext cx="172508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35" b="1" dirty="0">
                <a:solidFill>
                  <a:schemeClr val="bg1"/>
                </a:solidFill>
                <a:latin typeface="微软雅黑" panose="020B0503020204020204" pitchFamily="34" charset="-122"/>
                <a:ea typeface="微软雅黑" panose="020B0503020204020204" pitchFamily="34" charset="-122"/>
              </a:rPr>
              <a:t>01</a:t>
            </a:r>
            <a:r>
              <a:rPr lang="zh-CN" altLang="en-US" sz="2135" b="1" dirty="0">
                <a:solidFill>
                  <a:schemeClr val="bg1"/>
                </a:solidFill>
                <a:latin typeface="微软雅黑" panose="020B0503020204020204" pitchFamily="34" charset="-122"/>
                <a:ea typeface="微软雅黑" panose="020B0503020204020204" pitchFamily="34" charset="-122"/>
              </a:rPr>
              <a:t>填写标题</a:t>
            </a:r>
          </a:p>
        </p:txBody>
      </p:sp>
      <p:sp>
        <p:nvSpPr>
          <p:cNvPr id="36" name="TextBox 301"/>
          <p:cNvSpPr txBox="1">
            <a:spLocks noChangeArrowheads="1"/>
          </p:cNvSpPr>
          <p:nvPr/>
        </p:nvSpPr>
        <p:spPr bwMode="auto">
          <a:xfrm>
            <a:off x="3508728" y="4136529"/>
            <a:ext cx="17272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35" b="1">
                <a:solidFill>
                  <a:schemeClr val="bg1"/>
                </a:solidFill>
                <a:latin typeface="微软雅黑" panose="020B0503020204020204" pitchFamily="34" charset="-122"/>
                <a:ea typeface="微软雅黑" panose="020B0503020204020204" pitchFamily="34" charset="-122"/>
              </a:rPr>
              <a:t>02</a:t>
            </a:r>
            <a:r>
              <a:rPr lang="zh-CN" altLang="en-US" sz="2135" b="1">
                <a:solidFill>
                  <a:schemeClr val="bg1"/>
                </a:solidFill>
                <a:latin typeface="微软雅黑" panose="020B0503020204020204" pitchFamily="34" charset="-122"/>
                <a:ea typeface="微软雅黑" panose="020B0503020204020204" pitchFamily="34" charset="-122"/>
              </a:rPr>
              <a:t>填写标题</a:t>
            </a:r>
          </a:p>
        </p:txBody>
      </p:sp>
      <p:sp>
        <p:nvSpPr>
          <p:cNvPr id="37" name="TextBox 302"/>
          <p:cNvSpPr txBox="1">
            <a:spLocks noChangeArrowheads="1"/>
          </p:cNvSpPr>
          <p:nvPr/>
        </p:nvSpPr>
        <p:spPr bwMode="auto">
          <a:xfrm>
            <a:off x="5235929" y="3355480"/>
            <a:ext cx="172508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135" b="1" dirty="0">
                <a:solidFill>
                  <a:schemeClr val="bg1"/>
                </a:solidFill>
                <a:latin typeface="微软雅黑" panose="020B0503020204020204" pitchFamily="34" charset="-122"/>
                <a:ea typeface="微软雅黑" panose="020B0503020204020204" pitchFamily="34" charset="-122"/>
              </a:rPr>
              <a:t>填写大标题</a:t>
            </a:r>
          </a:p>
        </p:txBody>
      </p:sp>
      <p:sp>
        <p:nvSpPr>
          <p:cNvPr id="38" name="TextBox 303"/>
          <p:cNvSpPr txBox="1">
            <a:spLocks noChangeArrowheads="1"/>
          </p:cNvSpPr>
          <p:nvPr/>
        </p:nvSpPr>
        <p:spPr bwMode="auto">
          <a:xfrm>
            <a:off x="6865763" y="4136529"/>
            <a:ext cx="172508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35" b="1">
                <a:solidFill>
                  <a:schemeClr val="bg1"/>
                </a:solidFill>
                <a:latin typeface="微软雅黑" panose="020B0503020204020204" pitchFamily="34" charset="-122"/>
                <a:ea typeface="微软雅黑" panose="020B0503020204020204" pitchFamily="34" charset="-122"/>
              </a:rPr>
              <a:t>03</a:t>
            </a:r>
            <a:r>
              <a:rPr lang="zh-CN" altLang="en-US" sz="2135" b="1">
                <a:solidFill>
                  <a:schemeClr val="bg1"/>
                </a:solidFill>
                <a:latin typeface="微软雅黑" panose="020B0503020204020204" pitchFamily="34" charset="-122"/>
                <a:ea typeface="微软雅黑" panose="020B0503020204020204" pitchFamily="34" charset="-122"/>
              </a:rPr>
              <a:t>填写标题</a:t>
            </a:r>
          </a:p>
        </p:txBody>
      </p:sp>
      <p:sp>
        <p:nvSpPr>
          <p:cNvPr id="39" name="TextBox 304"/>
          <p:cNvSpPr txBox="1">
            <a:spLocks noChangeArrowheads="1"/>
          </p:cNvSpPr>
          <p:nvPr/>
        </p:nvSpPr>
        <p:spPr bwMode="auto">
          <a:xfrm>
            <a:off x="8567563" y="4917580"/>
            <a:ext cx="17272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35" b="1" dirty="0">
                <a:solidFill>
                  <a:schemeClr val="bg1"/>
                </a:solidFill>
                <a:latin typeface="微软雅黑" panose="020B0503020204020204" pitchFamily="34" charset="-122"/>
                <a:ea typeface="微软雅黑" panose="020B0503020204020204" pitchFamily="34" charset="-122"/>
              </a:rPr>
              <a:t>04</a:t>
            </a:r>
            <a:r>
              <a:rPr lang="zh-CN" altLang="en-US" sz="2135" b="1" dirty="0">
                <a:solidFill>
                  <a:schemeClr val="bg1"/>
                </a:solidFill>
                <a:latin typeface="微软雅黑" panose="020B0503020204020204" pitchFamily="34" charset="-122"/>
                <a:ea typeface="微软雅黑" panose="020B0503020204020204" pitchFamily="34" charset="-122"/>
              </a:rPr>
              <a:t>填写标题</a:t>
            </a:r>
          </a:p>
        </p:txBody>
      </p:sp>
      <p:sp>
        <p:nvSpPr>
          <p:cNvPr id="40" name="矩形 305"/>
          <p:cNvSpPr>
            <a:spLocks noChangeArrowheads="1"/>
          </p:cNvSpPr>
          <p:nvPr/>
        </p:nvSpPr>
        <p:spPr bwMode="auto">
          <a:xfrm>
            <a:off x="750712" y="2906745"/>
            <a:ext cx="22881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ts val="2000"/>
              </a:lnSpc>
            </a:pPr>
            <a:r>
              <a:rPr lang="zh-CN" altLang="en-US" sz="1600">
                <a:latin typeface="微软雅黑" panose="020B0503020204020204" pitchFamily="34" charset="-122"/>
                <a:ea typeface="微软雅黑" panose="020B0503020204020204" pitchFamily="34" charset="-122"/>
              </a:rPr>
              <a:t>随着计算机技术的发展及印刷技术进步，平面设计的新视觉感观领域。 </a:t>
            </a:r>
          </a:p>
        </p:txBody>
      </p:sp>
      <p:cxnSp>
        <p:nvCxnSpPr>
          <p:cNvPr id="41" name="肘形连接符 306"/>
          <p:cNvCxnSpPr>
            <a:cxnSpLocks noChangeShapeType="1"/>
          </p:cNvCxnSpPr>
          <p:nvPr/>
        </p:nvCxnSpPr>
        <p:spPr bwMode="auto">
          <a:xfrm>
            <a:off x="750714" y="3806330"/>
            <a:ext cx="2165351" cy="1111249"/>
          </a:xfrm>
          <a:prstGeom prst="bentConnector3">
            <a:avLst>
              <a:gd name="adj1" fmla="val 100218"/>
            </a:avLst>
          </a:prstGeom>
          <a:noFill/>
          <a:ln w="9525">
            <a:solidFill>
              <a:srgbClr val="003A62"/>
            </a:solidFill>
            <a:miter lim="800000"/>
          </a:ln>
          <a:extLst>
            <a:ext uri="{909E8E84-426E-40DD-AFC4-6F175D3DCCD1}">
              <a14:hiddenFill xmlns:a14="http://schemas.microsoft.com/office/drawing/2010/main">
                <a:noFill/>
              </a14:hiddenFill>
            </a:ext>
          </a:extLst>
        </p:spPr>
      </p:cxnSp>
      <p:sp>
        <p:nvSpPr>
          <p:cNvPr id="42" name="矩形 307"/>
          <p:cNvSpPr>
            <a:spLocks noChangeArrowheads="1"/>
          </p:cNvSpPr>
          <p:nvPr/>
        </p:nvSpPr>
        <p:spPr bwMode="auto">
          <a:xfrm>
            <a:off x="2391128" y="1839945"/>
            <a:ext cx="2286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ts val="2000"/>
              </a:lnSpc>
            </a:pPr>
            <a:r>
              <a:rPr lang="zh-CN" altLang="en-US" sz="1600">
                <a:latin typeface="微软雅黑" panose="020B0503020204020204" pitchFamily="34" charset="-122"/>
                <a:ea typeface="微软雅黑" panose="020B0503020204020204" pitchFamily="34" charset="-122"/>
              </a:rPr>
              <a:t>随着计算机技术的发展及印刷技术进步，平面设计的新视觉感观领域。 </a:t>
            </a:r>
          </a:p>
        </p:txBody>
      </p:sp>
      <p:cxnSp>
        <p:nvCxnSpPr>
          <p:cNvPr id="43" name="肘形连接符 308"/>
          <p:cNvCxnSpPr>
            <a:cxnSpLocks noChangeShapeType="1"/>
          </p:cNvCxnSpPr>
          <p:nvPr/>
        </p:nvCxnSpPr>
        <p:spPr bwMode="auto">
          <a:xfrm>
            <a:off x="2433463" y="2733178"/>
            <a:ext cx="2165349" cy="1388533"/>
          </a:xfrm>
          <a:prstGeom prst="bentConnector3">
            <a:avLst>
              <a:gd name="adj1" fmla="val 100218"/>
            </a:avLst>
          </a:prstGeom>
          <a:noFill/>
          <a:ln w="9525">
            <a:solidFill>
              <a:srgbClr val="003A62"/>
            </a:solidFill>
            <a:miter lim="800000"/>
          </a:ln>
          <a:extLst>
            <a:ext uri="{909E8E84-426E-40DD-AFC4-6F175D3DCCD1}">
              <a14:hiddenFill xmlns:a14="http://schemas.microsoft.com/office/drawing/2010/main">
                <a:noFill/>
              </a14:hiddenFill>
            </a:ext>
          </a:extLst>
        </p:spPr>
      </p:cxnSp>
      <p:sp>
        <p:nvSpPr>
          <p:cNvPr id="44" name="矩形 309"/>
          <p:cNvSpPr>
            <a:spLocks noChangeArrowheads="1"/>
          </p:cNvSpPr>
          <p:nvPr/>
        </p:nvSpPr>
        <p:spPr bwMode="auto">
          <a:xfrm flipH="1">
            <a:off x="7424563" y="1839945"/>
            <a:ext cx="22881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ts val="2000"/>
              </a:lnSpc>
            </a:pPr>
            <a:r>
              <a:rPr lang="zh-CN" altLang="en-US" sz="1600">
                <a:latin typeface="微软雅黑" panose="020B0503020204020204" pitchFamily="34" charset="-122"/>
                <a:ea typeface="微软雅黑" panose="020B0503020204020204" pitchFamily="34" charset="-122"/>
              </a:rPr>
              <a:t>随着计算机技术的发展及印刷技术进步，平面设计的新视觉感观领域。 </a:t>
            </a:r>
          </a:p>
        </p:txBody>
      </p:sp>
      <p:cxnSp>
        <p:nvCxnSpPr>
          <p:cNvPr id="45" name="肘形连接符 310"/>
          <p:cNvCxnSpPr>
            <a:cxnSpLocks noChangeShapeType="1"/>
          </p:cNvCxnSpPr>
          <p:nvPr/>
        </p:nvCxnSpPr>
        <p:spPr bwMode="auto">
          <a:xfrm rot="10800000" flipV="1">
            <a:off x="7466896" y="2733178"/>
            <a:ext cx="2165349" cy="1388533"/>
          </a:xfrm>
          <a:prstGeom prst="bentConnector3">
            <a:avLst>
              <a:gd name="adj1" fmla="val 100981"/>
            </a:avLst>
          </a:prstGeom>
          <a:noFill/>
          <a:ln w="9525">
            <a:solidFill>
              <a:srgbClr val="003A62"/>
            </a:solidFill>
            <a:miter lim="800000"/>
          </a:ln>
          <a:extLst>
            <a:ext uri="{909E8E84-426E-40DD-AFC4-6F175D3DCCD1}">
              <a14:hiddenFill xmlns:a14="http://schemas.microsoft.com/office/drawing/2010/main">
                <a:noFill/>
              </a14:hiddenFill>
            </a:ext>
          </a:extLst>
        </p:spPr>
      </p:cxnSp>
      <p:sp>
        <p:nvSpPr>
          <p:cNvPr id="46" name="矩形 311"/>
          <p:cNvSpPr>
            <a:spLocks noChangeArrowheads="1"/>
          </p:cNvSpPr>
          <p:nvPr/>
        </p:nvSpPr>
        <p:spPr bwMode="auto">
          <a:xfrm flipH="1">
            <a:off x="9151763" y="2915211"/>
            <a:ext cx="2286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ts val="2000"/>
              </a:lnSpc>
            </a:pPr>
            <a:r>
              <a:rPr lang="zh-CN" altLang="en-US" sz="1600">
                <a:latin typeface="微软雅黑" panose="020B0503020204020204" pitchFamily="34" charset="-122"/>
                <a:ea typeface="微软雅黑" panose="020B0503020204020204" pitchFamily="34" charset="-122"/>
              </a:rPr>
              <a:t>随着计算机技术的发展及印刷技术进步，平面设计的新视觉感观领域。 </a:t>
            </a:r>
          </a:p>
        </p:txBody>
      </p:sp>
      <p:cxnSp>
        <p:nvCxnSpPr>
          <p:cNvPr id="47" name="肘形连接符 312"/>
          <p:cNvCxnSpPr>
            <a:cxnSpLocks noChangeShapeType="1"/>
          </p:cNvCxnSpPr>
          <p:nvPr/>
        </p:nvCxnSpPr>
        <p:spPr bwMode="auto">
          <a:xfrm flipH="1">
            <a:off x="9194096" y="3806330"/>
            <a:ext cx="2165349" cy="1111249"/>
          </a:xfrm>
          <a:prstGeom prst="bentConnector3">
            <a:avLst>
              <a:gd name="adj1" fmla="val 100218"/>
            </a:avLst>
          </a:prstGeom>
          <a:noFill/>
          <a:ln w="9525">
            <a:solidFill>
              <a:srgbClr val="003A62"/>
            </a:solidFill>
            <a:miter lim="800000"/>
          </a:ln>
          <a:extLst>
            <a:ext uri="{909E8E84-426E-40DD-AFC4-6F175D3DCCD1}">
              <a14:hiddenFill xmlns:a14="http://schemas.microsoft.com/office/drawing/2010/main">
                <a:noFill/>
              </a14:hiddenFill>
            </a:ext>
          </a:extLst>
        </p:spPr>
      </p:cxnSp>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6345" y="1792399"/>
            <a:ext cx="1194688" cy="1487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out)">
                                      <p:cBhvr>
                                        <p:cTn id="13" dur="300"/>
                                        <p:tgtEl>
                                          <p:spTgt spid="25"/>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out)">
                                      <p:cBhvr>
                                        <p:cTn id="16" dur="300"/>
                                        <p:tgtEl>
                                          <p:spTgt spid="24"/>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right)">
                                      <p:cBhvr>
                                        <p:cTn id="30" dur="500"/>
                                        <p:tgtEl>
                                          <p:spTgt spid="33"/>
                                        </p:tgtEl>
                                      </p:cBhvr>
                                    </p:animEffect>
                                  </p:child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par>
                          <p:cTn id="42" fill="hold">
                            <p:stCondLst>
                              <p:cond delay="2500"/>
                            </p:stCondLst>
                            <p:childTnLst>
                              <p:par>
                                <p:cTn id="43" presetID="12" presetClass="entr" presetSubtype="4"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400"/>
                                        <p:tgtEl>
                                          <p:spTgt spid="48"/>
                                        </p:tgtEl>
                                        <p:attrNameLst>
                                          <p:attrName>ppt_y</p:attrName>
                                        </p:attrNameLst>
                                      </p:cBhvr>
                                      <p:tavLst>
                                        <p:tav tm="0">
                                          <p:val>
                                            <p:strVal val="#ppt_y+#ppt_h*1.125000"/>
                                          </p:val>
                                        </p:tav>
                                        <p:tav tm="100000">
                                          <p:val>
                                            <p:strVal val="#ppt_y"/>
                                          </p:val>
                                        </p:tav>
                                      </p:tavLst>
                                    </p:anim>
                                    <p:animEffect transition="in" filter="wipe(up)">
                                      <p:cBhvr>
                                        <p:cTn id="46" dur="400"/>
                                        <p:tgtEl>
                                          <p:spTgt spid="48"/>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par>
                          <p:cTn id="68" fill="hold">
                            <p:stCondLst>
                              <p:cond delay="4500"/>
                            </p:stCondLst>
                            <p:childTnLst>
                              <p:par>
                                <p:cTn id="69" presetID="12" presetClass="entr" presetSubtype="4"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300"/>
                                        <p:tgtEl>
                                          <p:spTgt spid="40"/>
                                        </p:tgtEl>
                                        <p:attrNameLst>
                                          <p:attrName>ppt_y</p:attrName>
                                        </p:attrNameLst>
                                      </p:cBhvr>
                                      <p:tavLst>
                                        <p:tav tm="0">
                                          <p:val>
                                            <p:strVal val="#ppt_y+#ppt_h*1.125000"/>
                                          </p:val>
                                        </p:tav>
                                        <p:tav tm="100000">
                                          <p:val>
                                            <p:strVal val="#ppt_y"/>
                                          </p:val>
                                        </p:tav>
                                      </p:tavLst>
                                    </p:anim>
                                    <p:animEffect transition="in" filter="wipe(up)">
                                      <p:cBhvr>
                                        <p:cTn id="72" dur="300"/>
                                        <p:tgtEl>
                                          <p:spTgt spid="40"/>
                                        </p:tgtEl>
                                      </p:cBhvr>
                                    </p:animEffect>
                                  </p:childTnLst>
                                </p:cTn>
                              </p:par>
                            </p:childTnLst>
                          </p:cTn>
                        </p:par>
                        <p:par>
                          <p:cTn id="73" fill="hold">
                            <p:stCondLst>
                              <p:cond delay="5000"/>
                            </p:stCondLst>
                            <p:childTnLst>
                              <p:par>
                                <p:cTn id="74" presetID="10" presetClass="entr" presetSubtype="0"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par>
                          <p:cTn id="77" fill="hold">
                            <p:stCondLst>
                              <p:cond delay="5500"/>
                            </p:stCondLst>
                            <p:childTnLst>
                              <p:par>
                                <p:cTn id="78" presetID="12" presetClass="entr" presetSubtype="4"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additive="base">
                                        <p:cTn id="80" dur="300"/>
                                        <p:tgtEl>
                                          <p:spTgt spid="42"/>
                                        </p:tgtEl>
                                        <p:attrNameLst>
                                          <p:attrName>ppt_y</p:attrName>
                                        </p:attrNameLst>
                                      </p:cBhvr>
                                      <p:tavLst>
                                        <p:tav tm="0">
                                          <p:val>
                                            <p:strVal val="#ppt_y+#ppt_h*1.125000"/>
                                          </p:val>
                                        </p:tav>
                                        <p:tav tm="100000">
                                          <p:val>
                                            <p:strVal val="#ppt_y"/>
                                          </p:val>
                                        </p:tav>
                                      </p:tavLst>
                                    </p:anim>
                                    <p:animEffect transition="in" filter="wipe(up)">
                                      <p:cBhvr>
                                        <p:cTn id="81" dur="300"/>
                                        <p:tgtEl>
                                          <p:spTgt spid="42"/>
                                        </p:tgtEl>
                                      </p:cBhvr>
                                    </p:animEffect>
                                  </p:childTnLst>
                                </p:cTn>
                              </p:par>
                            </p:childTnLst>
                          </p:cTn>
                        </p:par>
                        <p:par>
                          <p:cTn id="82" fill="hold">
                            <p:stCondLst>
                              <p:cond delay="6000"/>
                            </p:stCondLst>
                            <p:childTnLst>
                              <p:par>
                                <p:cTn id="83" presetID="10" presetClass="entr" presetSubtype="0" fill="hold"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par>
                          <p:cTn id="86" fill="hold">
                            <p:stCondLst>
                              <p:cond delay="6500"/>
                            </p:stCondLst>
                            <p:childTnLst>
                              <p:par>
                                <p:cTn id="87" presetID="12" presetClass="entr" presetSubtype="4" fill="hold" grpId="0"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300"/>
                                        <p:tgtEl>
                                          <p:spTgt spid="44"/>
                                        </p:tgtEl>
                                        <p:attrNameLst>
                                          <p:attrName>ppt_y</p:attrName>
                                        </p:attrNameLst>
                                      </p:cBhvr>
                                      <p:tavLst>
                                        <p:tav tm="0">
                                          <p:val>
                                            <p:strVal val="#ppt_y+#ppt_h*1.125000"/>
                                          </p:val>
                                        </p:tav>
                                        <p:tav tm="100000">
                                          <p:val>
                                            <p:strVal val="#ppt_y"/>
                                          </p:val>
                                        </p:tav>
                                      </p:tavLst>
                                    </p:anim>
                                    <p:animEffect transition="in" filter="wipe(up)">
                                      <p:cBhvr>
                                        <p:cTn id="90" dur="300"/>
                                        <p:tgtEl>
                                          <p:spTgt spid="44"/>
                                        </p:tgtEl>
                                      </p:cBhvr>
                                    </p:animEffect>
                                  </p:childTnLst>
                                </p:cTn>
                              </p:par>
                            </p:childTnLst>
                          </p:cTn>
                        </p:par>
                        <p:par>
                          <p:cTn id="91" fill="hold">
                            <p:stCondLst>
                              <p:cond delay="7000"/>
                            </p:stCondLst>
                            <p:childTnLst>
                              <p:par>
                                <p:cTn id="92" presetID="10" presetClass="entr" presetSubtype="0" fill="hold" nodeType="after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500"/>
                                        <p:tgtEl>
                                          <p:spTgt spid="47"/>
                                        </p:tgtEl>
                                      </p:cBhvr>
                                    </p:animEffect>
                                  </p:childTnLst>
                                </p:cTn>
                              </p:par>
                            </p:childTnLst>
                          </p:cTn>
                        </p:par>
                        <p:par>
                          <p:cTn id="95" fill="hold">
                            <p:stCondLst>
                              <p:cond delay="7500"/>
                            </p:stCondLst>
                            <p:childTnLst>
                              <p:par>
                                <p:cTn id="96" presetID="12" presetClass="entr" presetSubtype="4"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300"/>
                                        <p:tgtEl>
                                          <p:spTgt spid="46"/>
                                        </p:tgtEl>
                                        <p:attrNameLst>
                                          <p:attrName>ppt_y</p:attrName>
                                        </p:attrNameLst>
                                      </p:cBhvr>
                                      <p:tavLst>
                                        <p:tav tm="0">
                                          <p:val>
                                            <p:strVal val="#ppt_y+#ppt_h*1.125000"/>
                                          </p:val>
                                        </p:tav>
                                        <p:tav tm="100000">
                                          <p:val>
                                            <p:strVal val="#ppt_y"/>
                                          </p:val>
                                        </p:tav>
                                      </p:tavLst>
                                    </p:anim>
                                    <p:animEffect transition="in" filter="wipe(up)">
                                      <p:cBhvr>
                                        <p:cTn id="99"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utoUpdateAnimBg="0"/>
      <p:bldP spid="25" grpId="0" animBg="1" autoUpdateAnimBg="0"/>
      <p:bldP spid="26" grpId="0" animBg="1"/>
      <p:bldP spid="27" grpId="0" animBg="1"/>
      <p:bldP spid="28" grpId="0" animBg="1"/>
      <p:bldP spid="29" grpId="0" animBg="1"/>
      <p:bldP spid="30" grpId="0" animBg="1"/>
      <p:bldP spid="31" grpId="0" animBg="1"/>
      <p:bldP spid="32" grpId="0" animBg="1" autoUpdateAnimBg="0"/>
      <p:bldP spid="33" grpId="0" animBg="1" autoUpdateAnimBg="0"/>
      <p:bldP spid="34" grpId="0" animBg="1" autoUpdateAnimBg="0"/>
      <p:bldP spid="35" grpId="0" autoUpdateAnimBg="0"/>
      <p:bldP spid="36" grpId="0" autoUpdateAnimBg="0"/>
      <p:bldP spid="37" grpId="0" autoUpdateAnimBg="0"/>
      <p:bldP spid="38" grpId="0" autoUpdateAnimBg="0"/>
      <p:bldP spid="39" grpId="0" autoUpdateAnimBg="0"/>
      <p:bldP spid="40" grpId="0" autoUpdateAnimBg="0"/>
      <p:bldP spid="42" grpId="0" autoUpdateAnimBg="0"/>
      <p:bldP spid="44" grpId="0" autoUpdateAnimBg="0"/>
      <p:bldP spid="4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39" name="椭圆 38"/>
          <p:cNvSpPr/>
          <p:nvPr/>
        </p:nvSpPr>
        <p:spPr bwMode="auto">
          <a:xfrm rot="351052">
            <a:off x="1318175" y="5075485"/>
            <a:ext cx="288671" cy="2952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0" name="椭圆 39"/>
          <p:cNvSpPr/>
          <p:nvPr/>
        </p:nvSpPr>
        <p:spPr bwMode="auto">
          <a:xfrm rot="285728">
            <a:off x="2213283" y="4509254"/>
            <a:ext cx="288671" cy="295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1" name="椭圆 40"/>
          <p:cNvSpPr/>
          <p:nvPr/>
        </p:nvSpPr>
        <p:spPr bwMode="auto">
          <a:xfrm rot="20925770">
            <a:off x="3163386" y="5041003"/>
            <a:ext cx="287084" cy="2952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4" name="椭圆 43"/>
          <p:cNvSpPr/>
          <p:nvPr/>
        </p:nvSpPr>
        <p:spPr bwMode="auto">
          <a:xfrm rot="444650">
            <a:off x="6902702" y="4410925"/>
            <a:ext cx="287084" cy="2936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5" name="椭圆 44"/>
          <p:cNvSpPr/>
          <p:nvPr/>
        </p:nvSpPr>
        <p:spPr bwMode="auto">
          <a:xfrm rot="411978">
            <a:off x="7608655" y="2847553"/>
            <a:ext cx="288671" cy="293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6" name="椭圆 45"/>
          <p:cNvSpPr/>
          <p:nvPr/>
        </p:nvSpPr>
        <p:spPr bwMode="auto">
          <a:xfrm rot="434902">
            <a:off x="8963465" y="2589155"/>
            <a:ext cx="288671" cy="2936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7" name="椭圆 46"/>
          <p:cNvSpPr/>
          <p:nvPr/>
        </p:nvSpPr>
        <p:spPr bwMode="auto">
          <a:xfrm rot="1654378">
            <a:off x="10077433" y="1862634"/>
            <a:ext cx="287084" cy="295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文本框 47"/>
          <p:cNvSpPr txBox="1">
            <a:spLocks noChangeArrowheads="1"/>
          </p:cNvSpPr>
          <p:nvPr/>
        </p:nvSpPr>
        <p:spPr bwMode="auto">
          <a:xfrm>
            <a:off x="1097820" y="6129620"/>
            <a:ext cx="715260" cy="338554"/>
          </a:xfrm>
          <a:prstGeom prst="rect">
            <a:avLst/>
          </a:prstGeom>
          <a:noFill/>
          <a:ln w="9525">
            <a:noFill/>
            <a:miter lim="800000"/>
          </a:ln>
        </p:spPr>
        <p:txBody>
          <a:bodyPr wrap="none">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49" name="文本框 48"/>
          <p:cNvSpPr txBox="1">
            <a:spLocks noChangeArrowheads="1"/>
          </p:cNvSpPr>
          <p:nvPr/>
        </p:nvSpPr>
        <p:spPr bwMode="auto">
          <a:xfrm>
            <a:off x="1914891" y="6129620"/>
            <a:ext cx="715260" cy="338554"/>
          </a:xfrm>
          <a:prstGeom prst="rect">
            <a:avLst/>
          </a:prstGeom>
          <a:noFill/>
          <a:ln w="9525">
            <a:noFill/>
            <a:miter lim="800000"/>
          </a:ln>
        </p:spPr>
        <p:txBody>
          <a:bodyPr wrap="none">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50" name="文本框 49"/>
          <p:cNvSpPr txBox="1">
            <a:spLocks noChangeArrowheads="1"/>
          </p:cNvSpPr>
          <p:nvPr/>
        </p:nvSpPr>
        <p:spPr bwMode="auto">
          <a:xfrm>
            <a:off x="2944041" y="6129620"/>
            <a:ext cx="715260" cy="338554"/>
          </a:xfrm>
          <a:prstGeom prst="rect">
            <a:avLst/>
          </a:prstGeom>
          <a:noFill/>
          <a:ln w="9525">
            <a:noFill/>
            <a:miter lim="800000"/>
          </a:ln>
        </p:spPr>
        <p:txBody>
          <a:bodyPr wrap="none">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51" name="文本框 50"/>
          <p:cNvSpPr txBox="1">
            <a:spLocks noChangeArrowheads="1"/>
          </p:cNvSpPr>
          <p:nvPr/>
        </p:nvSpPr>
        <p:spPr bwMode="auto">
          <a:xfrm>
            <a:off x="3713299" y="6129620"/>
            <a:ext cx="715260" cy="338554"/>
          </a:xfrm>
          <a:prstGeom prst="rect">
            <a:avLst/>
          </a:prstGeom>
          <a:noFill/>
          <a:ln w="9525">
            <a:noFill/>
            <a:miter lim="800000"/>
          </a:ln>
        </p:spPr>
        <p:txBody>
          <a:bodyPr wrap="none">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52" name="文本框 51"/>
          <p:cNvSpPr txBox="1">
            <a:spLocks noChangeArrowheads="1"/>
          </p:cNvSpPr>
          <p:nvPr/>
        </p:nvSpPr>
        <p:spPr bwMode="auto">
          <a:xfrm>
            <a:off x="5710199" y="6129620"/>
            <a:ext cx="715260" cy="338554"/>
          </a:xfrm>
          <a:prstGeom prst="rect">
            <a:avLst/>
          </a:prstGeom>
          <a:noFill/>
          <a:ln w="9525">
            <a:noFill/>
            <a:miter lim="800000"/>
          </a:ln>
        </p:spPr>
        <p:txBody>
          <a:bodyPr wrap="none">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53" name="文本框 52"/>
          <p:cNvSpPr txBox="1">
            <a:spLocks noChangeArrowheads="1"/>
          </p:cNvSpPr>
          <p:nvPr/>
        </p:nvSpPr>
        <p:spPr bwMode="auto">
          <a:xfrm>
            <a:off x="6669112" y="6129620"/>
            <a:ext cx="715260" cy="338554"/>
          </a:xfrm>
          <a:prstGeom prst="rect">
            <a:avLst/>
          </a:prstGeom>
          <a:noFill/>
          <a:ln w="9525">
            <a:noFill/>
            <a:miter lim="800000"/>
          </a:ln>
        </p:spPr>
        <p:txBody>
          <a:bodyPr wrap="none">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54" name="文本框 53"/>
          <p:cNvSpPr txBox="1">
            <a:spLocks noChangeArrowheads="1"/>
          </p:cNvSpPr>
          <p:nvPr/>
        </p:nvSpPr>
        <p:spPr bwMode="auto">
          <a:xfrm>
            <a:off x="7465561" y="6129620"/>
            <a:ext cx="835485" cy="338554"/>
          </a:xfrm>
          <a:prstGeom prst="rect">
            <a:avLst/>
          </a:prstGeom>
          <a:noFill/>
          <a:ln w="9525">
            <a:noFill/>
            <a:miter lim="800000"/>
          </a:ln>
        </p:spPr>
        <p:txBody>
          <a:bodyPr wrap="none">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55" name="文本框 54"/>
          <p:cNvSpPr txBox="1">
            <a:spLocks noChangeArrowheads="1"/>
          </p:cNvSpPr>
          <p:nvPr/>
        </p:nvSpPr>
        <p:spPr bwMode="auto">
          <a:xfrm>
            <a:off x="8830514" y="6129620"/>
            <a:ext cx="835485" cy="338554"/>
          </a:xfrm>
          <a:prstGeom prst="rect">
            <a:avLst/>
          </a:prstGeom>
          <a:noFill/>
          <a:ln w="9525">
            <a:noFill/>
            <a:miter lim="800000"/>
          </a:ln>
        </p:spPr>
        <p:txBody>
          <a:bodyPr wrap="none">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56" name="文本框 55"/>
          <p:cNvSpPr txBox="1">
            <a:spLocks noChangeArrowheads="1"/>
          </p:cNvSpPr>
          <p:nvPr/>
        </p:nvSpPr>
        <p:spPr bwMode="auto">
          <a:xfrm>
            <a:off x="9960046" y="6129620"/>
            <a:ext cx="835485" cy="338554"/>
          </a:xfrm>
          <a:prstGeom prst="rect">
            <a:avLst/>
          </a:prstGeom>
          <a:noFill/>
          <a:ln w="9525">
            <a:noFill/>
            <a:miter lim="800000"/>
          </a:ln>
        </p:spPr>
        <p:txBody>
          <a:bodyPr wrap="none">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57" name="文本框 56"/>
          <p:cNvSpPr txBox="1">
            <a:spLocks noChangeArrowheads="1"/>
          </p:cNvSpPr>
          <p:nvPr/>
        </p:nvSpPr>
        <p:spPr bwMode="auto">
          <a:xfrm>
            <a:off x="2647661" y="5270751"/>
            <a:ext cx="1005403" cy="338554"/>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ea typeface="微软雅黑" panose="020B0503020204020204" pitchFamily="34" charset="-122"/>
              </a:rPr>
              <a:t>添加内容</a:t>
            </a:r>
          </a:p>
        </p:txBody>
      </p:sp>
      <p:sp>
        <p:nvSpPr>
          <p:cNvPr id="58" name="文本框 57"/>
          <p:cNvSpPr txBox="1">
            <a:spLocks noChangeArrowheads="1"/>
          </p:cNvSpPr>
          <p:nvPr/>
        </p:nvSpPr>
        <p:spPr bwMode="auto">
          <a:xfrm>
            <a:off x="861550" y="5328576"/>
            <a:ext cx="1005403" cy="338554"/>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ea typeface="微软雅黑" panose="020B0503020204020204" pitchFamily="34" charset="-122"/>
              </a:rPr>
              <a:t>添加内容</a:t>
            </a:r>
          </a:p>
        </p:txBody>
      </p:sp>
      <p:sp>
        <p:nvSpPr>
          <p:cNvPr id="59" name="文本框 58"/>
          <p:cNvSpPr txBox="1">
            <a:spLocks noChangeArrowheads="1"/>
          </p:cNvSpPr>
          <p:nvPr/>
        </p:nvSpPr>
        <p:spPr bwMode="auto">
          <a:xfrm>
            <a:off x="1827358" y="4157626"/>
            <a:ext cx="1005403" cy="338554"/>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ea typeface="微软雅黑" panose="020B0503020204020204" pitchFamily="34" charset="-122"/>
              </a:rPr>
              <a:t>添加内容</a:t>
            </a:r>
          </a:p>
        </p:txBody>
      </p:sp>
      <p:sp>
        <p:nvSpPr>
          <p:cNvPr id="60" name="文本框 59"/>
          <p:cNvSpPr txBox="1">
            <a:spLocks noChangeArrowheads="1"/>
          </p:cNvSpPr>
          <p:nvPr/>
        </p:nvSpPr>
        <p:spPr bwMode="auto">
          <a:xfrm>
            <a:off x="3537798" y="3360052"/>
            <a:ext cx="1005403" cy="338554"/>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ea typeface="微软雅黑" panose="020B0503020204020204" pitchFamily="34" charset="-122"/>
              </a:rPr>
              <a:t>添加内容</a:t>
            </a:r>
          </a:p>
        </p:txBody>
      </p:sp>
      <p:sp>
        <p:nvSpPr>
          <p:cNvPr id="61" name="文本框 60"/>
          <p:cNvSpPr txBox="1">
            <a:spLocks noChangeArrowheads="1"/>
          </p:cNvSpPr>
          <p:nvPr/>
        </p:nvSpPr>
        <p:spPr bwMode="auto">
          <a:xfrm>
            <a:off x="5499562" y="3488278"/>
            <a:ext cx="1005403" cy="338554"/>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ea typeface="微软雅黑" panose="020B0503020204020204" pitchFamily="34" charset="-122"/>
              </a:rPr>
              <a:t>添加内容</a:t>
            </a:r>
          </a:p>
        </p:txBody>
      </p:sp>
      <p:sp>
        <p:nvSpPr>
          <p:cNvPr id="62" name="文本框 61"/>
          <p:cNvSpPr txBox="1">
            <a:spLocks noChangeArrowheads="1"/>
          </p:cNvSpPr>
          <p:nvPr/>
        </p:nvSpPr>
        <p:spPr bwMode="auto">
          <a:xfrm>
            <a:off x="6505606" y="4653896"/>
            <a:ext cx="1005403" cy="338554"/>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ea typeface="微软雅黑" panose="020B0503020204020204" pitchFamily="34" charset="-122"/>
              </a:rPr>
              <a:t>添加内容</a:t>
            </a:r>
          </a:p>
        </p:txBody>
      </p:sp>
      <p:sp>
        <p:nvSpPr>
          <p:cNvPr id="63" name="文本框 62"/>
          <p:cNvSpPr txBox="1">
            <a:spLocks noChangeArrowheads="1"/>
          </p:cNvSpPr>
          <p:nvPr/>
        </p:nvSpPr>
        <p:spPr bwMode="auto">
          <a:xfrm>
            <a:off x="7190996" y="2481971"/>
            <a:ext cx="1005403" cy="338554"/>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ea typeface="微软雅黑" panose="020B0503020204020204" pitchFamily="34" charset="-122"/>
              </a:rPr>
              <a:t>添加内容</a:t>
            </a:r>
          </a:p>
        </p:txBody>
      </p:sp>
      <p:sp>
        <p:nvSpPr>
          <p:cNvPr id="64" name="文本框 63"/>
          <p:cNvSpPr txBox="1">
            <a:spLocks noChangeArrowheads="1"/>
          </p:cNvSpPr>
          <p:nvPr/>
        </p:nvSpPr>
        <p:spPr bwMode="auto">
          <a:xfrm>
            <a:off x="8588958" y="2832078"/>
            <a:ext cx="1005403" cy="338554"/>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ea typeface="微软雅黑" panose="020B0503020204020204" pitchFamily="34" charset="-122"/>
              </a:rPr>
              <a:t>添加内容</a:t>
            </a:r>
          </a:p>
        </p:txBody>
      </p:sp>
      <p:cxnSp>
        <p:nvCxnSpPr>
          <p:cNvPr id="65" name="直接连接符 64"/>
          <p:cNvCxnSpPr>
            <a:stCxn id="39" idx="7"/>
            <a:endCxn id="40" idx="3"/>
          </p:cNvCxnSpPr>
          <p:nvPr/>
        </p:nvCxnSpPr>
        <p:spPr>
          <a:xfrm flipV="1">
            <a:off x="1574679" y="4752395"/>
            <a:ext cx="672567" cy="37726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40" idx="7"/>
            <a:endCxn id="41" idx="2"/>
          </p:cNvCxnSpPr>
          <p:nvPr/>
        </p:nvCxnSpPr>
        <p:spPr>
          <a:xfrm>
            <a:off x="2467991" y="4561319"/>
            <a:ext cx="698147" cy="6552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41" idx="5"/>
            <a:endCxn id="42" idx="1"/>
          </p:cNvCxnSpPr>
          <p:nvPr/>
        </p:nvCxnSpPr>
        <p:spPr>
          <a:xfrm flipV="1">
            <a:off x="3426821" y="3732237"/>
            <a:ext cx="558460" cy="153896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8" name="椭圆 67"/>
          <p:cNvSpPr/>
          <p:nvPr/>
        </p:nvSpPr>
        <p:spPr bwMode="auto">
          <a:xfrm rot="827460">
            <a:off x="4801529" y="4863247"/>
            <a:ext cx="288671" cy="2952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69" name="直接连接符 68"/>
          <p:cNvCxnSpPr>
            <a:stCxn id="42" idx="5"/>
            <a:endCxn id="68" idx="2"/>
          </p:cNvCxnSpPr>
          <p:nvPr/>
        </p:nvCxnSpPr>
        <p:spPr>
          <a:xfrm>
            <a:off x="4215100" y="3912297"/>
            <a:ext cx="590589" cy="10641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68" idx="7"/>
            <a:endCxn id="43" idx="3"/>
          </p:cNvCxnSpPr>
          <p:nvPr/>
        </p:nvCxnSpPr>
        <p:spPr>
          <a:xfrm flipV="1">
            <a:off x="5069862" y="4057806"/>
            <a:ext cx="887500" cy="87601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43" idx="7"/>
            <a:endCxn id="44" idx="3"/>
          </p:cNvCxnSpPr>
          <p:nvPr/>
        </p:nvCxnSpPr>
        <p:spPr>
          <a:xfrm>
            <a:off x="6181720" y="3872212"/>
            <a:ext cx="750483" cy="77537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44" idx="7"/>
            <a:endCxn id="45" idx="3"/>
          </p:cNvCxnSpPr>
          <p:nvPr/>
        </p:nvCxnSpPr>
        <p:spPr>
          <a:xfrm flipV="1">
            <a:off x="7160285" y="3085225"/>
            <a:ext cx="478967" cy="138265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5" idx="7"/>
            <a:endCxn id="46" idx="3"/>
          </p:cNvCxnSpPr>
          <p:nvPr/>
        </p:nvCxnSpPr>
        <p:spPr>
          <a:xfrm flipV="1">
            <a:off x="7866730" y="2826067"/>
            <a:ext cx="1126727" cy="7743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46" idx="7"/>
            <a:endCxn id="47" idx="3"/>
          </p:cNvCxnSpPr>
          <p:nvPr/>
        </p:nvCxnSpPr>
        <p:spPr>
          <a:xfrm flipV="1">
            <a:off x="9222143" y="2055773"/>
            <a:ext cx="860549" cy="59008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5" name="文本框 39"/>
          <p:cNvSpPr txBox="1">
            <a:spLocks noChangeArrowheads="1"/>
          </p:cNvSpPr>
          <p:nvPr/>
        </p:nvSpPr>
        <p:spPr bwMode="auto">
          <a:xfrm>
            <a:off x="4415193" y="5118262"/>
            <a:ext cx="1005403" cy="338554"/>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ea typeface="微软雅黑" panose="020B0503020204020204" pitchFamily="34" charset="-122"/>
              </a:rPr>
              <a:t>添加内容</a:t>
            </a:r>
          </a:p>
        </p:txBody>
      </p:sp>
      <p:sp>
        <p:nvSpPr>
          <p:cNvPr id="76" name="文本框 33"/>
          <p:cNvSpPr txBox="1">
            <a:spLocks noChangeArrowheads="1"/>
          </p:cNvSpPr>
          <p:nvPr/>
        </p:nvSpPr>
        <p:spPr bwMode="auto">
          <a:xfrm>
            <a:off x="4597361" y="6129620"/>
            <a:ext cx="715260" cy="338554"/>
          </a:xfrm>
          <a:prstGeom prst="rect">
            <a:avLst/>
          </a:prstGeom>
          <a:noFill/>
          <a:ln w="9525">
            <a:noFill/>
            <a:miter lim="800000"/>
          </a:ln>
        </p:spPr>
        <p:txBody>
          <a:bodyPr wrap="none">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77" name="文本框 46"/>
          <p:cNvSpPr txBox="1">
            <a:spLocks noChangeArrowheads="1"/>
          </p:cNvSpPr>
          <p:nvPr/>
        </p:nvSpPr>
        <p:spPr bwMode="auto">
          <a:xfrm>
            <a:off x="9636198" y="1453631"/>
            <a:ext cx="1005403" cy="338554"/>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ea typeface="微软雅黑" panose="020B0503020204020204" pitchFamily="34" charset="-122"/>
              </a:rPr>
              <a:t>添加内容</a:t>
            </a:r>
          </a:p>
        </p:txBody>
      </p:sp>
      <p:grpSp>
        <p:nvGrpSpPr>
          <p:cNvPr id="78" name="组合 77"/>
          <p:cNvGrpSpPr/>
          <p:nvPr/>
        </p:nvGrpSpPr>
        <p:grpSpPr>
          <a:xfrm>
            <a:off x="546765" y="5950809"/>
            <a:ext cx="10734724" cy="102224"/>
            <a:chOff x="738746" y="5964849"/>
            <a:chExt cx="10744200" cy="102248"/>
          </a:xfrm>
        </p:grpSpPr>
        <p:cxnSp>
          <p:nvCxnSpPr>
            <p:cNvPr id="79" name="直接连接符 78"/>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92" name="矩形 91"/>
          <p:cNvSpPr/>
          <p:nvPr/>
        </p:nvSpPr>
        <p:spPr>
          <a:xfrm>
            <a:off x="1303881" y="1197269"/>
            <a:ext cx="4406319" cy="1692771"/>
          </a:xfrm>
          <a:prstGeom prst="rect">
            <a:avLst/>
          </a:prstGeom>
        </p:spPr>
        <p:txBody>
          <a:bodyPr wrap="square">
            <a:spAutoFit/>
          </a:bodyPr>
          <a:lstStyle/>
          <a:p>
            <a:pPr>
              <a:lnSpc>
                <a:spcPct val="20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点击添加小标题</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2" name="椭圆 41"/>
          <p:cNvSpPr/>
          <p:nvPr/>
        </p:nvSpPr>
        <p:spPr bwMode="auto">
          <a:xfrm rot="21146216">
            <a:off x="3955855" y="3674663"/>
            <a:ext cx="288671" cy="2952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3" name="椭圆 42"/>
          <p:cNvSpPr/>
          <p:nvPr/>
        </p:nvSpPr>
        <p:spPr bwMode="auto">
          <a:xfrm rot="372077">
            <a:off x="5925999" y="3817406"/>
            <a:ext cx="287084" cy="295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left)">
                                      <p:cBhvr>
                                        <p:cTn id="11" dur="500"/>
                                        <p:tgtEl>
                                          <p:spTgt spid="7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up)">
                                      <p:cBhvr>
                                        <p:cTn id="15" dur="500"/>
                                        <p:tgtEl>
                                          <p:spTgt spid="4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up)">
                                      <p:cBhvr>
                                        <p:cTn id="18" dur="500"/>
                                        <p:tgtEl>
                                          <p:spTgt spid="4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up)">
                                      <p:cBhvr>
                                        <p:cTn id="21" dur="500"/>
                                        <p:tgtEl>
                                          <p:spTgt spid="5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up)">
                                      <p:cBhvr>
                                        <p:cTn id="24" dur="500"/>
                                        <p:tgtEl>
                                          <p:spTgt spid="5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up)">
                                      <p:cBhvr>
                                        <p:cTn id="27" dur="500"/>
                                        <p:tgtEl>
                                          <p:spTgt spid="7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up)">
                                      <p:cBhvr>
                                        <p:cTn id="30" dur="500"/>
                                        <p:tgtEl>
                                          <p:spTgt spid="5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up)">
                                      <p:cBhvr>
                                        <p:cTn id="33" dur="500"/>
                                        <p:tgtEl>
                                          <p:spTgt spid="5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up)">
                                      <p:cBhvr>
                                        <p:cTn id="39" dur="500"/>
                                        <p:tgtEl>
                                          <p:spTgt spid="5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up)">
                                      <p:cBhvr>
                                        <p:cTn id="42" dur="500"/>
                                        <p:tgtEl>
                                          <p:spTgt spid="56"/>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down)">
                                      <p:cBhvr>
                                        <p:cTn id="49" dur="500"/>
                                        <p:tgtEl>
                                          <p:spTgt spid="57"/>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down)">
                                      <p:cBhvr>
                                        <p:cTn id="53" dur="300"/>
                                        <p:tgtEl>
                                          <p:spTgt spid="65"/>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wipe(down)">
                                      <p:cBhvr>
                                        <p:cTn id="60" dur="500"/>
                                        <p:tgtEl>
                                          <p:spTgt spid="58"/>
                                        </p:tgtEl>
                                      </p:cBhvr>
                                    </p:animEffect>
                                  </p:childTnLst>
                                </p:cTn>
                              </p:par>
                            </p:childTnLst>
                          </p:cTn>
                        </p:par>
                        <p:par>
                          <p:cTn id="61" fill="hold">
                            <p:stCondLst>
                              <p:cond delay="3000"/>
                            </p:stCondLst>
                            <p:childTnLst>
                              <p:par>
                                <p:cTn id="62" presetID="22" presetClass="entr" presetSubtype="1"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up)">
                                      <p:cBhvr>
                                        <p:cTn id="64" dur="300"/>
                                        <p:tgtEl>
                                          <p:spTgt spid="66"/>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down)">
                                      <p:cBhvr>
                                        <p:cTn id="71" dur="500"/>
                                        <p:tgtEl>
                                          <p:spTgt spid="59"/>
                                        </p:tgtEl>
                                      </p:cBhvr>
                                    </p:animEffect>
                                  </p:childTnLst>
                                </p:cTn>
                              </p:par>
                            </p:childTnLst>
                          </p:cTn>
                        </p:par>
                        <p:par>
                          <p:cTn id="72" fill="hold">
                            <p:stCondLst>
                              <p:cond delay="4000"/>
                            </p:stCondLst>
                            <p:childTnLst>
                              <p:par>
                                <p:cTn id="73" presetID="22" presetClass="entr" presetSubtype="4"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wipe(down)">
                                      <p:cBhvr>
                                        <p:cTn id="75" dur="300"/>
                                        <p:tgtEl>
                                          <p:spTgt spid="67"/>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down)">
                                      <p:cBhvr>
                                        <p:cTn id="82" dur="500"/>
                                        <p:tgtEl>
                                          <p:spTgt spid="60"/>
                                        </p:tgtEl>
                                      </p:cBhvr>
                                    </p:animEffect>
                                  </p:childTnLst>
                                </p:cTn>
                              </p:par>
                            </p:childTnLst>
                          </p:cTn>
                        </p:par>
                        <p:par>
                          <p:cTn id="83" fill="hold">
                            <p:stCondLst>
                              <p:cond delay="5000"/>
                            </p:stCondLst>
                            <p:childTnLst>
                              <p:par>
                                <p:cTn id="84" presetID="22" presetClass="entr" presetSubtype="1"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ipe(up)">
                                      <p:cBhvr>
                                        <p:cTn id="86" dur="300"/>
                                        <p:tgtEl>
                                          <p:spTgt spid="69"/>
                                        </p:tgtEl>
                                      </p:cBhvr>
                                    </p:animEffect>
                                  </p:childTnLst>
                                </p:cTn>
                              </p:par>
                            </p:childTnLst>
                          </p:cTn>
                        </p:par>
                        <p:par>
                          <p:cTn id="87" fill="hold">
                            <p:stCondLst>
                              <p:cond delay="5500"/>
                            </p:stCondLst>
                            <p:childTnLst>
                              <p:par>
                                <p:cTn id="88" presetID="10" presetClass="entr" presetSubtype="0" fill="hold" grpId="0" nodeType="after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500"/>
                                        <p:tgtEl>
                                          <p:spTgt spid="68"/>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wipe(down)">
                                      <p:cBhvr>
                                        <p:cTn id="93" dur="500"/>
                                        <p:tgtEl>
                                          <p:spTgt spid="75"/>
                                        </p:tgtEl>
                                      </p:cBhvr>
                                    </p:animEffect>
                                  </p:childTnLst>
                                </p:cTn>
                              </p:par>
                            </p:childTnLst>
                          </p:cTn>
                        </p:par>
                        <p:par>
                          <p:cTn id="94" fill="hold">
                            <p:stCondLst>
                              <p:cond delay="6000"/>
                            </p:stCondLst>
                            <p:childTnLst>
                              <p:par>
                                <p:cTn id="95" presetID="22" presetClass="entr" presetSubtype="4" fill="hold" nodeType="after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down)">
                                      <p:cBhvr>
                                        <p:cTn id="97" dur="300"/>
                                        <p:tgtEl>
                                          <p:spTgt spid="70"/>
                                        </p:tgtEl>
                                      </p:cBhvr>
                                    </p:animEffec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wipe(down)">
                                      <p:cBhvr>
                                        <p:cTn id="104" dur="500"/>
                                        <p:tgtEl>
                                          <p:spTgt spid="61"/>
                                        </p:tgtEl>
                                      </p:cBhvr>
                                    </p:animEffect>
                                  </p:childTnLst>
                                </p:cTn>
                              </p:par>
                            </p:childTnLst>
                          </p:cTn>
                        </p:par>
                        <p:par>
                          <p:cTn id="105" fill="hold">
                            <p:stCondLst>
                              <p:cond delay="7000"/>
                            </p:stCondLst>
                            <p:childTnLst>
                              <p:par>
                                <p:cTn id="106" presetID="22" presetClass="entr" presetSubtype="1" fill="hold" nodeType="after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wipe(up)">
                                      <p:cBhvr>
                                        <p:cTn id="108" dur="300"/>
                                        <p:tgtEl>
                                          <p:spTgt spid="71"/>
                                        </p:tgtEl>
                                      </p:cBhvr>
                                    </p:animEffect>
                                  </p:childTnLst>
                                </p:cTn>
                              </p:par>
                            </p:childTnLst>
                          </p:cTn>
                        </p:par>
                        <p:par>
                          <p:cTn id="109" fill="hold">
                            <p:stCondLst>
                              <p:cond delay="7500"/>
                            </p:stCondLst>
                            <p:childTnLst>
                              <p:par>
                                <p:cTn id="110" presetID="10" presetClass="entr" presetSubtype="0" fill="hold" grpId="0" nodeType="after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wipe(down)">
                                      <p:cBhvr>
                                        <p:cTn id="115" dur="500"/>
                                        <p:tgtEl>
                                          <p:spTgt spid="62"/>
                                        </p:tgtEl>
                                      </p:cBhvr>
                                    </p:animEffect>
                                  </p:childTnLst>
                                </p:cTn>
                              </p:par>
                            </p:childTnLst>
                          </p:cTn>
                        </p:par>
                        <p:par>
                          <p:cTn id="116" fill="hold">
                            <p:stCondLst>
                              <p:cond delay="8000"/>
                            </p:stCondLst>
                            <p:childTnLst>
                              <p:par>
                                <p:cTn id="117" presetID="22" presetClass="entr" presetSubtype="4" fill="hold" nodeType="after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wipe(down)">
                                      <p:cBhvr>
                                        <p:cTn id="119" dur="300"/>
                                        <p:tgtEl>
                                          <p:spTgt spid="72"/>
                                        </p:tgtEl>
                                      </p:cBhvr>
                                    </p:animEffec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500"/>
                                        <p:tgtEl>
                                          <p:spTgt spid="45"/>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wipe(down)">
                                      <p:cBhvr>
                                        <p:cTn id="126" dur="500"/>
                                        <p:tgtEl>
                                          <p:spTgt spid="63"/>
                                        </p:tgtEl>
                                      </p:cBhvr>
                                    </p:animEffect>
                                  </p:childTnLst>
                                </p:cTn>
                              </p:par>
                            </p:childTnLst>
                          </p:cTn>
                        </p:par>
                        <p:par>
                          <p:cTn id="127" fill="hold">
                            <p:stCondLst>
                              <p:cond delay="9000"/>
                            </p:stCondLst>
                            <p:childTnLst>
                              <p:par>
                                <p:cTn id="128" presetID="22" presetClass="entr" presetSubtype="4" fill="hold" nodeType="after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wipe(down)">
                                      <p:cBhvr>
                                        <p:cTn id="130" dur="300"/>
                                        <p:tgtEl>
                                          <p:spTgt spid="73"/>
                                        </p:tgtEl>
                                      </p:cBhvr>
                                    </p:animEffect>
                                  </p:childTnLst>
                                </p:cTn>
                              </p:par>
                            </p:childTnLst>
                          </p:cTn>
                        </p:par>
                        <p:par>
                          <p:cTn id="131" fill="hold">
                            <p:stCondLst>
                              <p:cond delay="9500"/>
                            </p:stCondLst>
                            <p:childTnLst>
                              <p:par>
                                <p:cTn id="132" presetID="10" presetClass="entr" presetSubtype="0" fill="hold" grpId="0" nodeType="after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500"/>
                                        <p:tgtEl>
                                          <p:spTgt spid="46"/>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down)">
                                      <p:cBhvr>
                                        <p:cTn id="137" dur="500"/>
                                        <p:tgtEl>
                                          <p:spTgt spid="64"/>
                                        </p:tgtEl>
                                      </p:cBhvr>
                                    </p:animEffect>
                                  </p:childTnLst>
                                </p:cTn>
                              </p:par>
                            </p:childTnLst>
                          </p:cTn>
                        </p:par>
                        <p:par>
                          <p:cTn id="138" fill="hold">
                            <p:stCondLst>
                              <p:cond delay="10000"/>
                            </p:stCondLst>
                            <p:childTnLst>
                              <p:par>
                                <p:cTn id="139" presetID="22" presetClass="entr" presetSubtype="4" fill="hold" nodeType="afterEffect">
                                  <p:stCondLst>
                                    <p:cond delay="0"/>
                                  </p:stCondLst>
                                  <p:childTnLst>
                                    <p:set>
                                      <p:cBhvr>
                                        <p:cTn id="140" dur="1" fill="hold">
                                          <p:stCondLst>
                                            <p:cond delay="0"/>
                                          </p:stCondLst>
                                        </p:cTn>
                                        <p:tgtEl>
                                          <p:spTgt spid="74"/>
                                        </p:tgtEl>
                                        <p:attrNameLst>
                                          <p:attrName>style.visibility</p:attrName>
                                        </p:attrNameLst>
                                      </p:cBhvr>
                                      <p:to>
                                        <p:strVal val="visible"/>
                                      </p:to>
                                    </p:set>
                                    <p:animEffect transition="in" filter="wipe(down)">
                                      <p:cBhvr>
                                        <p:cTn id="141" dur="300"/>
                                        <p:tgtEl>
                                          <p:spTgt spid="74"/>
                                        </p:tgtEl>
                                      </p:cBhvr>
                                    </p:animEffect>
                                  </p:childTnLst>
                                </p:cTn>
                              </p:par>
                            </p:childTnLst>
                          </p:cTn>
                        </p:par>
                        <p:par>
                          <p:cTn id="142" fill="hold">
                            <p:stCondLst>
                              <p:cond delay="10500"/>
                            </p:stCondLst>
                            <p:childTnLst>
                              <p:par>
                                <p:cTn id="143" presetID="10" presetClass="entr" presetSubtype="0" fill="hold" grpId="0" nodeType="after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fade">
                                      <p:cBhvr>
                                        <p:cTn id="145" dur="500"/>
                                        <p:tgtEl>
                                          <p:spTgt spid="47"/>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wipe(down)">
                                      <p:cBhvr>
                                        <p:cTn id="14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8" grpId="0" animBg="1"/>
      <p:bldP spid="75" grpId="0"/>
      <p:bldP spid="76" grpId="0"/>
      <p:bldP spid="77" grpId="0"/>
      <p:bldP spid="92" grpId="0"/>
      <p:bldP spid="42"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2386823" y="1975488"/>
            <a:ext cx="2961571" cy="2961571"/>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任意多边形 12"/>
          <p:cNvSpPr/>
          <p:nvPr/>
        </p:nvSpPr>
        <p:spPr>
          <a:xfrm>
            <a:off x="1268849" y="870894"/>
            <a:ext cx="5090177" cy="5170761"/>
          </a:xfrm>
          <a:custGeom>
            <a:avLst/>
            <a:gdLst>
              <a:gd name="connsiteX0" fmla="*/ 1939036 w 3817633"/>
              <a:gd name="connsiteY0" fmla="*/ 0 h 3878071"/>
              <a:gd name="connsiteX1" fmla="*/ 3790896 w 3817633"/>
              <a:gd name="connsiteY1" fmla="*/ 1362426 h 3878071"/>
              <a:gd name="connsiteX2" fmla="*/ 3817633 w 3817633"/>
              <a:gd name="connsiteY2" fmla="*/ 1466410 h 3878071"/>
              <a:gd name="connsiteX3" fmla="*/ 3094164 w 3817633"/>
              <a:gd name="connsiteY3" fmla="*/ 1466410 h 3878071"/>
              <a:gd name="connsiteX4" fmla="*/ 3089298 w 3817633"/>
              <a:gd name="connsiteY4" fmla="*/ 1453114 h 3878071"/>
              <a:gd name="connsiteX5" fmla="*/ 1939034 w 3817633"/>
              <a:gd name="connsiteY5" fmla="*/ 690669 h 3878071"/>
              <a:gd name="connsiteX6" fmla="*/ 690668 w 3817633"/>
              <a:gd name="connsiteY6" fmla="*/ 1939034 h 3878071"/>
              <a:gd name="connsiteX7" fmla="*/ 1939034 w 3817633"/>
              <a:gd name="connsiteY7" fmla="*/ 3187399 h 3878071"/>
              <a:gd name="connsiteX8" fmla="*/ 2974199 w 3817633"/>
              <a:gd name="connsiteY8" fmla="*/ 2637007 h 3878071"/>
              <a:gd name="connsiteX9" fmla="*/ 3084449 w 3817633"/>
              <a:gd name="connsiteY9" fmla="*/ 2433887 h 3878071"/>
              <a:gd name="connsiteX10" fmla="*/ 3811918 w 3817633"/>
              <a:gd name="connsiteY10" fmla="*/ 2433887 h 3878071"/>
              <a:gd name="connsiteX11" fmla="*/ 3790896 w 3817633"/>
              <a:gd name="connsiteY11" fmla="*/ 2515646 h 3878071"/>
              <a:gd name="connsiteX12" fmla="*/ 1939036 w 3817633"/>
              <a:gd name="connsiteY12" fmla="*/ 3878071 h 3878071"/>
              <a:gd name="connsiteX13" fmla="*/ 0 w 3817633"/>
              <a:gd name="connsiteY13" fmla="*/ 1939036 h 3878071"/>
              <a:gd name="connsiteX14" fmla="*/ 1939036 w 3817633"/>
              <a:gd name="connsiteY14" fmla="*/ 0 h 38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7633" h="3878071">
                <a:moveTo>
                  <a:pt x="1939036" y="0"/>
                </a:moveTo>
                <a:cubicBezTo>
                  <a:pt x="2809142" y="0"/>
                  <a:pt x="3545392" y="573105"/>
                  <a:pt x="3790896" y="1362426"/>
                </a:cubicBezTo>
                <a:lnTo>
                  <a:pt x="3817633" y="1466410"/>
                </a:lnTo>
                <a:lnTo>
                  <a:pt x="3094164" y="1466410"/>
                </a:lnTo>
                <a:lnTo>
                  <a:pt x="3089298" y="1453114"/>
                </a:lnTo>
                <a:cubicBezTo>
                  <a:pt x="2899785" y="1005057"/>
                  <a:pt x="2456125" y="690669"/>
                  <a:pt x="1939034" y="690669"/>
                </a:cubicBezTo>
                <a:cubicBezTo>
                  <a:pt x="1249581" y="690669"/>
                  <a:pt x="690668" y="1249581"/>
                  <a:pt x="690668" y="1939034"/>
                </a:cubicBezTo>
                <a:cubicBezTo>
                  <a:pt x="690668" y="2628488"/>
                  <a:pt x="1249581" y="3187399"/>
                  <a:pt x="1939034" y="3187399"/>
                </a:cubicBezTo>
                <a:cubicBezTo>
                  <a:pt x="2369943" y="3187399"/>
                  <a:pt x="2749859" y="2969075"/>
                  <a:pt x="2974199" y="2637007"/>
                </a:cubicBezTo>
                <a:lnTo>
                  <a:pt x="3084449" y="2433887"/>
                </a:lnTo>
                <a:lnTo>
                  <a:pt x="3811918" y="2433887"/>
                </a:lnTo>
                <a:lnTo>
                  <a:pt x="3790896" y="2515646"/>
                </a:lnTo>
                <a:cubicBezTo>
                  <a:pt x="3545392" y="3304966"/>
                  <a:pt x="2809142" y="3878071"/>
                  <a:pt x="1939036" y="3878071"/>
                </a:cubicBezTo>
                <a:cubicBezTo>
                  <a:pt x="868135" y="3878071"/>
                  <a:pt x="0" y="3009936"/>
                  <a:pt x="0" y="1939036"/>
                </a:cubicBezTo>
                <a:cubicBezTo>
                  <a:pt x="0" y="868135"/>
                  <a:pt x="868135" y="0"/>
                  <a:pt x="19390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4" name="PA_文本框 10"/>
          <p:cNvSpPr txBox="1"/>
          <p:nvPr>
            <p:custDataLst>
              <p:tags r:id="rId1"/>
            </p:custDataLst>
          </p:nvPr>
        </p:nvSpPr>
        <p:spPr>
          <a:xfrm>
            <a:off x="5407914" y="2948441"/>
            <a:ext cx="1011815" cy="1015663"/>
          </a:xfrm>
          <a:prstGeom prst="rect">
            <a:avLst/>
          </a:prstGeom>
          <a:noFill/>
        </p:spPr>
        <p:txBody>
          <a:bodyPr wrap="none" rtlCol="0">
            <a:spAutoFit/>
          </a:bodyPr>
          <a:lstStyle/>
          <a:p>
            <a:r>
              <a:rPr lang="en-US" altLang="zh-CN" sz="6000" b="1" dirty="0">
                <a:solidFill>
                  <a:schemeClr val="accent1"/>
                </a:solidFill>
                <a:latin typeface="Impact" panose="020B0806030902050204" pitchFamily="34" charset="0"/>
              </a:rPr>
              <a:t>05</a:t>
            </a:r>
            <a:endParaRPr lang="zh-CN" altLang="en-US" sz="6000" b="1" dirty="0">
              <a:solidFill>
                <a:schemeClr val="accent1"/>
              </a:solidFill>
              <a:latin typeface="Impact" panose="020B0806030902050204" pitchFamily="34" charset="0"/>
            </a:endParaRPr>
          </a:p>
        </p:txBody>
      </p:sp>
      <p:sp>
        <p:nvSpPr>
          <p:cNvPr id="15" name="文本框 14"/>
          <p:cNvSpPr txBox="1"/>
          <p:nvPr/>
        </p:nvSpPr>
        <p:spPr>
          <a:xfrm>
            <a:off x="6598460" y="2948441"/>
            <a:ext cx="3262432" cy="707886"/>
          </a:xfrm>
          <a:prstGeom prst="rect">
            <a:avLst/>
          </a:prstGeom>
          <a:noFill/>
        </p:spPr>
        <p:txBody>
          <a:bodyPr wrap="none" rtlCol="0">
            <a:spAutoFit/>
          </a:bodyPr>
          <a:lstStyle/>
          <a:p>
            <a:r>
              <a:rPr lang="zh-CN" altLang="en-US" sz="4000" b="1" dirty="0">
                <a:solidFill>
                  <a:schemeClr val="accent1"/>
                </a:solidFill>
                <a:latin typeface="+mn-ea"/>
                <a:ea typeface="+mn-ea"/>
              </a:rPr>
              <a:t>点击添加内容</a:t>
            </a:r>
          </a:p>
        </p:txBody>
      </p:sp>
      <p:sp>
        <p:nvSpPr>
          <p:cNvPr id="16" name="文本框 15"/>
          <p:cNvSpPr txBox="1"/>
          <p:nvPr/>
        </p:nvSpPr>
        <p:spPr>
          <a:xfrm>
            <a:off x="6598460" y="3591554"/>
            <a:ext cx="4374340" cy="584775"/>
          </a:xfrm>
          <a:prstGeom prst="rect">
            <a:avLst/>
          </a:prstGeom>
          <a:noFill/>
        </p:spPr>
        <p:txBody>
          <a:bodyPr wrap="square" rtlCol="0">
            <a:spAutoFit/>
          </a:bodyPr>
          <a:lstStyle/>
          <a:p>
            <a:r>
              <a:rPr lang="zh-CN" altLang="en-US" sz="1600" dirty="0">
                <a:latin typeface="+mn-ea"/>
                <a:ea typeface="+mn-ea"/>
              </a:rPr>
              <a:t>点击添加主要文字内容点击添加主要文字内容</a:t>
            </a:r>
            <a:endParaRPr lang="en-US" altLang="zh-CN" sz="1600" dirty="0">
              <a:latin typeface="+mn-ea"/>
              <a:ea typeface="+mn-ea"/>
            </a:endParaRPr>
          </a:p>
          <a:p>
            <a:r>
              <a:rPr lang="zh-CN" altLang="en-US" sz="1600" dirty="0">
                <a:latin typeface="+mn-ea"/>
                <a:ea typeface="+mn-ea"/>
              </a:rPr>
              <a:t>点击添加主要文字内容点击添加主要文字内容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50" fill="hold"/>
                                        <p:tgtEl>
                                          <p:spTgt spid="12"/>
                                        </p:tgtEl>
                                        <p:attrNameLst>
                                          <p:attrName>ppt_w</p:attrName>
                                        </p:attrNameLst>
                                      </p:cBhvr>
                                      <p:tavLst>
                                        <p:tav tm="0">
                                          <p:val>
                                            <p:fltVal val="0"/>
                                          </p:val>
                                        </p:tav>
                                        <p:tav tm="100000">
                                          <p:val>
                                            <p:strVal val="#ppt_w"/>
                                          </p:val>
                                        </p:tav>
                                      </p:tavLst>
                                    </p:anim>
                                    <p:anim calcmode="lin" valueType="num">
                                      <p:cBhvr>
                                        <p:cTn id="13" dur="250" fill="hold"/>
                                        <p:tgtEl>
                                          <p:spTgt spid="12"/>
                                        </p:tgtEl>
                                        <p:attrNameLst>
                                          <p:attrName>ppt_h</p:attrName>
                                        </p:attrNameLst>
                                      </p:cBhvr>
                                      <p:tavLst>
                                        <p:tav tm="0">
                                          <p:val>
                                            <p:fltVal val="0"/>
                                          </p:val>
                                        </p:tav>
                                        <p:tav tm="100000">
                                          <p:val>
                                            <p:strVal val="#ppt_h"/>
                                          </p:val>
                                        </p:tav>
                                      </p:tavLst>
                                    </p:anim>
                                    <p:animEffect transition="in" filter="fade">
                                      <p:cBhvr>
                                        <p:cTn id="14" dur="250"/>
                                        <p:tgtEl>
                                          <p:spTgt spid="12"/>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6" presetClass="emph" presetSubtype="0" fill="hold" grpId="1" nodeType="withEffect">
                                  <p:stCondLst>
                                    <p:cond delay="0"/>
                                  </p:stCondLst>
                                  <p:childTnLst>
                                    <p:animScale>
                                      <p:cBhvr>
                                        <p:cTn id="30" dur="10" fill="hold"/>
                                        <p:tgtEl>
                                          <p:spTgt spid="16"/>
                                        </p:tgtEl>
                                      </p:cBhvr>
                                      <p:by x="2000" y="100000"/>
                                    </p:animScale>
                                  </p:childTnLst>
                                </p:cTn>
                              </p:par>
                              <p:par>
                                <p:cTn id="31" presetID="6" presetClass="emph" presetSubtype="0" fill="hold" grpId="2" nodeType="withEffect">
                                  <p:stCondLst>
                                    <p:cond delay="250"/>
                                  </p:stCondLst>
                                  <p:childTnLst>
                                    <p:animScale>
                                      <p:cBhvr>
                                        <p:cTn id="32" dur="500" fill="hold"/>
                                        <p:tgtEl>
                                          <p:spTgt spid="16"/>
                                        </p:tgtEl>
                                      </p:cBhvr>
                                      <p:by x="50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P spid="16" grpId="1"/>
      <p:bldP spid="16"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7" name="图表 26"/>
          <p:cNvGraphicFramePr/>
          <p:nvPr/>
        </p:nvGraphicFramePr>
        <p:xfrm>
          <a:off x="1728249" y="1553459"/>
          <a:ext cx="8829923" cy="3357709"/>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直接连接符 27"/>
          <p:cNvCxnSpPr/>
          <p:nvPr/>
        </p:nvCxnSpPr>
        <p:spPr>
          <a:xfrm>
            <a:off x="1757400" y="5247856"/>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文本框 10"/>
          <p:cNvSpPr txBox="1"/>
          <p:nvPr/>
        </p:nvSpPr>
        <p:spPr>
          <a:xfrm>
            <a:off x="1921614" y="5333831"/>
            <a:ext cx="3696877" cy="1122855"/>
          </a:xfrm>
          <a:prstGeom prst="rect">
            <a:avLst/>
          </a:prstGeom>
          <a:noFill/>
        </p:spPr>
        <p:txBody>
          <a:bodyPr wrap="square" lIns="91424" tIns="45712" rIns="91424" bIns="45712" rtlCol="0">
            <a:spAutoFit/>
          </a:bodyPr>
          <a:lstStyle/>
          <a:p>
            <a:pPr algn="just"/>
            <a:r>
              <a:rPr lang="zh-CN" altLang="en-US" sz="1900" b="1"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a:t>
            </a:r>
            <a:endParaRPr lang="en-US" altLang="zh-CN" sz="19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点击添加文字内容点击添加文字内容点击添加文字内容点击添加文字内容点击添加文字内容你点击添加文字内容添加</a:t>
            </a:r>
          </a:p>
        </p:txBody>
      </p:sp>
      <p:sp>
        <p:nvSpPr>
          <p:cNvPr id="30" name="TextBox 19"/>
          <p:cNvSpPr txBox="1"/>
          <p:nvPr/>
        </p:nvSpPr>
        <p:spPr>
          <a:xfrm>
            <a:off x="2586527" y="4705997"/>
            <a:ext cx="1464463" cy="415348"/>
          </a:xfrm>
          <a:prstGeom prst="rect">
            <a:avLst/>
          </a:prstGeom>
          <a:noFill/>
        </p:spPr>
        <p:txBody>
          <a:bodyPr wrap="none" lIns="121900" tIns="60949" rIns="121900" bIns="60949" rtlCol="0">
            <a:spAutoFit/>
          </a:bodyPr>
          <a:lstStyle/>
          <a:p>
            <a:r>
              <a:rPr lang="zh-CN" altLang="en-US" sz="1900" b="1" dirty="0">
                <a:latin typeface="微软雅黑" panose="020B0503020204020204" pitchFamily="34" charset="-122"/>
                <a:ea typeface="微软雅黑" panose="020B0503020204020204" pitchFamily="34" charset="-122"/>
              </a:rPr>
              <a:t>收入来源一</a:t>
            </a:r>
          </a:p>
        </p:txBody>
      </p:sp>
      <p:sp>
        <p:nvSpPr>
          <p:cNvPr id="31" name="TextBox 20"/>
          <p:cNvSpPr txBox="1"/>
          <p:nvPr/>
        </p:nvSpPr>
        <p:spPr>
          <a:xfrm>
            <a:off x="4546507" y="4705997"/>
            <a:ext cx="1464463" cy="415348"/>
          </a:xfrm>
          <a:prstGeom prst="rect">
            <a:avLst/>
          </a:prstGeom>
          <a:noFill/>
        </p:spPr>
        <p:txBody>
          <a:bodyPr wrap="none" lIns="121900" tIns="60949" rIns="121900" bIns="60949" rtlCol="0">
            <a:spAutoFit/>
          </a:bodyPr>
          <a:lstStyle/>
          <a:p>
            <a:r>
              <a:rPr lang="zh-CN" altLang="en-US" sz="1900" b="1" dirty="0">
                <a:latin typeface="微软雅黑" panose="020B0503020204020204" pitchFamily="34" charset="-122"/>
                <a:ea typeface="微软雅黑" panose="020B0503020204020204" pitchFamily="34" charset="-122"/>
              </a:rPr>
              <a:t>收入来源二</a:t>
            </a:r>
          </a:p>
        </p:txBody>
      </p:sp>
      <p:sp>
        <p:nvSpPr>
          <p:cNvPr id="32" name="TextBox 22"/>
          <p:cNvSpPr txBox="1"/>
          <p:nvPr/>
        </p:nvSpPr>
        <p:spPr>
          <a:xfrm>
            <a:off x="6574630" y="4705997"/>
            <a:ext cx="1464463" cy="415348"/>
          </a:xfrm>
          <a:prstGeom prst="rect">
            <a:avLst/>
          </a:prstGeom>
          <a:noFill/>
        </p:spPr>
        <p:txBody>
          <a:bodyPr wrap="none" lIns="121900" tIns="60949" rIns="121900" bIns="60949" rtlCol="0">
            <a:spAutoFit/>
          </a:bodyPr>
          <a:lstStyle/>
          <a:p>
            <a:r>
              <a:rPr lang="zh-CN" altLang="en-US" sz="1900" b="1" dirty="0">
                <a:latin typeface="微软雅黑" panose="020B0503020204020204" pitchFamily="34" charset="-122"/>
                <a:ea typeface="微软雅黑" panose="020B0503020204020204" pitchFamily="34" charset="-122"/>
              </a:rPr>
              <a:t>收入来源三</a:t>
            </a:r>
          </a:p>
        </p:txBody>
      </p:sp>
      <p:sp>
        <p:nvSpPr>
          <p:cNvPr id="33" name="TextBox 24"/>
          <p:cNvSpPr txBox="1"/>
          <p:nvPr/>
        </p:nvSpPr>
        <p:spPr>
          <a:xfrm>
            <a:off x="8673504" y="4716868"/>
            <a:ext cx="1464463" cy="415348"/>
          </a:xfrm>
          <a:prstGeom prst="rect">
            <a:avLst/>
          </a:prstGeom>
          <a:noFill/>
        </p:spPr>
        <p:txBody>
          <a:bodyPr wrap="none" lIns="121900" tIns="60949" rIns="121900" bIns="60949" rtlCol="0">
            <a:spAutoFit/>
          </a:bodyPr>
          <a:lstStyle/>
          <a:p>
            <a:r>
              <a:rPr lang="zh-CN" altLang="en-US" sz="1900" b="1" dirty="0">
                <a:latin typeface="微软雅黑" panose="020B0503020204020204" pitchFamily="34" charset="-122"/>
                <a:ea typeface="微软雅黑" panose="020B0503020204020204" pitchFamily="34" charset="-122"/>
              </a:rPr>
              <a:t>收入来源四</a:t>
            </a:r>
          </a:p>
        </p:txBody>
      </p:sp>
      <p:sp>
        <p:nvSpPr>
          <p:cNvPr id="34" name="文本框 10"/>
          <p:cNvSpPr txBox="1"/>
          <p:nvPr/>
        </p:nvSpPr>
        <p:spPr>
          <a:xfrm>
            <a:off x="6080182" y="5333831"/>
            <a:ext cx="3696877" cy="1122855"/>
          </a:xfrm>
          <a:prstGeom prst="rect">
            <a:avLst/>
          </a:prstGeom>
          <a:noFill/>
        </p:spPr>
        <p:txBody>
          <a:bodyPr wrap="square" lIns="91424" tIns="45712" rIns="91424" bIns="45712" rtlCol="0">
            <a:spAutoFit/>
          </a:bodyPr>
          <a:lstStyle/>
          <a:p>
            <a:pPr algn="just"/>
            <a:r>
              <a:rPr lang="zh-CN" altLang="en-US" sz="1900" b="1" dirty="0">
                <a:solidFill>
                  <a:schemeClr val="tx1">
                    <a:lumMod val="85000"/>
                    <a:lumOff val="15000"/>
                  </a:schemeClr>
                </a:solidFill>
                <a:latin typeface="微软雅黑" panose="020B0503020204020204" pitchFamily="34" charset="-122"/>
                <a:ea typeface="微软雅黑" panose="020B0503020204020204" pitchFamily="34" charset="-122"/>
              </a:rPr>
              <a:t>全年总额：</a:t>
            </a:r>
            <a:r>
              <a:rPr lang="en-US" altLang="zh-CN" sz="1900" b="1" dirty="0">
                <a:solidFill>
                  <a:schemeClr val="tx1">
                    <a:lumMod val="85000"/>
                    <a:lumOff val="15000"/>
                  </a:schemeClr>
                </a:solidFill>
                <a:latin typeface="微软雅黑" panose="020B0503020204020204" pitchFamily="34" charset="-122"/>
                <a:ea typeface="微软雅黑" panose="020B0503020204020204" pitchFamily="34" charset="-122"/>
              </a:rPr>
              <a:t>5632</a:t>
            </a:r>
            <a:r>
              <a:rPr lang="zh-CN" altLang="en-US" sz="1900" b="1" dirty="0">
                <a:solidFill>
                  <a:schemeClr val="tx1">
                    <a:lumMod val="85000"/>
                    <a:lumOff val="15000"/>
                  </a:schemeClr>
                </a:solidFill>
                <a:latin typeface="微软雅黑" panose="020B0503020204020204" pitchFamily="34" charset="-122"/>
                <a:ea typeface="微软雅黑" panose="020B0503020204020204" pitchFamily="34" charset="-122"/>
              </a:rPr>
              <a:t>万</a:t>
            </a:r>
            <a:endParaRPr lang="en-US" altLang="zh-CN" sz="19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有效纯利润</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有效毛利润</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7326458" y="5751063"/>
            <a:ext cx="2347005" cy="2217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0" tIns="60949" rIns="121900" bIns="60949" rtlCol="0" anchor="ctr"/>
          <a:lstStyle/>
          <a:p>
            <a:pPr algn="ctr"/>
            <a:endParaRPr lang="zh-CN" altLang="en-US"/>
          </a:p>
        </p:txBody>
      </p:sp>
      <p:sp>
        <p:nvSpPr>
          <p:cNvPr id="36" name="矩形 35"/>
          <p:cNvSpPr/>
          <p:nvPr/>
        </p:nvSpPr>
        <p:spPr>
          <a:xfrm>
            <a:off x="7326458" y="6122013"/>
            <a:ext cx="2347005" cy="221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0" tIns="60949" rIns="121900" bIns="60949"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0000" fill="hold" grpId="0" nodeType="afterEffect" p14:presetBounceEnd="40000">
                                      <p:stCondLst>
                                        <p:cond delay="0"/>
                                      </p:stCondLst>
                                      <p:childTnLst>
                                        <p:set>
                                          <p:cBhvr>
                                            <p:cTn id="6" dur="1" fill="hold">
                                              <p:stCondLst>
                                                <p:cond delay="0"/>
                                              </p:stCondLst>
                                            </p:cTn>
                                            <p:tgtEl>
                                              <p:spTgt spid="27">
                                                <p:graphicEl>
                                                  <a:chart seriesIdx="-3" categoryIdx="-3" bldStep="gridLegend"/>
                                                </p:graphicEl>
                                              </p:spTgt>
                                            </p:tgtEl>
                                            <p:attrNameLst>
                                              <p:attrName>style.visibility</p:attrName>
                                            </p:attrNameLst>
                                          </p:cBhvr>
                                          <p:to>
                                            <p:strVal val="visible"/>
                                          </p:to>
                                        </p:set>
                                        <p:anim calcmode="lin" valueType="num" p14:bounceEnd="40000">
                                          <p:cBhvr additive="base">
                                            <p:cTn id="7" dur="500" fill="hold"/>
                                            <p:tgtEl>
                                              <p:spTgt spid="2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27">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200"/>
                                      </p:stCondLst>
                                      <p:childTnLst>
                                        <p:set>
                                          <p:cBhvr>
                                            <p:cTn id="10" dur="1" fill="hold">
                                              <p:stCondLst>
                                                <p:cond delay="0"/>
                                              </p:stCondLst>
                                            </p:cTn>
                                            <p:tgtEl>
                                              <p:spTgt spid="27">
                                                <p:graphicEl>
                                                  <a:chart seriesIdx="0" categoryIdx="0" bldStep="ptInCategory"/>
                                                </p:graphicEl>
                                              </p:spTgt>
                                            </p:tgtEl>
                                            <p:attrNameLst>
                                              <p:attrName>style.visibility</p:attrName>
                                            </p:attrNameLst>
                                          </p:cBhvr>
                                          <p:to>
                                            <p:strVal val="visible"/>
                                          </p:to>
                                        </p:set>
                                        <p:animEffect transition="in" filter="wipe(down)">
                                          <p:cBhvr>
                                            <p:cTn id="11" dur="500"/>
                                            <p:tgtEl>
                                              <p:spTgt spid="27">
                                                <p:graphicEl>
                                                  <a:chart seriesIdx="0" categoryIdx="0" bldStep="ptInCategory"/>
                                                </p:graphicEl>
                                              </p:spTgt>
                                            </p:tgtEl>
                                          </p:cBhvr>
                                        </p:animEffect>
                                      </p:childTnLst>
                                    </p:cTn>
                                  </p:par>
                                  <p:par>
                                    <p:cTn id="12" presetID="22" presetClass="entr" presetSubtype="4" fill="hold" grpId="0" nodeType="withEffect">
                                      <p:stCondLst>
                                        <p:cond delay="400"/>
                                      </p:stCondLst>
                                      <p:childTnLst>
                                        <p:set>
                                          <p:cBhvr>
                                            <p:cTn id="13" dur="1" fill="hold">
                                              <p:stCondLst>
                                                <p:cond delay="0"/>
                                              </p:stCondLst>
                                            </p:cTn>
                                            <p:tgtEl>
                                              <p:spTgt spid="27">
                                                <p:graphicEl>
                                                  <a:chart seriesIdx="1" categoryIdx="0" bldStep="ptInCategory"/>
                                                </p:graphicEl>
                                              </p:spTgt>
                                            </p:tgtEl>
                                            <p:attrNameLst>
                                              <p:attrName>style.visibility</p:attrName>
                                            </p:attrNameLst>
                                          </p:cBhvr>
                                          <p:to>
                                            <p:strVal val="visible"/>
                                          </p:to>
                                        </p:set>
                                        <p:animEffect transition="in" filter="wipe(down)">
                                          <p:cBhvr>
                                            <p:cTn id="14" dur="500"/>
                                            <p:tgtEl>
                                              <p:spTgt spid="27">
                                                <p:graphicEl>
                                                  <a:chart seriesIdx="1" categoryIdx="0" bldStep="ptInCategory"/>
                                                </p:graphicEl>
                                              </p:spTgt>
                                            </p:tgtEl>
                                          </p:cBhvr>
                                        </p:animEffect>
                                      </p:childTnLst>
                                    </p:cTn>
                                  </p:par>
                                  <p:par>
                                    <p:cTn id="15" presetID="22" presetClass="entr" presetSubtype="4" fill="hold" grpId="0" nodeType="withEffect">
                                      <p:stCondLst>
                                        <p:cond delay="600"/>
                                      </p:stCondLst>
                                      <p:childTnLst>
                                        <p:set>
                                          <p:cBhvr>
                                            <p:cTn id="16" dur="1" fill="hold">
                                              <p:stCondLst>
                                                <p:cond delay="0"/>
                                              </p:stCondLst>
                                            </p:cTn>
                                            <p:tgtEl>
                                              <p:spTgt spid="27">
                                                <p:graphicEl>
                                                  <a:chart seriesIdx="2" categoryIdx="0" bldStep="ptInCategory"/>
                                                </p:graphicEl>
                                              </p:spTgt>
                                            </p:tgtEl>
                                            <p:attrNameLst>
                                              <p:attrName>style.visibility</p:attrName>
                                            </p:attrNameLst>
                                          </p:cBhvr>
                                          <p:to>
                                            <p:strVal val="visible"/>
                                          </p:to>
                                        </p:set>
                                        <p:animEffect transition="in" filter="wipe(down)">
                                          <p:cBhvr>
                                            <p:cTn id="17" dur="500"/>
                                            <p:tgtEl>
                                              <p:spTgt spid="27">
                                                <p:graphicEl>
                                                  <a:chart seriesIdx="2" categoryIdx="0" bldStep="ptInCategory"/>
                                                </p:graphicEl>
                                              </p:spTgt>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27">
                                                <p:graphicEl>
                                                  <a:chart seriesIdx="3" categoryIdx="0" bldStep="ptInCategory"/>
                                                </p:graphicEl>
                                              </p:spTgt>
                                            </p:tgtEl>
                                            <p:attrNameLst>
                                              <p:attrName>style.visibility</p:attrName>
                                            </p:attrNameLst>
                                          </p:cBhvr>
                                          <p:to>
                                            <p:strVal val="visible"/>
                                          </p:to>
                                        </p:set>
                                        <p:animEffect transition="in" filter="wipe(down)">
                                          <p:cBhvr>
                                            <p:cTn id="20" dur="500"/>
                                            <p:tgtEl>
                                              <p:spTgt spid="27">
                                                <p:graphicEl>
                                                  <a:chart seriesIdx="3" categoryIdx="0" bldStep="ptInCategory"/>
                                                </p:graphicEl>
                                              </p:spTgt>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7">
                                                <p:graphicEl>
                                                  <a:chart seriesIdx="0" categoryIdx="1" bldStep="ptInCategory"/>
                                                </p:graphicEl>
                                              </p:spTgt>
                                            </p:tgtEl>
                                            <p:attrNameLst>
                                              <p:attrName>style.visibility</p:attrName>
                                            </p:attrNameLst>
                                          </p:cBhvr>
                                          <p:to>
                                            <p:strVal val="visible"/>
                                          </p:to>
                                        </p:set>
                                        <p:animEffect transition="in" filter="wipe(down)">
                                          <p:cBhvr>
                                            <p:cTn id="24" dur="500"/>
                                            <p:tgtEl>
                                              <p:spTgt spid="27">
                                                <p:graphicEl>
                                                  <a:chart seriesIdx="0" categoryIdx="1" bldStep="ptInCategory"/>
                                                </p:graphicEl>
                                              </p:spTgt>
                                            </p:tgtEl>
                                          </p:cBhvr>
                                        </p:animEffect>
                                      </p:childTnLst>
                                    </p:cTn>
                                  </p:par>
                                  <p:par>
                                    <p:cTn id="25" presetID="22" presetClass="entr" presetSubtype="4" fill="hold" grpId="0" nodeType="withEffect">
                                      <p:stCondLst>
                                        <p:cond delay="200"/>
                                      </p:stCondLst>
                                      <p:childTnLst>
                                        <p:set>
                                          <p:cBhvr>
                                            <p:cTn id="26" dur="1" fill="hold">
                                              <p:stCondLst>
                                                <p:cond delay="0"/>
                                              </p:stCondLst>
                                            </p:cTn>
                                            <p:tgtEl>
                                              <p:spTgt spid="27">
                                                <p:graphicEl>
                                                  <a:chart seriesIdx="1" categoryIdx="1" bldStep="ptInCategory"/>
                                                </p:graphicEl>
                                              </p:spTgt>
                                            </p:tgtEl>
                                            <p:attrNameLst>
                                              <p:attrName>style.visibility</p:attrName>
                                            </p:attrNameLst>
                                          </p:cBhvr>
                                          <p:to>
                                            <p:strVal val="visible"/>
                                          </p:to>
                                        </p:set>
                                        <p:animEffect transition="in" filter="wipe(down)">
                                          <p:cBhvr>
                                            <p:cTn id="27" dur="500"/>
                                            <p:tgtEl>
                                              <p:spTgt spid="27">
                                                <p:graphicEl>
                                                  <a:chart seriesIdx="1" categoryIdx="1" bldStep="ptInCategory"/>
                                                </p:graphicEl>
                                              </p:spTgt>
                                            </p:tgtEl>
                                          </p:cBhvr>
                                        </p:animEffect>
                                      </p:childTnLst>
                                    </p:cTn>
                                  </p:par>
                                  <p:par>
                                    <p:cTn id="28" presetID="22" presetClass="entr" presetSubtype="4" fill="hold" grpId="0" nodeType="withEffect">
                                      <p:stCondLst>
                                        <p:cond delay="400"/>
                                      </p:stCondLst>
                                      <p:childTnLst>
                                        <p:set>
                                          <p:cBhvr>
                                            <p:cTn id="29" dur="1" fill="hold">
                                              <p:stCondLst>
                                                <p:cond delay="0"/>
                                              </p:stCondLst>
                                            </p:cTn>
                                            <p:tgtEl>
                                              <p:spTgt spid="27">
                                                <p:graphicEl>
                                                  <a:chart seriesIdx="2" categoryIdx="1" bldStep="ptInCategory"/>
                                                </p:graphicEl>
                                              </p:spTgt>
                                            </p:tgtEl>
                                            <p:attrNameLst>
                                              <p:attrName>style.visibility</p:attrName>
                                            </p:attrNameLst>
                                          </p:cBhvr>
                                          <p:to>
                                            <p:strVal val="visible"/>
                                          </p:to>
                                        </p:set>
                                        <p:animEffect transition="in" filter="wipe(down)">
                                          <p:cBhvr>
                                            <p:cTn id="30" dur="500"/>
                                            <p:tgtEl>
                                              <p:spTgt spid="27">
                                                <p:graphicEl>
                                                  <a:chart seriesIdx="2" categoryIdx="1" bldStep="ptInCategory"/>
                                                </p:graphicEl>
                                              </p:spTgt>
                                            </p:tgtEl>
                                          </p:cBhvr>
                                        </p:animEffect>
                                      </p:childTnLst>
                                    </p:cTn>
                                  </p:par>
                                  <p:par>
                                    <p:cTn id="31" presetID="22" presetClass="entr" presetSubtype="4" fill="hold" grpId="0" nodeType="withEffect">
                                      <p:stCondLst>
                                        <p:cond delay="600"/>
                                      </p:stCondLst>
                                      <p:childTnLst>
                                        <p:set>
                                          <p:cBhvr>
                                            <p:cTn id="32" dur="1" fill="hold">
                                              <p:stCondLst>
                                                <p:cond delay="0"/>
                                              </p:stCondLst>
                                            </p:cTn>
                                            <p:tgtEl>
                                              <p:spTgt spid="27">
                                                <p:graphicEl>
                                                  <a:chart seriesIdx="3" categoryIdx="1" bldStep="ptInCategory"/>
                                                </p:graphicEl>
                                              </p:spTgt>
                                            </p:tgtEl>
                                            <p:attrNameLst>
                                              <p:attrName>style.visibility</p:attrName>
                                            </p:attrNameLst>
                                          </p:cBhvr>
                                          <p:to>
                                            <p:strVal val="visible"/>
                                          </p:to>
                                        </p:set>
                                        <p:animEffect transition="in" filter="wipe(down)">
                                          <p:cBhvr>
                                            <p:cTn id="33" dur="500"/>
                                            <p:tgtEl>
                                              <p:spTgt spid="27">
                                                <p:graphicEl>
                                                  <a:chart seriesIdx="3" categoryIdx="1" bldStep="ptInCategory"/>
                                                </p:graphicEl>
                                              </p:spTgt>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0" categoryIdx="2" bldStep="ptInCategory"/>
                                                </p:graphicEl>
                                              </p:spTgt>
                                            </p:tgtEl>
                                            <p:attrNameLst>
                                              <p:attrName>style.visibility</p:attrName>
                                            </p:attrNameLst>
                                          </p:cBhvr>
                                          <p:to>
                                            <p:strVal val="visible"/>
                                          </p:to>
                                        </p:set>
                                        <p:animEffect transition="in" filter="wipe(down)">
                                          <p:cBhvr>
                                            <p:cTn id="37" dur="500"/>
                                            <p:tgtEl>
                                              <p:spTgt spid="27">
                                                <p:graphicEl>
                                                  <a:chart seriesIdx="0" categoryIdx="2" bldStep="ptInCategory"/>
                                                </p:graphicEl>
                                              </p:spTgt>
                                            </p:tgtEl>
                                          </p:cBhvr>
                                        </p:animEffect>
                                      </p:childTnLst>
                                    </p:cTn>
                                  </p:par>
                                  <p:par>
                                    <p:cTn id="38" presetID="22" presetClass="entr" presetSubtype="4" fill="hold" grpId="0" nodeType="withEffect">
                                      <p:stCondLst>
                                        <p:cond delay="200"/>
                                      </p:stCondLst>
                                      <p:childTnLst>
                                        <p:set>
                                          <p:cBhvr>
                                            <p:cTn id="39" dur="1" fill="hold">
                                              <p:stCondLst>
                                                <p:cond delay="0"/>
                                              </p:stCondLst>
                                            </p:cTn>
                                            <p:tgtEl>
                                              <p:spTgt spid="27">
                                                <p:graphicEl>
                                                  <a:chart seriesIdx="1" categoryIdx="2" bldStep="ptInCategory"/>
                                                </p:graphicEl>
                                              </p:spTgt>
                                            </p:tgtEl>
                                            <p:attrNameLst>
                                              <p:attrName>style.visibility</p:attrName>
                                            </p:attrNameLst>
                                          </p:cBhvr>
                                          <p:to>
                                            <p:strVal val="visible"/>
                                          </p:to>
                                        </p:set>
                                        <p:animEffect transition="in" filter="wipe(down)">
                                          <p:cBhvr>
                                            <p:cTn id="40" dur="500"/>
                                            <p:tgtEl>
                                              <p:spTgt spid="27">
                                                <p:graphicEl>
                                                  <a:chart seriesIdx="1" categoryIdx="2" bldStep="ptInCategory"/>
                                                </p:graphicEl>
                                              </p:spTgt>
                                            </p:tgtEl>
                                          </p:cBhvr>
                                        </p:animEffect>
                                      </p:childTnLst>
                                    </p:cTn>
                                  </p:par>
                                  <p:par>
                                    <p:cTn id="41" presetID="22" presetClass="entr" presetSubtype="4" fill="hold" grpId="0" nodeType="withEffect">
                                      <p:stCondLst>
                                        <p:cond delay="400"/>
                                      </p:stCondLst>
                                      <p:childTnLst>
                                        <p:set>
                                          <p:cBhvr>
                                            <p:cTn id="42" dur="1" fill="hold">
                                              <p:stCondLst>
                                                <p:cond delay="0"/>
                                              </p:stCondLst>
                                            </p:cTn>
                                            <p:tgtEl>
                                              <p:spTgt spid="27">
                                                <p:graphicEl>
                                                  <a:chart seriesIdx="2" categoryIdx="2" bldStep="ptInCategory"/>
                                                </p:graphicEl>
                                              </p:spTgt>
                                            </p:tgtEl>
                                            <p:attrNameLst>
                                              <p:attrName>style.visibility</p:attrName>
                                            </p:attrNameLst>
                                          </p:cBhvr>
                                          <p:to>
                                            <p:strVal val="visible"/>
                                          </p:to>
                                        </p:set>
                                        <p:animEffect transition="in" filter="wipe(down)">
                                          <p:cBhvr>
                                            <p:cTn id="43" dur="500"/>
                                            <p:tgtEl>
                                              <p:spTgt spid="27">
                                                <p:graphicEl>
                                                  <a:chart seriesIdx="2" categoryIdx="2" bldStep="ptInCategory"/>
                                                </p:graphicEl>
                                              </p:spTgt>
                                            </p:tgtEl>
                                          </p:cBhvr>
                                        </p:animEffect>
                                      </p:childTnLst>
                                    </p:cTn>
                                  </p:par>
                                  <p:par>
                                    <p:cTn id="44" presetID="22" presetClass="entr" presetSubtype="4" fill="hold" grpId="0" nodeType="withEffect">
                                      <p:stCondLst>
                                        <p:cond delay="600"/>
                                      </p:stCondLst>
                                      <p:childTnLst>
                                        <p:set>
                                          <p:cBhvr>
                                            <p:cTn id="45" dur="1" fill="hold">
                                              <p:stCondLst>
                                                <p:cond delay="0"/>
                                              </p:stCondLst>
                                            </p:cTn>
                                            <p:tgtEl>
                                              <p:spTgt spid="27">
                                                <p:graphicEl>
                                                  <a:chart seriesIdx="3" categoryIdx="2" bldStep="ptInCategory"/>
                                                </p:graphicEl>
                                              </p:spTgt>
                                            </p:tgtEl>
                                            <p:attrNameLst>
                                              <p:attrName>style.visibility</p:attrName>
                                            </p:attrNameLst>
                                          </p:cBhvr>
                                          <p:to>
                                            <p:strVal val="visible"/>
                                          </p:to>
                                        </p:set>
                                        <p:animEffect transition="in" filter="wipe(down)">
                                          <p:cBhvr>
                                            <p:cTn id="46" dur="500"/>
                                            <p:tgtEl>
                                              <p:spTgt spid="27">
                                                <p:graphicEl>
                                                  <a:chart seriesIdx="3" categoryIdx="2" bldStep="ptInCategory"/>
                                                </p:graphicEl>
                                              </p:spTgt>
                                            </p:tgtEl>
                                          </p:cBhvr>
                                        </p:animEffect>
                                      </p:childTnLst>
                                    </p:cTn>
                                  </p:par>
                                </p:childTnLst>
                              </p:cTn>
                            </p:par>
                            <p:par>
                              <p:cTn id="47" fill="hold">
                                <p:stCondLst>
                                  <p:cond delay="1500"/>
                                </p:stCondLst>
                                <p:childTnLst>
                                  <p:par>
                                    <p:cTn id="48" presetID="22" presetClass="entr" presetSubtype="4" fill="hold" grpId="0" nodeType="afterEffect">
                                      <p:stCondLst>
                                        <p:cond delay="0"/>
                                      </p:stCondLst>
                                      <p:childTnLst>
                                        <p:set>
                                          <p:cBhvr>
                                            <p:cTn id="49" dur="1" fill="hold">
                                              <p:stCondLst>
                                                <p:cond delay="0"/>
                                              </p:stCondLst>
                                            </p:cTn>
                                            <p:tgtEl>
                                              <p:spTgt spid="27">
                                                <p:graphicEl>
                                                  <a:chart seriesIdx="0" categoryIdx="3" bldStep="ptInCategory"/>
                                                </p:graphicEl>
                                              </p:spTgt>
                                            </p:tgtEl>
                                            <p:attrNameLst>
                                              <p:attrName>style.visibility</p:attrName>
                                            </p:attrNameLst>
                                          </p:cBhvr>
                                          <p:to>
                                            <p:strVal val="visible"/>
                                          </p:to>
                                        </p:set>
                                        <p:animEffect transition="in" filter="wipe(down)">
                                          <p:cBhvr>
                                            <p:cTn id="50" dur="500"/>
                                            <p:tgtEl>
                                              <p:spTgt spid="27">
                                                <p:graphicEl>
                                                  <a:chart seriesIdx="0" categoryIdx="3" bldStep="ptInCategory"/>
                                                </p:graphicEl>
                                              </p:spTgt>
                                            </p:tgtEl>
                                          </p:cBhvr>
                                        </p:animEffect>
                                      </p:childTnLst>
                                    </p:cTn>
                                  </p:par>
                                  <p:par>
                                    <p:cTn id="51" presetID="22" presetClass="entr" presetSubtype="4" fill="hold" grpId="0" nodeType="withEffect">
                                      <p:stCondLst>
                                        <p:cond delay="200"/>
                                      </p:stCondLst>
                                      <p:childTnLst>
                                        <p:set>
                                          <p:cBhvr>
                                            <p:cTn id="52" dur="1" fill="hold">
                                              <p:stCondLst>
                                                <p:cond delay="0"/>
                                              </p:stCondLst>
                                            </p:cTn>
                                            <p:tgtEl>
                                              <p:spTgt spid="27">
                                                <p:graphicEl>
                                                  <a:chart seriesIdx="1" categoryIdx="3" bldStep="ptInCategory"/>
                                                </p:graphicEl>
                                              </p:spTgt>
                                            </p:tgtEl>
                                            <p:attrNameLst>
                                              <p:attrName>style.visibility</p:attrName>
                                            </p:attrNameLst>
                                          </p:cBhvr>
                                          <p:to>
                                            <p:strVal val="visible"/>
                                          </p:to>
                                        </p:set>
                                        <p:animEffect transition="in" filter="wipe(down)">
                                          <p:cBhvr>
                                            <p:cTn id="53" dur="500"/>
                                            <p:tgtEl>
                                              <p:spTgt spid="27">
                                                <p:graphicEl>
                                                  <a:chart seriesIdx="1" categoryIdx="3" bldStep="ptInCategory"/>
                                                </p:graphicEl>
                                              </p:spTgt>
                                            </p:tgtEl>
                                          </p:cBhvr>
                                        </p:animEffect>
                                      </p:childTnLst>
                                    </p:cTn>
                                  </p:par>
                                  <p:par>
                                    <p:cTn id="54" presetID="22" presetClass="entr" presetSubtype="4" fill="hold" grpId="0" nodeType="withEffect">
                                      <p:stCondLst>
                                        <p:cond delay="400"/>
                                      </p:stCondLst>
                                      <p:childTnLst>
                                        <p:set>
                                          <p:cBhvr>
                                            <p:cTn id="55" dur="1" fill="hold">
                                              <p:stCondLst>
                                                <p:cond delay="0"/>
                                              </p:stCondLst>
                                            </p:cTn>
                                            <p:tgtEl>
                                              <p:spTgt spid="27">
                                                <p:graphicEl>
                                                  <a:chart seriesIdx="2" categoryIdx="3" bldStep="ptInCategory"/>
                                                </p:graphicEl>
                                              </p:spTgt>
                                            </p:tgtEl>
                                            <p:attrNameLst>
                                              <p:attrName>style.visibility</p:attrName>
                                            </p:attrNameLst>
                                          </p:cBhvr>
                                          <p:to>
                                            <p:strVal val="visible"/>
                                          </p:to>
                                        </p:set>
                                        <p:animEffect transition="in" filter="wipe(down)">
                                          <p:cBhvr>
                                            <p:cTn id="56" dur="500"/>
                                            <p:tgtEl>
                                              <p:spTgt spid="27">
                                                <p:graphicEl>
                                                  <a:chart seriesIdx="2" categoryIdx="3" bldStep="ptInCategory"/>
                                                </p:graphicEl>
                                              </p:spTgt>
                                            </p:tgtEl>
                                          </p:cBhvr>
                                        </p:animEffect>
                                      </p:childTnLst>
                                    </p:cTn>
                                  </p:par>
                                  <p:par>
                                    <p:cTn id="57" presetID="22" presetClass="entr" presetSubtype="4" fill="hold" grpId="0" nodeType="withEffect">
                                      <p:stCondLst>
                                        <p:cond delay="600"/>
                                      </p:stCondLst>
                                      <p:childTnLst>
                                        <p:set>
                                          <p:cBhvr>
                                            <p:cTn id="58" dur="1" fill="hold">
                                              <p:stCondLst>
                                                <p:cond delay="0"/>
                                              </p:stCondLst>
                                            </p:cTn>
                                            <p:tgtEl>
                                              <p:spTgt spid="27">
                                                <p:graphicEl>
                                                  <a:chart seriesIdx="3" categoryIdx="3" bldStep="ptInCategory"/>
                                                </p:graphicEl>
                                              </p:spTgt>
                                            </p:tgtEl>
                                            <p:attrNameLst>
                                              <p:attrName>style.visibility</p:attrName>
                                            </p:attrNameLst>
                                          </p:cBhvr>
                                          <p:to>
                                            <p:strVal val="visible"/>
                                          </p:to>
                                        </p:set>
                                        <p:animEffect transition="in" filter="wipe(down)">
                                          <p:cBhvr>
                                            <p:cTn id="59" dur="500"/>
                                            <p:tgtEl>
                                              <p:spTgt spid="27">
                                                <p:graphicEl>
                                                  <a:chart seriesIdx="3" categoryIdx="3" bldStep="ptInCategory"/>
                                                </p:graphicEl>
                                              </p:spTgt>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par>
                              <p:cTn id="73" fill="hold">
                                <p:stCondLst>
                                  <p:cond delay="2500"/>
                                </p:stCondLst>
                                <p:childTnLst>
                                  <p:par>
                                    <p:cTn id="74" presetID="22" presetClass="entr" presetSubtype="8" fill="hold"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par>
                              <p:cTn id="77" fill="hold">
                                <p:stCondLst>
                                  <p:cond delay="3000"/>
                                </p:stCondLst>
                                <p:childTnLst>
                                  <p:par>
                                    <p:cTn id="78" presetID="16" presetClass="entr" presetSubtype="37"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arn(outVertical)">
                                          <p:cBhvr>
                                            <p:cTn id="80" dur="500"/>
                                            <p:tgtEl>
                                              <p:spTgt spid="29"/>
                                            </p:tgtEl>
                                          </p:cBhvr>
                                        </p:animEffect>
                                      </p:childTnLst>
                                    </p:cTn>
                                  </p:par>
                                </p:childTnLst>
                              </p:cTn>
                            </p:par>
                            <p:par>
                              <p:cTn id="81" fill="hold">
                                <p:stCondLst>
                                  <p:cond delay="3500"/>
                                </p:stCondLst>
                                <p:childTnLst>
                                  <p:par>
                                    <p:cTn id="82" presetID="16" presetClass="entr" presetSubtype="37"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arn(outVertical)">
                                          <p:cBhvr>
                                            <p:cTn id="84" dur="500"/>
                                            <p:tgtEl>
                                              <p:spTgt spid="34"/>
                                            </p:tgtEl>
                                          </p:cBhvr>
                                        </p:animEffect>
                                      </p:childTnLst>
                                    </p:cTn>
                                  </p:par>
                                </p:childTnLst>
                              </p:cTn>
                            </p:par>
                            <p:par>
                              <p:cTn id="85" fill="hold">
                                <p:stCondLst>
                                  <p:cond delay="4000"/>
                                </p:stCondLst>
                                <p:childTnLst>
                                  <p:par>
                                    <p:cTn id="86" presetID="22" presetClass="entr" presetSubtype="8"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300"/>
                                            <p:tgtEl>
                                              <p:spTgt spid="35"/>
                                            </p:tgtEl>
                                          </p:cBhvr>
                                        </p:animEffect>
                                      </p:childTnLst>
                                    </p:cTn>
                                  </p:par>
                                </p:childTnLst>
                              </p:cTn>
                            </p:par>
                            <p:par>
                              <p:cTn id="89" fill="hold">
                                <p:stCondLst>
                                  <p:cond delay="4500"/>
                                </p:stCondLst>
                                <p:childTnLst>
                                  <p:par>
                                    <p:cTn id="90" presetID="22" presetClass="entr" presetSubtype="8"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left)">
                                          <p:cBhvr>
                                            <p:cTn id="9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Chart bld="categoryEl"/>
            </p:bldSub>
          </p:bldGraphic>
          <p:bldP spid="29" grpId="0"/>
          <p:bldP spid="30" grpId="0"/>
          <p:bldP spid="31" grpId="0"/>
          <p:bldP spid="32" grpId="0"/>
          <p:bldP spid="33" grpId="0"/>
          <p:bldP spid="34" grpId="0"/>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0000" fill="hold" grpId="0" nodeType="afterEffect">
                                      <p:stCondLst>
                                        <p:cond delay="0"/>
                                      </p:stCondLst>
                                      <p:childTnLst>
                                        <p:set>
                                          <p:cBhvr>
                                            <p:cTn id="6" dur="1" fill="hold">
                                              <p:stCondLst>
                                                <p:cond delay="0"/>
                                              </p:stCondLst>
                                            </p:cTn>
                                            <p:tgtEl>
                                              <p:spTgt spid="27">
                                                <p:graphicEl>
                                                  <a:chart seriesIdx="-3" categoryIdx="-3" bldStep="gridLegend"/>
                                                </p:graphicEl>
                                              </p:spTgt>
                                            </p:tgtEl>
                                            <p:attrNameLst>
                                              <p:attrName>style.visibility</p:attrName>
                                            </p:attrNameLst>
                                          </p:cBhvr>
                                          <p:to>
                                            <p:strVal val="visible"/>
                                          </p:to>
                                        </p:set>
                                        <p:anim calcmode="lin" valueType="num">
                                          <p:cBhvr additive="base">
                                            <p:cTn id="7" dur="500" fill="hold"/>
                                            <p:tgtEl>
                                              <p:spTgt spid="2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200"/>
                                      </p:stCondLst>
                                      <p:childTnLst>
                                        <p:set>
                                          <p:cBhvr>
                                            <p:cTn id="10" dur="1" fill="hold">
                                              <p:stCondLst>
                                                <p:cond delay="0"/>
                                              </p:stCondLst>
                                            </p:cTn>
                                            <p:tgtEl>
                                              <p:spTgt spid="27">
                                                <p:graphicEl>
                                                  <a:chart seriesIdx="0" categoryIdx="0" bldStep="ptInCategory"/>
                                                </p:graphicEl>
                                              </p:spTgt>
                                            </p:tgtEl>
                                            <p:attrNameLst>
                                              <p:attrName>style.visibility</p:attrName>
                                            </p:attrNameLst>
                                          </p:cBhvr>
                                          <p:to>
                                            <p:strVal val="visible"/>
                                          </p:to>
                                        </p:set>
                                        <p:animEffect transition="in" filter="wipe(down)">
                                          <p:cBhvr>
                                            <p:cTn id="11" dur="500"/>
                                            <p:tgtEl>
                                              <p:spTgt spid="27">
                                                <p:graphicEl>
                                                  <a:chart seriesIdx="0" categoryIdx="0" bldStep="ptInCategory"/>
                                                </p:graphicEl>
                                              </p:spTgt>
                                            </p:tgtEl>
                                          </p:cBhvr>
                                        </p:animEffect>
                                      </p:childTnLst>
                                    </p:cTn>
                                  </p:par>
                                  <p:par>
                                    <p:cTn id="12" presetID="22" presetClass="entr" presetSubtype="4" fill="hold" grpId="0" nodeType="withEffect">
                                      <p:stCondLst>
                                        <p:cond delay="400"/>
                                      </p:stCondLst>
                                      <p:childTnLst>
                                        <p:set>
                                          <p:cBhvr>
                                            <p:cTn id="13" dur="1" fill="hold">
                                              <p:stCondLst>
                                                <p:cond delay="0"/>
                                              </p:stCondLst>
                                            </p:cTn>
                                            <p:tgtEl>
                                              <p:spTgt spid="27">
                                                <p:graphicEl>
                                                  <a:chart seriesIdx="1" categoryIdx="0" bldStep="ptInCategory"/>
                                                </p:graphicEl>
                                              </p:spTgt>
                                            </p:tgtEl>
                                            <p:attrNameLst>
                                              <p:attrName>style.visibility</p:attrName>
                                            </p:attrNameLst>
                                          </p:cBhvr>
                                          <p:to>
                                            <p:strVal val="visible"/>
                                          </p:to>
                                        </p:set>
                                        <p:animEffect transition="in" filter="wipe(down)">
                                          <p:cBhvr>
                                            <p:cTn id="14" dur="500"/>
                                            <p:tgtEl>
                                              <p:spTgt spid="27">
                                                <p:graphicEl>
                                                  <a:chart seriesIdx="1" categoryIdx="0" bldStep="ptInCategory"/>
                                                </p:graphicEl>
                                              </p:spTgt>
                                            </p:tgtEl>
                                          </p:cBhvr>
                                        </p:animEffect>
                                      </p:childTnLst>
                                    </p:cTn>
                                  </p:par>
                                  <p:par>
                                    <p:cTn id="15" presetID="22" presetClass="entr" presetSubtype="4" fill="hold" grpId="0" nodeType="withEffect">
                                      <p:stCondLst>
                                        <p:cond delay="600"/>
                                      </p:stCondLst>
                                      <p:childTnLst>
                                        <p:set>
                                          <p:cBhvr>
                                            <p:cTn id="16" dur="1" fill="hold">
                                              <p:stCondLst>
                                                <p:cond delay="0"/>
                                              </p:stCondLst>
                                            </p:cTn>
                                            <p:tgtEl>
                                              <p:spTgt spid="27">
                                                <p:graphicEl>
                                                  <a:chart seriesIdx="2" categoryIdx="0" bldStep="ptInCategory"/>
                                                </p:graphicEl>
                                              </p:spTgt>
                                            </p:tgtEl>
                                            <p:attrNameLst>
                                              <p:attrName>style.visibility</p:attrName>
                                            </p:attrNameLst>
                                          </p:cBhvr>
                                          <p:to>
                                            <p:strVal val="visible"/>
                                          </p:to>
                                        </p:set>
                                        <p:animEffect transition="in" filter="wipe(down)">
                                          <p:cBhvr>
                                            <p:cTn id="17" dur="500"/>
                                            <p:tgtEl>
                                              <p:spTgt spid="27">
                                                <p:graphicEl>
                                                  <a:chart seriesIdx="2" categoryIdx="0" bldStep="ptInCategory"/>
                                                </p:graphicEl>
                                              </p:spTgt>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27">
                                                <p:graphicEl>
                                                  <a:chart seriesIdx="3" categoryIdx="0" bldStep="ptInCategory"/>
                                                </p:graphicEl>
                                              </p:spTgt>
                                            </p:tgtEl>
                                            <p:attrNameLst>
                                              <p:attrName>style.visibility</p:attrName>
                                            </p:attrNameLst>
                                          </p:cBhvr>
                                          <p:to>
                                            <p:strVal val="visible"/>
                                          </p:to>
                                        </p:set>
                                        <p:animEffect transition="in" filter="wipe(down)">
                                          <p:cBhvr>
                                            <p:cTn id="20" dur="500"/>
                                            <p:tgtEl>
                                              <p:spTgt spid="27">
                                                <p:graphicEl>
                                                  <a:chart seriesIdx="3" categoryIdx="0" bldStep="ptInCategory"/>
                                                </p:graphicEl>
                                              </p:spTgt>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7">
                                                <p:graphicEl>
                                                  <a:chart seriesIdx="0" categoryIdx="1" bldStep="ptInCategory"/>
                                                </p:graphicEl>
                                              </p:spTgt>
                                            </p:tgtEl>
                                            <p:attrNameLst>
                                              <p:attrName>style.visibility</p:attrName>
                                            </p:attrNameLst>
                                          </p:cBhvr>
                                          <p:to>
                                            <p:strVal val="visible"/>
                                          </p:to>
                                        </p:set>
                                        <p:animEffect transition="in" filter="wipe(down)">
                                          <p:cBhvr>
                                            <p:cTn id="24" dur="500"/>
                                            <p:tgtEl>
                                              <p:spTgt spid="27">
                                                <p:graphicEl>
                                                  <a:chart seriesIdx="0" categoryIdx="1" bldStep="ptInCategory"/>
                                                </p:graphicEl>
                                              </p:spTgt>
                                            </p:tgtEl>
                                          </p:cBhvr>
                                        </p:animEffect>
                                      </p:childTnLst>
                                    </p:cTn>
                                  </p:par>
                                  <p:par>
                                    <p:cTn id="25" presetID="22" presetClass="entr" presetSubtype="4" fill="hold" grpId="0" nodeType="withEffect">
                                      <p:stCondLst>
                                        <p:cond delay="200"/>
                                      </p:stCondLst>
                                      <p:childTnLst>
                                        <p:set>
                                          <p:cBhvr>
                                            <p:cTn id="26" dur="1" fill="hold">
                                              <p:stCondLst>
                                                <p:cond delay="0"/>
                                              </p:stCondLst>
                                            </p:cTn>
                                            <p:tgtEl>
                                              <p:spTgt spid="27">
                                                <p:graphicEl>
                                                  <a:chart seriesIdx="1" categoryIdx="1" bldStep="ptInCategory"/>
                                                </p:graphicEl>
                                              </p:spTgt>
                                            </p:tgtEl>
                                            <p:attrNameLst>
                                              <p:attrName>style.visibility</p:attrName>
                                            </p:attrNameLst>
                                          </p:cBhvr>
                                          <p:to>
                                            <p:strVal val="visible"/>
                                          </p:to>
                                        </p:set>
                                        <p:animEffect transition="in" filter="wipe(down)">
                                          <p:cBhvr>
                                            <p:cTn id="27" dur="500"/>
                                            <p:tgtEl>
                                              <p:spTgt spid="27">
                                                <p:graphicEl>
                                                  <a:chart seriesIdx="1" categoryIdx="1" bldStep="ptInCategory"/>
                                                </p:graphicEl>
                                              </p:spTgt>
                                            </p:tgtEl>
                                          </p:cBhvr>
                                        </p:animEffect>
                                      </p:childTnLst>
                                    </p:cTn>
                                  </p:par>
                                  <p:par>
                                    <p:cTn id="28" presetID="22" presetClass="entr" presetSubtype="4" fill="hold" grpId="0" nodeType="withEffect">
                                      <p:stCondLst>
                                        <p:cond delay="400"/>
                                      </p:stCondLst>
                                      <p:childTnLst>
                                        <p:set>
                                          <p:cBhvr>
                                            <p:cTn id="29" dur="1" fill="hold">
                                              <p:stCondLst>
                                                <p:cond delay="0"/>
                                              </p:stCondLst>
                                            </p:cTn>
                                            <p:tgtEl>
                                              <p:spTgt spid="27">
                                                <p:graphicEl>
                                                  <a:chart seriesIdx="2" categoryIdx="1" bldStep="ptInCategory"/>
                                                </p:graphicEl>
                                              </p:spTgt>
                                            </p:tgtEl>
                                            <p:attrNameLst>
                                              <p:attrName>style.visibility</p:attrName>
                                            </p:attrNameLst>
                                          </p:cBhvr>
                                          <p:to>
                                            <p:strVal val="visible"/>
                                          </p:to>
                                        </p:set>
                                        <p:animEffect transition="in" filter="wipe(down)">
                                          <p:cBhvr>
                                            <p:cTn id="30" dur="500"/>
                                            <p:tgtEl>
                                              <p:spTgt spid="27">
                                                <p:graphicEl>
                                                  <a:chart seriesIdx="2" categoryIdx="1" bldStep="ptInCategory"/>
                                                </p:graphicEl>
                                              </p:spTgt>
                                            </p:tgtEl>
                                          </p:cBhvr>
                                        </p:animEffect>
                                      </p:childTnLst>
                                    </p:cTn>
                                  </p:par>
                                  <p:par>
                                    <p:cTn id="31" presetID="22" presetClass="entr" presetSubtype="4" fill="hold" grpId="0" nodeType="withEffect">
                                      <p:stCondLst>
                                        <p:cond delay="600"/>
                                      </p:stCondLst>
                                      <p:childTnLst>
                                        <p:set>
                                          <p:cBhvr>
                                            <p:cTn id="32" dur="1" fill="hold">
                                              <p:stCondLst>
                                                <p:cond delay="0"/>
                                              </p:stCondLst>
                                            </p:cTn>
                                            <p:tgtEl>
                                              <p:spTgt spid="27">
                                                <p:graphicEl>
                                                  <a:chart seriesIdx="3" categoryIdx="1" bldStep="ptInCategory"/>
                                                </p:graphicEl>
                                              </p:spTgt>
                                            </p:tgtEl>
                                            <p:attrNameLst>
                                              <p:attrName>style.visibility</p:attrName>
                                            </p:attrNameLst>
                                          </p:cBhvr>
                                          <p:to>
                                            <p:strVal val="visible"/>
                                          </p:to>
                                        </p:set>
                                        <p:animEffect transition="in" filter="wipe(down)">
                                          <p:cBhvr>
                                            <p:cTn id="33" dur="500"/>
                                            <p:tgtEl>
                                              <p:spTgt spid="27">
                                                <p:graphicEl>
                                                  <a:chart seriesIdx="3" categoryIdx="1" bldStep="ptInCategory"/>
                                                </p:graphicEl>
                                              </p:spTgt>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0" categoryIdx="2" bldStep="ptInCategory"/>
                                                </p:graphicEl>
                                              </p:spTgt>
                                            </p:tgtEl>
                                            <p:attrNameLst>
                                              <p:attrName>style.visibility</p:attrName>
                                            </p:attrNameLst>
                                          </p:cBhvr>
                                          <p:to>
                                            <p:strVal val="visible"/>
                                          </p:to>
                                        </p:set>
                                        <p:animEffect transition="in" filter="wipe(down)">
                                          <p:cBhvr>
                                            <p:cTn id="37" dur="500"/>
                                            <p:tgtEl>
                                              <p:spTgt spid="27">
                                                <p:graphicEl>
                                                  <a:chart seriesIdx="0" categoryIdx="2" bldStep="ptInCategory"/>
                                                </p:graphicEl>
                                              </p:spTgt>
                                            </p:tgtEl>
                                          </p:cBhvr>
                                        </p:animEffect>
                                      </p:childTnLst>
                                    </p:cTn>
                                  </p:par>
                                  <p:par>
                                    <p:cTn id="38" presetID="22" presetClass="entr" presetSubtype="4" fill="hold" grpId="0" nodeType="withEffect">
                                      <p:stCondLst>
                                        <p:cond delay="200"/>
                                      </p:stCondLst>
                                      <p:childTnLst>
                                        <p:set>
                                          <p:cBhvr>
                                            <p:cTn id="39" dur="1" fill="hold">
                                              <p:stCondLst>
                                                <p:cond delay="0"/>
                                              </p:stCondLst>
                                            </p:cTn>
                                            <p:tgtEl>
                                              <p:spTgt spid="27">
                                                <p:graphicEl>
                                                  <a:chart seriesIdx="1" categoryIdx="2" bldStep="ptInCategory"/>
                                                </p:graphicEl>
                                              </p:spTgt>
                                            </p:tgtEl>
                                            <p:attrNameLst>
                                              <p:attrName>style.visibility</p:attrName>
                                            </p:attrNameLst>
                                          </p:cBhvr>
                                          <p:to>
                                            <p:strVal val="visible"/>
                                          </p:to>
                                        </p:set>
                                        <p:animEffect transition="in" filter="wipe(down)">
                                          <p:cBhvr>
                                            <p:cTn id="40" dur="500"/>
                                            <p:tgtEl>
                                              <p:spTgt spid="27">
                                                <p:graphicEl>
                                                  <a:chart seriesIdx="1" categoryIdx="2" bldStep="ptInCategory"/>
                                                </p:graphicEl>
                                              </p:spTgt>
                                            </p:tgtEl>
                                          </p:cBhvr>
                                        </p:animEffect>
                                      </p:childTnLst>
                                    </p:cTn>
                                  </p:par>
                                  <p:par>
                                    <p:cTn id="41" presetID="22" presetClass="entr" presetSubtype="4" fill="hold" grpId="0" nodeType="withEffect">
                                      <p:stCondLst>
                                        <p:cond delay="400"/>
                                      </p:stCondLst>
                                      <p:childTnLst>
                                        <p:set>
                                          <p:cBhvr>
                                            <p:cTn id="42" dur="1" fill="hold">
                                              <p:stCondLst>
                                                <p:cond delay="0"/>
                                              </p:stCondLst>
                                            </p:cTn>
                                            <p:tgtEl>
                                              <p:spTgt spid="27">
                                                <p:graphicEl>
                                                  <a:chart seriesIdx="2" categoryIdx="2" bldStep="ptInCategory"/>
                                                </p:graphicEl>
                                              </p:spTgt>
                                            </p:tgtEl>
                                            <p:attrNameLst>
                                              <p:attrName>style.visibility</p:attrName>
                                            </p:attrNameLst>
                                          </p:cBhvr>
                                          <p:to>
                                            <p:strVal val="visible"/>
                                          </p:to>
                                        </p:set>
                                        <p:animEffect transition="in" filter="wipe(down)">
                                          <p:cBhvr>
                                            <p:cTn id="43" dur="500"/>
                                            <p:tgtEl>
                                              <p:spTgt spid="27">
                                                <p:graphicEl>
                                                  <a:chart seriesIdx="2" categoryIdx="2" bldStep="ptInCategory"/>
                                                </p:graphicEl>
                                              </p:spTgt>
                                            </p:tgtEl>
                                          </p:cBhvr>
                                        </p:animEffect>
                                      </p:childTnLst>
                                    </p:cTn>
                                  </p:par>
                                  <p:par>
                                    <p:cTn id="44" presetID="22" presetClass="entr" presetSubtype="4" fill="hold" grpId="0" nodeType="withEffect">
                                      <p:stCondLst>
                                        <p:cond delay="600"/>
                                      </p:stCondLst>
                                      <p:childTnLst>
                                        <p:set>
                                          <p:cBhvr>
                                            <p:cTn id="45" dur="1" fill="hold">
                                              <p:stCondLst>
                                                <p:cond delay="0"/>
                                              </p:stCondLst>
                                            </p:cTn>
                                            <p:tgtEl>
                                              <p:spTgt spid="27">
                                                <p:graphicEl>
                                                  <a:chart seriesIdx="3" categoryIdx="2" bldStep="ptInCategory"/>
                                                </p:graphicEl>
                                              </p:spTgt>
                                            </p:tgtEl>
                                            <p:attrNameLst>
                                              <p:attrName>style.visibility</p:attrName>
                                            </p:attrNameLst>
                                          </p:cBhvr>
                                          <p:to>
                                            <p:strVal val="visible"/>
                                          </p:to>
                                        </p:set>
                                        <p:animEffect transition="in" filter="wipe(down)">
                                          <p:cBhvr>
                                            <p:cTn id="46" dur="500"/>
                                            <p:tgtEl>
                                              <p:spTgt spid="27">
                                                <p:graphicEl>
                                                  <a:chart seriesIdx="3" categoryIdx="2" bldStep="ptInCategory"/>
                                                </p:graphicEl>
                                              </p:spTgt>
                                            </p:tgtEl>
                                          </p:cBhvr>
                                        </p:animEffect>
                                      </p:childTnLst>
                                    </p:cTn>
                                  </p:par>
                                </p:childTnLst>
                              </p:cTn>
                            </p:par>
                            <p:par>
                              <p:cTn id="47" fill="hold">
                                <p:stCondLst>
                                  <p:cond delay="1500"/>
                                </p:stCondLst>
                                <p:childTnLst>
                                  <p:par>
                                    <p:cTn id="48" presetID="22" presetClass="entr" presetSubtype="4" fill="hold" grpId="0" nodeType="afterEffect">
                                      <p:stCondLst>
                                        <p:cond delay="0"/>
                                      </p:stCondLst>
                                      <p:childTnLst>
                                        <p:set>
                                          <p:cBhvr>
                                            <p:cTn id="49" dur="1" fill="hold">
                                              <p:stCondLst>
                                                <p:cond delay="0"/>
                                              </p:stCondLst>
                                            </p:cTn>
                                            <p:tgtEl>
                                              <p:spTgt spid="27">
                                                <p:graphicEl>
                                                  <a:chart seriesIdx="0" categoryIdx="3" bldStep="ptInCategory"/>
                                                </p:graphicEl>
                                              </p:spTgt>
                                            </p:tgtEl>
                                            <p:attrNameLst>
                                              <p:attrName>style.visibility</p:attrName>
                                            </p:attrNameLst>
                                          </p:cBhvr>
                                          <p:to>
                                            <p:strVal val="visible"/>
                                          </p:to>
                                        </p:set>
                                        <p:animEffect transition="in" filter="wipe(down)">
                                          <p:cBhvr>
                                            <p:cTn id="50" dur="500"/>
                                            <p:tgtEl>
                                              <p:spTgt spid="27">
                                                <p:graphicEl>
                                                  <a:chart seriesIdx="0" categoryIdx="3" bldStep="ptInCategory"/>
                                                </p:graphicEl>
                                              </p:spTgt>
                                            </p:tgtEl>
                                          </p:cBhvr>
                                        </p:animEffect>
                                      </p:childTnLst>
                                    </p:cTn>
                                  </p:par>
                                  <p:par>
                                    <p:cTn id="51" presetID="22" presetClass="entr" presetSubtype="4" fill="hold" grpId="0" nodeType="withEffect">
                                      <p:stCondLst>
                                        <p:cond delay="200"/>
                                      </p:stCondLst>
                                      <p:childTnLst>
                                        <p:set>
                                          <p:cBhvr>
                                            <p:cTn id="52" dur="1" fill="hold">
                                              <p:stCondLst>
                                                <p:cond delay="0"/>
                                              </p:stCondLst>
                                            </p:cTn>
                                            <p:tgtEl>
                                              <p:spTgt spid="27">
                                                <p:graphicEl>
                                                  <a:chart seriesIdx="1" categoryIdx="3" bldStep="ptInCategory"/>
                                                </p:graphicEl>
                                              </p:spTgt>
                                            </p:tgtEl>
                                            <p:attrNameLst>
                                              <p:attrName>style.visibility</p:attrName>
                                            </p:attrNameLst>
                                          </p:cBhvr>
                                          <p:to>
                                            <p:strVal val="visible"/>
                                          </p:to>
                                        </p:set>
                                        <p:animEffect transition="in" filter="wipe(down)">
                                          <p:cBhvr>
                                            <p:cTn id="53" dur="500"/>
                                            <p:tgtEl>
                                              <p:spTgt spid="27">
                                                <p:graphicEl>
                                                  <a:chart seriesIdx="1" categoryIdx="3" bldStep="ptInCategory"/>
                                                </p:graphicEl>
                                              </p:spTgt>
                                            </p:tgtEl>
                                          </p:cBhvr>
                                        </p:animEffect>
                                      </p:childTnLst>
                                    </p:cTn>
                                  </p:par>
                                  <p:par>
                                    <p:cTn id="54" presetID="22" presetClass="entr" presetSubtype="4" fill="hold" grpId="0" nodeType="withEffect">
                                      <p:stCondLst>
                                        <p:cond delay="400"/>
                                      </p:stCondLst>
                                      <p:childTnLst>
                                        <p:set>
                                          <p:cBhvr>
                                            <p:cTn id="55" dur="1" fill="hold">
                                              <p:stCondLst>
                                                <p:cond delay="0"/>
                                              </p:stCondLst>
                                            </p:cTn>
                                            <p:tgtEl>
                                              <p:spTgt spid="27">
                                                <p:graphicEl>
                                                  <a:chart seriesIdx="2" categoryIdx="3" bldStep="ptInCategory"/>
                                                </p:graphicEl>
                                              </p:spTgt>
                                            </p:tgtEl>
                                            <p:attrNameLst>
                                              <p:attrName>style.visibility</p:attrName>
                                            </p:attrNameLst>
                                          </p:cBhvr>
                                          <p:to>
                                            <p:strVal val="visible"/>
                                          </p:to>
                                        </p:set>
                                        <p:animEffect transition="in" filter="wipe(down)">
                                          <p:cBhvr>
                                            <p:cTn id="56" dur="500"/>
                                            <p:tgtEl>
                                              <p:spTgt spid="27">
                                                <p:graphicEl>
                                                  <a:chart seriesIdx="2" categoryIdx="3" bldStep="ptInCategory"/>
                                                </p:graphicEl>
                                              </p:spTgt>
                                            </p:tgtEl>
                                          </p:cBhvr>
                                        </p:animEffect>
                                      </p:childTnLst>
                                    </p:cTn>
                                  </p:par>
                                  <p:par>
                                    <p:cTn id="57" presetID="22" presetClass="entr" presetSubtype="4" fill="hold" grpId="0" nodeType="withEffect">
                                      <p:stCondLst>
                                        <p:cond delay="600"/>
                                      </p:stCondLst>
                                      <p:childTnLst>
                                        <p:set>
                                          <p:cBhvr>
                                            <p:cTn id="58" dur="1" fill="hold">
                                              <p:stCondLst>
                                                <p:cond delay="0"/>
                                              </p:stCondLst>
                                            </p:cTn>
                                            <p:tgtEl>
                                              <p:spTgt spid="27">
                                                <p:graphicEl>
                                                  <a:chart seriesIdx="3" categoryIdx="3" bldStep="ptInCategory"/>
                                                </p:graphicEl>
                                              </p:spTgt>
                                            </p:tgtEl>
                                            <p:attrNameLst>
                                              <p:attrName>style.visibility</p:attrName>
                                            </p:attrNameLst>
                                          </p:cBhvr>
                                          <p:to>
                                            <p:strVal val="visible"/>
                                          </p:to>
                                        </p:set>
                                        <p:animEffect transition="in" filter="wipe(down)">
                                          <p:cBhvr>
                                            <p:cTn id="59" dur="500"/>
                                            <p:tgtEl>
                                              <p:spTgt spid="27">
                                                <p:graphicEl>
                                                  <a:chart seriesIdx="3" categoryIdx="3" bldStep="ptInCategory"/>
                                                </p:graphicEl>
                                              </p:spTgt>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par>
                              <p:cTn id="73" fill="hold">
                                <p:stCondLst>
                                  <p:cond delay="2500"/>
                                </p:stCondLst>
                                <p:childTnLst>
                                  <p:par>
                                    <p:cTn id="74" presetID="22" presetClass="entr" presetSubtype="8" fill="hold"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par>
                              <p:cTn id="77" fill="hold">
                                <p:stCondLst>
                                  <p:cond delay="3000"/>
                                </p:stCondLst>
                                <p:childTnLst>
                                  <p:par>
                                    <p:cTn id="78" presetID="16" presetClass="entr" presetSubtype="37"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arn(outVertical)">
                                          <p:cBhvr>
                                            <p:cTn id="80" dur="500"/>
                                            <p:tgtEl>
                                              <p:spTgt spid="29"/>
                                            </p:tgtEl>
                                          </p:cBhvr>
                                        </p:animEffect>
                                      </p:childTnLst>
                                    </p:cTn>
                                  </p:par>
                                </p:childTnLst>
                              </p:cTn>
                            </p:par>
                            <p:par>
                              <p:cTn id="81" fill="hold">
                                <p:stCondLst>
                                  <p:cond delay="3500"/>
                                </p:stCondLst>
                                <p:childTnLst>
                                  <p:par>
                                    <p:cTn id="82" presetID="16" presetClass="entr" presetSubtype="37"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arn(outVertical)">
                                          <p:cBhvr>
                                            <p:cTn id="84" dur="500"/>
                                            <p:tgtEl>
                                              <p:spTgt spid="34"/>
                                            </p:tgtEl>
                                          </p:cBhvr>
                                        </p:animEffect>
                                      </p:childTnLst>
                                    </p:cTn>
                                  </p:par>
                                </p:childTnLst>
                              </p:cTn>
                            </p:par>
                            <p:par>
                              <p:cTn id="85" fill="hold">
                                <p:stCondLst>
                                  <p:cond delay="4000"/>
                                </p:stCondLst>
                                <p:childTnLst>
                                  <p:par>
                                    <p:cTn id="86" presetID="22" presetClass="entr" presetSubtype="8"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300"/>
                                            <p:tgtEl>
                                              <p:spTgt spid="35"/>
                                            </p:tgtEl>
                                          </p:cBhvr>
                                        </p:animEffect>
                                      </p:childTnLst>
                                    </p:cTn>
                                  </p:par>
                                </p:childTnLst>
                              </p:cTn>
                            </p:par>
                            <p:par>
                              <p:cTn id="89" fill="hold">
                                <p:stCondLst>
                                  <p:cond delay="4500"/>
                                </p:stCondLst>
                                <p:childTnLst>
                                  <p:par>
                                    <p:cTn id="90" presetID="22" presetClass="entr" presetSubtype="8"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left)">
                                          <p:cBhvr>
                                            <p:cTn id="9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Chart bld="categoryEl"/>
            </p:bldSub>
          </p:bldGraphic>
          <p:bldP spid="29" grpId="0"/>
          <p:bldP spid="30" grpId="0"/>
          <p:bldP spid="31" grpId="0"/>
          <p:bldP spid="32" grpId="0"/>
          <p:bldP spid="33" grpId="0"/>
          <p:bldP spid="34" grpId="0"/>
          <p:bldP spid="35" grpId="0" animBg="1"/>
          <p:bldP spid="36"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95" name="TextBox 36"/>
          <p:cNvSpPr txBox="1"/>
          <p:nvPr/>
        </p:nvSpPr>
        <p:spPr>
          <a:xfrm>
            <a:off x="7037635" y="1663077"/>
            <a:ext cx="4021167" cy="861367"/>
          </a:xfrm>
          <a:prstGeom prst="rect">
            <a:avLst/>
          </a:prstGeom>
          <a:noFill/>
        </p:spPr>
        <p:txBody>
          <a:bodyPr wrap="square" lIns="121900" tIns="60949" rIns="121900" bIns="60949" rtlCol="0">
            <a:spAutoFit/>
          </a:bodyPr>
          <a:lstStyle/>
          <a:p>
            <a:pPr algn="just">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点击添加主要文字内容点击添加主要文字内容点击添加主要文字内容</a:t>
            </a:r>
          </a:p>
        </p:txBody>
      </p:sp>
      <p:sp>
        <p:nvSpPr>
          <p:cNvPr id="96" name="TextBox 36"/>
          <p:cNvSpPr txBox="1"/>
          <p:nvPr/>
        </p:nvSpPr>
        <p:spPr>
          <a:xfrm>
            <a:off x="7037635" y="2697267"/>
            <a:ext cx="4021167" cy="861367"/>
          </a:xfrm>
          <a:prstGeom prst="rect">
            <a:avLst/>
          </a:prstGeom>
          <a:noFill/>
        </p:spPr>
        <p:txBody>
          <a:bodyPr wrap="square" lIns="121900" tIns="60949" rIns="121900" bIns="60949" rtlCol="0">
            <a:spAutoFit/>
          </a:bodyPr>
          <a:lstStyle/>
          <a:p>
            <a:pPr algn="just">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点击添加主要文字内容点击添加主要文字内容点击添加主要文字内容</a:t>
            </a:r>
          </a:p>
        </p:txBody>
      </p:sp>
      <p:sp>
        <p:nvSpPr>
          <p:cNvPr id="97" name="TextBox 36"/>
          <p:cNvSpPr txBox="1"/>
          <p:nvPr/>
        </p:nvSpPr>
        <p:spPr>
          <a:xfrm>
            <a:off x="7037635" y="3719477"/>
            <a:ext cx="4021167" cy="861367"/>
          </a:xfrm>
          <a:prstGeom prst="rect">
            <a:avLst/>
          </a:prstGeom>
          <a:noFill/>
        </p:spPr>
        <p:txBody>
          <a:bodyPr wrap="square" lIns="121900" tIns="60949" rIns="121900" bIns="60949" rtlCol="0">
            <a:spAutoFit/>
          </a:bodyPr>
          <a:lstStyle/>
          <a:p>
            <a:pPr algn="just">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点击添加主要文字内容点击添加主要文字内容点击添加主要文字内容</a:t>
            </a:r>
          </a:p>
        </p:txBody>
      </p:sp>
      <p:sp>
        <p:nvSpPr>
          <p:cNvPr id="98" name="TextBox 36"/>
          <p:cNvSpPr txBox="1"/>
          <p:nvPr/>
        </p:nvSpPr>
        <p:spPr>
          <a:xfrm>
            <a:off x="7037635" y="4741688"/>
            <a:ext cx="4021167" cy="861367"/>
          </a:xfrm>
          <a:prstGeom prst="rect">
            <a:avLst/>
          </a:prstGeom>
          <a:noFill/>
        </p:spPr>
        <p:txBody>
          <a:bodyPr wrap="square" lIns="121900" tIns="60949" rIns="121900" bIns="60949" rtlCol="0">
            <a:spAutoFit/>
          </a:bodyPr>
          <a:lstStyle/>
          <a:p>
            <a:pPr algn="just">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点击添加主要文字内容点击添加主要文字内容点击添加主要文字内容</a:t>
            </a:r>
          </a:p>
        </p:txBody>
      </p:sp>
      <p:sp>
        <p:nvSpPr>
          <p:cNvPr id="99" name="椭圆 98"/>
          <p:cNvSpPr/>
          <p:nvPr/>
        </p:nvSpPr>
        <p:spPr>
          <a:xfrm>
            <a:off x="6099825" y="1647650"/>
            <a:ext cx="740931" cy="740716"/>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0" tIns="60949" rIns="121900" bIns="60949" rtlCol="0" anchor="ctr"/>
          <a:lstStyle/>
          <a:p>
            <a:pPr algn="ctr"/>
            <a:r>
              <a:rPr lang="en-US" altLang="zh-CN" sz="3700" b="1" dirty="0">
                <a:solidFill>
                  <a:schemeClr val="bg1"/>
                </a:solidFill>
                <a:latin typeface="微软雅黑" panose="020B0503020204020204" pitchFamily="34" charset="-122"/>
                <a:ea typeface="微软雅黑" panose="020B0503020204020204" pitchFamily="34" charset="-122"/>
              </a:rPr>
              <a:t>1</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6099745" y="2714619"/>
            <a:ext cx="741095" cy="740880"/>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00" b="1" dirty="0">
                <a:solidFill>
                  <a:schemeClr val="accent1"/>
                </a:solidFill>
                <a:latin typeface="微软雅黑" panose="020B0503020204020204" pitchFamily="34" charset="-122"/>
                <a:ea typeface="微软雅黑" panose="020B0503020204020204" pitchFamily="34" charset="-122"/>
              </a:endParaRPr>
            </a:p>
          </p:txBody>
        </p:sp>
        <p:sp>
          <p:nvSpPr>
            <p:cNvPr id="102" name="椭圆 101"/>
            <p:cNvSpPr/>
            <p:nvPr/>
          </p:nvSpPr>
          <p:spPr>
            <a:xfrm>
              <a:off x="392112" y="760410"/>
              <a:ext cx="3825876" cy="38258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00" b="1" dirty="0">
                  <a:solidFill>
                    <a:schemeClr val="bg1"/>
                  </a:solidFill>
                  <a:latin typeface="微软雅黑" panose="020B0503020204020204" pitchFamily="34" charset="-122"/>
                  <a:ea typeface="微软雅黑" panose="020B0503020204020204" pitchFamily="34" charset="-122"/>
                </a:rPr>
                <a:t>2</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sp>
        <p:nvSpPr>
          <p:cNvPr id="103" name="椭圆 102"/>
          <p:cNvSpPr/>
          <p:nvPr/>
        </p:nvSpPr>
        <p:spPr>
          <a:xfrm>
            <a:off x="6099825" y="3781753"/>
            <a:ext cx="740931" cy="740716"/>
          </a:xfrm>
          <a:prstGeom prst="ellipse">
            <a:avLst/>
          </a:prstGeom>
          <a:solidFill>
            <a:srgbClr val="00B0F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0" tIns="60949" rIns="121900" bIns="60949" rtlCol="0" anchor="ctr"/>
          <a:lstStyle/>
          <a:p>
            <a:pPr algn="ctr"/>
            <a:r>
              <a:rPr lang="en-US" altLang="zh-CN" sz="3700" b="1" dirty="0">
                <a:solidFill>
                  <a:schemeClr val="bg1"/>
                </a:solidFill>
                <a:latin typeface="微软雅黑" panose="020B0503020204020204" pitchFamily="34" charset="-122"/>
                <a:ea typeface="微软雅黑" panose="020B0503020204020204" pitchFamily="34" charset="-122"/>
              </a:rPr>
              <a:t>3</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6099745" y="4848720"/>
            <a:ext cx="741095" cy="740880"/>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00" b="1" dirty="0">
                <a:solidFill>
                  <a:schemeClr val="accent1"/>
                </a:solidFill>
                <a:latin typeface="微软雅黑" panose="020B0503020204020204" pitchFamily="34" charset="-122"/>
                <a:ea typeface="微软雅黑" panose="020B0503020204020204" pitchFamily="34" charset="-122"/>
              </a:endParaRPr>
            </a:p>
          </p:txBody>
        </p:sp>
        <p:sp>
          <p:nvSpPr>
            <p:cNvPr id="106" name="椭圆 105"/>
            <p:cNvSpPr/>
            <p:nvPr/>
          </p:nvSpPr>
          <p:spPr>
            <a:xfrm>
              <a:off x="392112" y="760412"/>
              <a:ext cx="3825874" cy="38258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00" b="1" dirty="0">
                  <a:solidFill>
                    <a:schemeClr val="bg1"/>
                  </a:solidFill>
                  <a:latin typeface="微软雅黑" panose="020B0503020204020204" pitchFamily="34" charset="-122"/>
                  <a:ea typeface="微软雅黑" panose="020B0503020204020204" pitchFamily="34" charset="-122"/>
                </a:rPr>
                <a:t>4</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grpSp>
        <p:nvGrpSpPr>
          <p:cNvPr id="107" name="组合 106"/>
          <p:cNvGrpSpPr/>
          <p:nvPr/>
        </p:nvGrpSpPr>
        <p:grpSpPr>
          <a:xfrm>
            <a:off x="838579" y="1749537"/>
            <a:ext cx="3192564" cy="1260448"/>
            <a:chOff x="4789714" y="473582"/>
            <a:chExt cx="4701137" cy="1856578"/>
          </a:xfrm>
        </p:grpSpPr>
        <p:sp>
          <p:nvSpPr>
            <p:cNvPr id="108" name="Freeform 5"/>
            <p:cNvSpPr/>
            <p:nvPr/>
          </p:nvSpPr>
          <p:spPr bwMode="auto">
            <a:xfrm>
              <a:off x="6378715" y="936697"/>
              <a:ext cx="3112136" cy="930347"/>
            </a:xfrm>
            <a:custGeom>
              <a:avLst/>
              <a:gdLst>
                <a:gd name="T0" fmla="*/ 1349 w 1512"/>
                <a:gd name="T1" fmla="*/ 452 h 452"/>
                <a:gd name="T2" fmla="*/ 0 w 1512"/>
                <a:gd name="T3" fmla="*/ 452 h 452"/>
                <a:gd name="T4" fmla="*/ 0 w 1512"/>
                <a:gd name="T5" fmla="*/ 0 h 452"/>
                <a:gd name="T6" fmla="*/ 1349 w 1512"/>
                <a:gd name="T7" fmla="*/ 0 h 452"/>
                <a:gd name="T8" fmla="*/ 1512 w 1512"/>
                <a:gd name="T9" fmla="*/ 225 h 452"/>
                <a:gd name="T10" fmla="*/ 1349 w 1512"/>
                <a:gd name="T11" fmla="*/ 452 h 452"/>
              </a:gdLst>
              <a:ahLst/>
              <a:cxnLst>
                <a:cxn ang="0">
                  <a:pos x="T0" y="T1"/>
                </a:cxn>
                <a:cxn ang="0">
                  <a:pos x="T2" y="T3"/>
                </a:cxn>
                <a:cxn ang="0">
                  <a:pos x="T4" y="T5"/>
                </a:cxn>
                <a:cxn ang="0">
                  <a:pos x="T6" y="T7"/>
                </a:cxn>
                <a:cxn ang="0">
                  <a:pos x="T8" y="T9"/>
                </a:cxn>
                <a:cxn ang="0">
                  <a:pos x="T10" y="T11"/>
                </a:cxn>
              </a:cxnLst>
              <a:rect l="0" t="0" r="r" b="b"/>
              <a:pathLst>
                <a:path w="1512" h="452">
                  <a:moveTo>
                    <a:pt x="1349" y="452"/>
                  </a:moveTo>
                  <a:lnTo>
                    <a:pt x="0" y="452"/>
                  </a:lnTo>
                  <a:lnTo>
                    <a:pt x="0" y="0"/>
                  </a:lnTo>
                  <a:lnTo>
                    <a:pt x="1349" y="0"/>
                  </a:lnTo>
                  <a:lnTo>
                    <a:pt x="1512" y="225"/>
                  </a:lnTo>
                  <a:lnTo>
                    <a:pt x="1349" y="452"/>
                  </a:lnTo>
                  <a:close/>
                </a:path>
              </a:pathLst>
            </a:custGeom>
            <a:solidFill>
              <a:schemeClr val="accent1"/>
            </a:solidFill>
            <a:ln w="14288" cap="flat">
              <a:noFill/>
              <a:prstDash val="solid"/>
              <a:miter lim="800000"/>
            </a:ln>
            <a:effectLst>
              <a:reflection blurRad="6350" stA="52000" endA="300" endPos="35000" dir="5400000" sy="-100000" algn="bl" rotWithShape="0"/>
            </a:effectLst>
          </p:spPr>
          <p:txBody>
            <a:bodyPr vert="horz" wrap="square" lIns="91392" tIns="45696" rIns="91392" bIns="45696" numCol="1" anchor="t" anchorCtr="0" compatLnSpc="1"/>
            <a:lstStyle/>
            <a:p>
              <a:endParaRPr lang="zh-CN" altLang="en-US" sz="1600"/>
            </a:p>
          </p:txBody>
        </p:sp>
        <p:sp>
          <p:nvSpPr>
            <p:cNvPr id="109" name="Freeform 6"/>
            <p:cNvSpPr/>
            <p:nvPr/>
          </p:nvSpPr>
          <p:spPr bwMode="auto">
            <a:xfrm>
              <a:off x="4789714" y="473582"/>
              <a:ext cx="1636342" cy="1856578"/>
            </a:xfrm>
            <a:custGeom>
              <a:avLst/>
              <a:gdLst>
                <a:gd name="T0" fmla="*/ 398 w 795"/>
                <a:gd name="T1" fmla="*/ 0 h 902"/>
                <a:gd name="T2" fmla="*/ 0 w 795"/>
                <a:gd name="T3" fmla="*/ 225 h 902"/>
                <a:gd name="T4" fmla="*/ 0 w 795"/>
                <a:gd name="T5" fmla="*/ 677 h 902"/>
                <a:gd name="T6" fmla="*/ 398 w 795"/>
                <a:gd name="T7" fmla="*/ 902 h 902"/>
                <a:gd name="T8" fmla="*/ 795 w 795"/>
                <a:gd name="T9" fmla="*/ 677 h 902"/>
                <a:gd name="T10" fmla="*/ 795 w 795"/>
                <a:gd name="T11" fmla="*/ 225 h 902"/>
                <a:gd name="T12" fmla="*/ 398 w 79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795" h="902">
                  <a:moveTo>
                    <a:pt x="398" y="0"/>
                  </a:moveTo>
                  <a:lnTo>
                    <a:pt x="0" y="225"/>
                  </a:lnTo>
                  <a:lnTo>
                    <a:pt x="0" y="677"/>
                  </a:lnTo>
                  <a:lnTo>
                    <a:pt x="398" y="902"/>
                  </a:lnTo>
                  <a:lnTo>
                    <a:pt x="795" y="677"/>
                  </a:lnTo>
                  <a:lnTo>
                    <a:pt x="795" y="225"/>
                  </a:lnTo>
                  <a:lnTo>
                    <a:pt x="398" y="0"/>
                  </a:lnTo>
                  <a:close/>
                </a:path>
              </a:pathLst>
            </a:custGeom>
            <a:solidFill>
              <a:schemeClr val="accent1"/>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392" tIns="45696" rIns="91392" bIns="45696" numCol="1" anchor="t" anchorCtr="0" compatLnSpc="1"/>
            <a:lstStyle/>
            <a:p>
              <a:endParaRPr lang="zh-CN" altLang="en-US" sz="1600"/>
            </a:p>
          </p:txBody>
        </p:sp>
        <p:sp>
          <p:nvSpPr>
            <p:cNvPr id="110" name="Freeform 7"/>
            <p:cNvSpPr/>
            <p:nvPr/>
          </p:nvSpPr>
          <p:spPr bwMode="auto">
            <a:xfrm>
              <a:off x="4789714" y="473582"/>
              <a:ext cx="1636342" cy="926231"/>
            </a:xfrm>
            <a:custGeom>
              <a:avLst/>
              <a:gdLst>
                <a:gd name="T0" fmla="*/ 398 w 795"/>
                <a:gd name="T1" fmla="*/ 450 h 450"/>
                <a:gd name="T2" fmla="*/ 0 w 795"/>
                <a:gd name="T3" fmla="*/ 225 h 450"/>
                <a:gd name="T4" fmla="*/ 398 w 795"/>
                <a:gd name="T5" fmla="*/ 0 h 450"/>
                <a:gd name="T6" fmla="*/ 795 w 795"/>
                <a:gd name="T7" fmla="*/ 225 h 450"/>
                <a:gd name="T8" fmla="*/ 398 w 795"/>
                <a:gd name="T9" fmla="*/ 450 h 450"/>
              </a:gdLst>
              <a:ahLst/>
              <a:cxnLst>
                <a:cxn ang="0">
                  <a:pos x="T0" y="T1"/>
                </a:cxn>
                <a:cxn ang="0">
                  <a:pos x="T2" y="T3"/>
                </a:cxn>
                <a:cxn ang="0">
                  <a:pos x="T4" y="T5"/>
                </a:cxn>
                <a:cxn ang="0">
                  <a:pos x="T6" y="T7"/>
                </a:cxn>
                <a:cxn ang="0">
                  <a:pos x="T8" y="T9"/>
                </a:cxn>
              </a:cxnLst>
              <a:rect l="0" t="0" r="r" b="b"/>
              <a:pathLst>
                <a:path w="795" h="450">
                  <a:moveTo>
                    <a:pt x="398" y="450"/>
                  </a:moveTo>
                  <a:lnTo>
                    <a:pt x="0" y="225"/>
                  </a:lnTo>
                  <a:lnTo>
                    <a:pt x="398" y="0"/>
                  </a:lnTo>
                  <a:lnTo>
                    <a:pt x="795" y="225"/>
                  </a:lnTo>
                  <a:lnTo>
                    <a:pt x="398" y="450"/>
                  </a:lnTo>
                  <a:close/>
                </a:path>
              </a:pathLst>
            </a:custGeom>
            <a:solidFill>
              <a:schemeClr val="bg1"/>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11" name="Freeform 8"/>
            <p:cNvSpPr/>
            <p:nvPr/>
          </p:nvSpPr>
          <p:spPr bwMode="auto">
            <a:xfrm>
              <a:off x="5608914" y="936697"/>
              <a:ext cx="817142" cy="1393463"/>
            </a:xfrm>
            <a:custGeom>
              <a:avLst/>
              <a:gdLst>
                <a:gd name="T0" fmla="*/ 0 w 397"/>
                <a:gd name="T1" fmla="*/ 677 h 677"/>
                <a:gd name="T2" fmla="*/ 0 w 397"/>
                <a:gd name="T3" fmla="*/ 225 h 677"/>
                <a:gd name="T4" fmla="*/ 397 w 397"/>
                <a:gd name="T5" fmla="*/ 0 h 677"/>
                <a:gd name="T6" fmla="*/ 397 w 397"/>
                <a:gd name="T7" fmla="*/ 452 h 677"/>
                <a:gd name="T8" fmla="*/ 0 w 397"/>
                <a:gd name="T9" fmla="*/ 677 h 677"/>
              </a:gdLst>
              <a:ahLst/>
              <a:cxnLst>
                <a:cxn ang="0">
                  <a:pos x="T0" y="T1"/>
                </a:cxn>
                <a:cxn ang="0">
                  <a:pos x="T2" y="T3"/>
                </a:cxn>
                <a:cxn ang="0">
                  <a:pos x="T4" y="T5"/>
                </a:cxn>
                <a:cxn ang="0">
                  <a:pos x="T6" y="T7"/>
                </a:cxn>
                <a:cxn ang="0">
                  <a:pos x="T8" y="T9"/>
                </a:cxn>
              </a:cxnLst>
              <a:rect l="0" t="0" r="r" b="b"/>
              <a:pathLst>
                <a:path w="397" h="677">
                  <a:moveTo>
                    <a:pt x="0" y="677"/>
                  </a:moveTo>
                  <a:lnTo>
                    <a:pt x="0" y="225"/>
                  </a:lnTo>
                  <a:lnTo>
                    <a:pt x="397" y="0"/>
                  </a:lnTo>
                  <a:lnTo>
                    <a:pt x="397" y="452"/>
                  </a:lnTo>
                  <a:lnTo>
                    <a:pt x="0" y="677"/>
                  </a:lnTo>
                  <a:close/>
                </a:path>
              </a:pathLst>
            </a:custGeom>
            <a:solidFill>
              <a:schemeClr val="bg1">
                <a:lumMod val="75000"/>
              </a:schemeClr>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12" name="Freeform 21"/>
            <p:cNvSpPr>
              <a:spLocks noEditPoints="1"/>
            </p:cNvSpPr>
            <p:nvPr/>
          </p:nvSpPr>
          <p:spPr bwMode="auto">
            <a:xfrm>
              <a:off x="4964668" y="1453328"/>
              <a:ext cx="253170" cy="448707"/>
            </a:xfrm>
            <a:custGeom>
              <a:avLst/>
              <a:gdLst>
                <a:gd name="T0" fmla="*/ 21 w 52"/>
                <a:gd name="T1" fmla="*/ 7 h 92"/>
                <a:gd name="T2" fmla="*/ 31 w 52"/>
                <a:gd name="T3" fmla="*/ 13 h 92"/>
                <a:gd name="T4" fmla="*/ 52 w 52"/>
                <a:gd name="T5" fmla="*/ 45 h 92"/>
                <a:gd name="T6" fmla="*/ 52 w 52"/>
                <a:gd name="T7" fmla="*/ 75 h 92"/>
                <a:gd name="T8" fmla="*/ 31 w 52"/>
                <a:gd name="T9" fmla="*/ 84 h 92"/>
                <a:gd name="T10" fmla="*/ 21 w 52"/>
                <a:gd name="T11" fmla="*/ 79 h 92"/>
                <a:gd name="T12" fmla="*/ 0 w 52"/>
                <a:gd name="T13" fmla="*/ 47 h 92"/>
                <a:gd name="T14" fmla="*/ 0 w 52"/>
                <a:gd name="T15" fmla="*/ 16 h 92"/>
                <a:gd name="T16" fmla="*/ 21 w 52"/>
                <a:gd name="T17" fmla="*/ 7 h 92"/>
                <a:gd name="T18" fmla="*/ 21 w 52"/>
                <a:gd name="T19" fmla="*/ 21 h 92"/>
                <a:gd name="T20" fmla="*/ 14 w 52"/>
                <a:gd name="T21" fmla="*/ 24 h 92"/>
                <a:gd name="T22" fmla="*/ 14 w 52"/>
                <a:gd name="T23" fmla="*/ 55 h 92"/>
                <a:gd name="T24" fmla="*/ 21 w 52"/>
                <a:gd name="T25" fmla="*/ 66 h 92"/>
                <a:gd name="T26" fmla="*/ 31 w 52"/>
                <a:gd name="T27" fmla="*/ 71 h 92"/>
                <a:gd name="T28" fmla="*/ 38 w 52"/>
                <a:gd name="T29" fmla="*/ 68 h 92"/>
                <a:gd name="T30" fmla="*/ 38 w 52"/>
                <a:gd name="T31" fmla="*/ 37 h 92"/>
                <a:gd name="T32" fmla="*/ 31 w 52"/>
                <a:gd name="T33" fmla="*/ 26 h 92"/>
                <a:gd name="T34" fmla="*/ 21 w 52"/>
                <a:gd name="T35" fmla="*/ 2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92">
                  <a:moveTo>
                    <a:pt x="21" y="7"/>
                  </a:moveTo>
                  <a:cubicBezTo>
                    <a:pt x="31" y="13"/>
                    <a:pt x="31" y="13"/>
                    <a:pt x="31" y="13"/>
                  </a:cubicBezTo>
                  <a:cubicBezTo>
                    <a:pt x="45" y="20"/>
                    <a:pt x="52" y="31"/>
                    <a:pt x="52" y="45"/>
                  </a:cubicBezTo>
                  <a:cubicBezTo>
                    <a:pt x="52" y="75"/>
                    <a:pt x="52" y="75"/>
                    <a:pt x="52" y="75"/>
                  </a:cubicBezTo>
                  <a:cubicBezTo>
                    <a:pt x="52" y="89"/>
                    <a:pt x="45" y="92"/>
                    <a:pt x="31" y="84"/>
                  </a:cubicBezTo>
                  <a:cubicBezTo>
                    <a:pt x="21" y="79"/>
                    <a:pt x="21" y="79"/>
                    <a:pt x="21" y="79"/>
                  </a:cubicBezTo>
                  <a:cubicBezTo>
                    <a:pt x="7" y="71"/>
                    <a:pt x="0" y="61"/>
                    <a:pt x="0" y="47"/>
                  </a:cubicBezTo>
                  <a:cubicBezTo>
                    <a:pt x="0" y="16"/>
                    <a:pt x="0" y="16"/>
                    <a:pt x="0" y="16"/>
                  </a:cubicBezTo>
                  <a:cubicBezTo>
                    <a:pt x="0" y="2"/>
                    <a:pt x="7" y="0"/>
                    <a:pt x="21" y="7"/>
                  </a:cubicBezTo>
                  <a:close/>
                  <a:moveTo>
                    <a:pt x="21" y="21"/>
                  </a:moveTo>
                  <a:cubicBezTo>
                    <a:pt x="17" y="18"/>
                    <a:pt x="14" y="19"/>
                    <a:pt x="14" y="24"/>
                  </a:cubicBezTo>
                  <a:cubicBezTo>
                    <a:pt x="14" y="55"/>
                    <a:pt x="14" y="55"/>
                    <a:pt x="14" y="55"/>
                  </a:cubicBezTo>
                  <a:cubicBezTo>
                    <a:pt x="14" y="59"/>
                    <a:pt x="17" y="63"/>
                    <a:pt x="21" y="66"/>
                  </a:cubicBezTo>
                  <a:cubicBezTo>
                    <a:pt x="31" y="71"/>
                    <a:pt x="31" y="71"/>
                    <a:pt x="31" y="71"/>
                  </a:cubicBezTo>
                  <a:cubicBezTo>
                    <a:pt x="35" y="73"/>
                    <a:pt x="38" y="73"/>
                    <a:pt x="38" y="68"/>
                  </a:cubicBezTo>
                  <a:cubicBezTo>
                    <a:pt x="38" y="37"/>
                    <a:pt x="38" y="37"/>
                    <a:pt x="38" y="37"/>
                  </a:cubicBezTo>
                  <a:cubicBezTo>
                    <a:pt x="38" y="32"/>
                    <a:pt x="35" y="29"/>
                    <a:pt x="31" y="26"/>
                  </a:cubicBezTo>
                  <a:lnTo>
                    <a:pt x="21" y="21"/>
                  </a:lnTo>
                  <a:close/>
                </a:path>
              </a:pathLst>
            </a:custGeom>
            <a:solidFill>
              <a:srgbClr val="FFFFFF"/>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13" name="Freeform 22"/>
            <p:cNvSpPr/>
            <p:nvPr/>
          </p:nvSpPr>
          <p:spPr bwMode="auto">
            <a:xfrm>
              <a:off x="5316636" y="1634458"/>
              <a:ext cx="100857"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14" name="文本框 42"/>
            <p:cNvSpPr txBox="1"/>
            <p:nvPr/>
          </p:nvSpPr>
          <p:spPr>
            <a:xfrm>
              <a:off x="6680255" y="1175321"/>
              <a:ext cx="2084763" cy="498485"/>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rPr>
                <a:t>点击添加内容</a:t>
              </a:r>
            </a:p>
          </p:txBody>
        </p:sp>
      </p:grpSp>
      <p:grpSp>
        <p:nvGrpSpPr>
          <p:cNvPr id="115" name="组合 114"/>
          <p:cNvGrpSpPr/>
          <p:nvPr/>
        </p:nvGrpSpPr>
        <p:grpSpPr>
          <a:xfrm>
            <a:off x="1370692" y="2681088"/>
            <a:ext cx="3192563" cy="1260448"/>
            <a:chOff x="5608914" y="1867044"/>
            <a:chExt cx="4701136" cy="1856579"/>
          </a:xfrm>
        </p:grpSpPr>
        <p:sp>
          <p:nvSpPr>
            <p:cNvPr id="116" name="Freeform 9"/>
            <p:cNvSpPr/>
            <p:nvPr/>
          </p:nvSpPr>
          <p:spPr bwMode="auto">
            <a:xfrm>
              <a:off x="7195855" y="2330160"/>
              <a:ext cx="3114195" cy="926231"/>
            </a:xfrm>
            <a:custGeom>
              <a:avLst/>
              <a:gdLst>
                <a:gd name="T0" fmla="*/ 1350 w 1513"/>
                <a:gd name="T1" fmla="*/ 450 h 450"/>
                <a:gd name="T2" fmla="*/ 0 w 1513"/>
                <a:gd name="T3" fmla="*/ 450 h 450"/>
                <a:gd name="T4" fmla="*/ 0 w 1513"/>
                <a:gd name="T5" fmla="*/ 0 h 450"/>
                <a:gd name="T6" fmla="*/ 1350 w 1513"/>
                <a:gd name="T7" fmla="*/ 0 h 450"/>
                <a:gd name="T8" fmla="*/ 1513 w 1513"/>
                <a:gd name="T9" fmla="*/ 225 h 450"/>
                <a:gd name="T10" fmla="*/ 1350 w 1513"/>
                <a:gd name="T11" fmla="*/ 450 h 450"/>
              </a:gdLst>
              <a:ahLst/>
              <a:cxnLst>
                <a:cxn ang="0">
                  <a:pos x="T0" y="T1"/>
                </a:cxn>
                <a:cxn ang="0">
                  <a:pos x="T2" y="T3"/>
                </a:cxn>
                <a:cxn ang="0">
                  <a:pos x="T4" y="T5"/>
                </a:cxn>
                <a:cxn ang="0">
                  <a:pos x="T6" y="T7"/>
                </a:cxn>
                <a:cxn ang="0">
                  <a:pos x="T8" y="T9"/>
                </a:cxn>
                <a:cxn ang="0">
                  <a:pos x="T10" y="T11"/>
                </a:cxn>
              </a:cxnLst>
              <a:rect l="0" t="0" r="r" b="b"/>
              <a:pathLst>
                <a:path w="1513" h="450">
                  <a:moveTo>
                    <a:pt x="1350" y="450"/>
                  </a:moveTo>
                  <a:lnTo>
                    <a:pt x="0" y="450"/>
                  </a:lnTo>
                  <a:lnTo>
                    <a:pt x="0" y="0"/>
                  </a:lnTo>
                  <a:lnTo>
                    <a:pt x="1350" y="0"/>
                  </a:lnTo>
                  <a:lnTo>
                    <a:pt x="1513" y="225"/>
                  </a:lnTo>
                  <a:lnTo>
                    <a:pt x="1350" y="450"/>
                  </a:lnTo>
                  <a:close/>
                </a:path>
              </a:pathLst>
            </a:custGeom>
            <a:solidFill>
              <a:schemeClr val="accent2"/>
            </a:solidFill>
            <a:ln w="14288" cap="flat">
              <a:noFill/>
              <a:prstDash val="solid"/>
              <a:miter lim="800000"/>
            </a:ln>
            <a:effectLst>
              <a:reflection blurRad="6350" stA="52000" endA="300" endPos="35000" dir="5400000" sy="-100000" algn="bl" rotWithShape="0"/>
            </a:effectLst>
          </p:spPr>
          <p:txBody>
            <a:bodyPr vert="horz" wrap="square" lIns="91392" tIns="45696" rIns="91392" bIns="45696" numCol="1" anchor="t" anchorCtr="0" compatLnSpc="1"/>
            <a:lstStyle/>
            <a:p>
              <a:endParaRPr lang="zh-CN" altLang="en-US" sz="1600"/>
            </a:p>
          </p:txBody>
        </p:sp>
        <p:sp>
          <p:nvSpPr>
            <p:cNvPr id="117" name="Freeform 10"/>
            <p:cNvSpPr/>
            <p:nvPr/>
          </p:nvSpPr>
          <p:spPr bwMode="auto">
            <a:xfrm>
              <a:off x="5608914" y="1867044"/>
              <a:ext cx="1640459" cy="1856578"/>
            </a:xfrm>
            <a:custGeom>
              <a:avLst/>
              <a:gdLst>
                <a:gd name="T0" fmla="*/ 397 w 797"/>
                <a:gd name="T1" fmla="*/ 0 h 902"/>
                <a:gd name="T2" fmla="*/ 0 w 797"/>
                <a:gd name="T3" fmla="*/ 225 h 902"/>
                <a:gd name="T4" fmla="*/ 0 w 797"/>
                <a:gd name="T5" fmla="*/ 675 h 902"/>
                <a:gd name="T6" fmla="*/ 397 w 797"/>
                <a:gd name="T7" fmla="*/ 902 h 902"/>
                <a:gd name="T8" fmla="*/ 797 w 797"/>
                <a:gd name="T9" fmla="*/ 675 h 902"/>
                <a:gd name="T10" fmla="*/ 797 w 797"/>
                <a:gd name="T11" fmla="*/ 225 h 902"/>
                <a:gd name="T12" fmla="*/ 397 w 797"/>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797" h="902">
                  <a:moveTo>
                    <a:pt x="397" y="0"/>
                  </a:moveTo>
                  <a:lnTo>
                    <a:pt x="0" y="225"/>
                  </a:lnTo>
                  <a:lnTo>
                    <a:pt x="0" y="675"/>
                  </a:lnTo>
                  <a:lnTo>
                    <a:pt x="397" y="902"/>
                  </a:lnTo>
                  <a:lnTo>
                    <a:pt x="797" y="675"/>
                  </a:lnTo>
                  <a:lnTo>
                    <a:pt x="797" y="225"/>
                  </a:lnTo>
                  <a:lnTo>
                    <a:pt x="397" y="0"/>
                  </a:lnTo>
                  <a:close/>
                </a:path>
              </a:pathLst>
            </a:custGeom>
            <a:solidFill>
              <a:schemeClr val="accent2"/>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392" tIns="45696" rIns="91392" bIns="45696" numCol="1" anchor="t" anchorCtr="0" compatLnSpc="1"/>
            <a:lstStyle/>
            <a:p>
              <a:endParaRPr lang="zh-CN" altLang="en-US" sz="1600"/>
            </a:p>
          </p:txBody>
        </p:sp>
        <p:sp>
          <p:nvSpPr>
            <p:cNvPr id="118" name="Freeform 11"/>
            <p:cNvSpPr/>
            <p:nvPr/>
          </p:nvSpPr>
          <p:spPr bwMode="auto">
            <a:xfrm>
              <a:off x="5608914" y="1867044"/>
              <a:ext cx="1640459" cy="926231"/>
            </a:xfrm>
            <a:custGeom>
              <a:avLst/>
              <a:gdLst>
                <a:gd name="T0" fmla="*/ 397 w 797"/>
                <a:gd name="T1" fmla="*/ 450 h 450"/>
                <a:gd name="T2" fmla="*/ 0 w 797"/>
                <a:gd name="T3" fmla="*/ 225 h 450"/>
                <a:gd name="T4" fmla="*/ 397 w 797"/>
                <a:gd name="T5" fmla="*/ 0 h 450"/>
                <a:gd name="T6" fmla="*/ 797 w 797"/>
                <a:gd name="T7" fmla="*/ 225 h 450"/>
                <a:gd name="T8" fmla="*/ 397 w 797"/>
                <a:gd name="T9" fmla="*/ 450 h 450"/>
              </a:gdLst>
              <a:ahLst/>
              <a:cxnLst>
                <a:cxn ang="0">
                  <a:pos x="T0" y="T1"/>
                </a:cxn>
                <a:cxn ang="0">
                  <a:pos x="T2" y="T3"/>
                </a:cxn>
                <a:cxn ang="0">
                  <a:pos x="T4" y="T5"/>
                </a:cxn>
                <a:cxn ang="0">
                  <a:pos x="T6" y="T7"/>
                </a:cxn>
                <a:cxn ang="0">
                  <a:pos x="T8" y="T9"/>
                </a:cxn>
              </a:cxnLst>
              <a:rect l="0" t="0" r="r" b="b"/>
              <a:pathLst>
                <a:path w="797" h="450">
                  <a:moveTo>
                    <a:pt x="397" y="450"/>
                  </a:moveTo>
                  <a:lnTo>
                    <a:pt x="0" y="225"/>
                  </a:lnTo>
                  <a:lnTo>
                    <a:pt x="397" y="0"/>
                  </a:lnTo>
                  <a:lnTo>
                    <a:pt x="797" y="225"/>
                  </a:lnTo>
                  <a:lnTo>
                    <a:pt x="397" y="450"/>
                  </a:lnTo>
                  <a:close/>
                </a:path>
              </a:pathLst>
            </a:custGeom>
            <a:solidFill>
              <a:schemeClr val="bg1"/>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19" name="Freeform 12"/>
            <p:cNvSpPr/>
            <p:nvPr/>
          </p:nvSpPr>
          <p:spPr bwMode="auto">
            <a:xfrm>
              <a:off x="6426055" y="2330160"/>
              <a:ext cx="823316" cy="1393463"/>
            </a:xfrm>
            <a:custGeom>
              <a:avLst/>
              <a:gdLst>
                <a:gd name="T0" fmla="*/ 0 w 400"/>
                <a:gd name="T1" fmla="*/ 677 h 677"/>
                <a:gd name="T2" fmla="*/ 0 w 400"/>
                <a:gd name="T3" fmla="*/ 225 h 677"/>
                <a:gd name="T4" fmla="*/ 400 w 400"/>
                <a:gd name="T5" fmla="*/ 0 h 677"/>
                <a:gd name="T6" fmla="*/ 400 w 400"/>
                <a:gd name="T7" fmla="*/ 450 h 677"/>
                <a:gd name="T8" fmla="*/ 0 w 400"/>
                <a:gd name="T9" fmla="*/ 677 h 677"/>
              </a:gdLst>
              <a:ahLst/>
              <a:cxnLst>
                <a:cxn ang="0">
                  <a:pos x="T0" y="T1"/>
                </a:cxn>
                <a:cxn ang="0">
                  <a:pos x="T2" y="T3"/>
                </a:cxn>
                <a:cxn ang="0">
                  <a:pos x="T4" y="T5"/>
                </a:cxn>
                <a:cxn ang="0">
                  <a:pos x="T6" y="T7"/>
                </a:cxn>
                <a:cxn ang="0">
                  <a:pos x="T8" y="T9"/>
                </a:cxn>
              </a:cxnLst>
              <a:rect l="0" t="0" r="r" b="b"/>
              <a:pathLst>
                <a:path w="400" h="677">
                  <a:moveTo>
                    <a:pt x="0" y="677"/>
                  </a:moveTo>
                  <a:lnTo>
                    <a:pt x="0" y="225"/>
                  </a:lnTo>
                  <a:lnTo>
                    <a:pt x="400" y="0"/>
                  </a:lnTo>
                  <a:lnTo>
                    <a:pt x="400" y="450"/>
                  </a:lnTo>
                  <a:lnTo>
                    <a:pt x="0" y="677"/>
                  </a:lnTo>
                  <a:close/>
                </a:path>
              </a:pathLst>
            </a:custGeom>
            <a:solidFill>
              <a:schemeClr val="bg1">
                <a:lumMod val="75000"/>
              </a:schemeClr>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20" name="Freeform 27"/>
            <p:cNvSpPr>
              <a:spLocks noEditPoints="1"/>
            </p:cNvSpPr>
            <p:nvPr/>
          </p:nvSpPr>
          <p:spPr bwMode="auto">
            <a:xfrm>
              <a:off x="5730352" y="2828267"/>
              <a:ext cx="253170" cy="448707"/>
            </a:xfrm>
            <a:custGeom>
              <a:avLst/>
              <a:gdLst>
                <a:gd name="T0" fmla="*/ 21 w 52"/>
                <a:gd name="T1" fmla="*/ 8 h 92"/>
                <a:gd name="T2" fmla="*/ 31 w 52"/>
                <a:gd name="T3" fmla="*/ 13 h 92"/>
                <a:gd name="T4" fmla="*/ 52 w 52"/>
                <a:gd name="T5" fmla="*/ 45 h 92"/>
                <a:gd name="T6" fmla="*/ 52 w 52"/>
                <a:gd name="T7" fmla="*/ 76 h 92"/>
                <a:gd name="T8" fmla="*/ 31 w 52"/>
                <a:gd name="T9" fmla="*/ 85 h 92"/>
                <a:gd name="T10" fmla="*/ 21 w 52"/>
                <a:gd name="T11" fmla="*/ 79 h 92"/>
                <a:gd name="T12" fmla="*/ 0 w 52"/>
                <a:gd name="T13" fmla="*/ 47 h 92"/>
                <a:gd name="T14" fmla="*/ 0 w 52"/>
                <a:gd name="T15" fmla="*/ 16 h 92"/>
                <a:gd name="T16" fmla="*/ 21 w 52"/>
                <a:gd name="T17" fmla="*/ 8 h 92"/>
                <a:gd name="T18" fmla="*/ 21 w 52"/>
                <a:gd name="T19" fmla="*/ 21 h 92"/>
                <a:gd name="T20" fmla="*/ 14 w 52"/>
                <a:gd name="T21" fmla="*/ 24 h 92"/>
                <a:gd name="T22" fmla="*/ 14 w 52"/>
                <a:gd name="T23" fmla="*/ 55 h 92"/>
                <a:gd name="T24" fmla="*/ 21 w 52"/>
                <a:gd name="T25" fmla="*/ 66 h 92"/>
                <a:gd name="T26" fmla="*/ 31 w 52"/>
                <a:gd name="T27" fmla="*/ 71 h 92"/>
                <a:gd name="T28" fmla="*/ 38 w 52"/>
                <a:gd name="T29" fmla="*/ 68 h 92"/>
                <a:gd name="T30" fmla="*/ 38 w 52"/>
                <a:gd name="T31" fmla="*/ 37 h 92"/>
                <a:gd name="T32" fmla="*/ 31 w 52"/>
                <a:gd name="T33" fmla="*/ 26 h 92"/>
                <a:gd name="T34" fmla="*/ 21 w 52"/>
                <a:gd name="T35" fmla="*/ 2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92">
                  <a:moveTo>
                    <a:pt x="21" y="8"/>
                  </a:moveTo>
                  <a:cubicBezTo>
                    <a:pt x="31" y="13"/>
                    <a:pt x="31" y="13"/>
                    <a:pt x="31" y="13"/>
                  </a:cubicBezTo>
                  <a:cubicBezTo>
                    <a:pt x="45" y="21"/>
                    <a:pt x="52" y="31"/>
                    <a:pt x="52" y="45"/>
                  </a:cubicBezTo>
                  <a:cubicBezTo>
                    <a:pt x="52" y="76"/>
                    <a:pt x="52" y="76"/>
                    <a:pt x="52" y="76"/>
                  </a:cubicBezTo>
                  <a:cubicBezTo>
                    <a:pt x="52" y="89"/>
                    <a:pt x="45" y="92"/>
                    <a:pt x="31" y="85"/>
                  </a:cubicBezTo>
                  <a:cubicBezTo>
                    <a:pt x="21" y="79"/>
                    <a:pt x="21" y="79"/>
                    <a:pt x="21" y="79"/>
                  </a:cubicBezTo>
                  <a:cubicBezTo>
                    <a:pt x="7" y="71"/>
                    <a:pt x="0" y="61"/>
                    <a:pt x="0" y="47"/>
                  </a:cubicBezTo>
                  <a:cubicBezTo>
                    <a:pt x="0" y="16"/>
                    <a:pt x="0" y="16"/>
                    <a:pt x="0" y="16"/>
                  </a:cubicBezTo>
                  <a:cubicBezTo>
                    <a:pt x="0" y="3"/>
                    <a:pt x="7" y="0"/>
                    <a:pt x="21" y="8"/>
                  </a:cubicBezTo>
                  <a:close/>
                  <a:moveTo>
                    <a:pt x="21" y="21"/>
                  </a:moveTo>
                  <a:cubicBezTo>
                    <a:pt x="17" y="19"/>
                    <a:pt x="14" y="19"/>
                    <a:pt x="14" y="24"/>
                  </a:cubicBezTo>
                  <a:cubicBezTo>
                    <a:pt x="14" y="55"/>
                    <a:pt x="14" y="55"/>
                    <a:pt x="14" y="55"/>
                  </a:cubicBezTo>
                  <a:cubicBezTo>
                    <a:pt x="14" y="60"/>
                    <a:pt x="17" y="63"/>
                    <a:pt x="21" y="66"/>
                  </a:cubicBezTo>
                  <a:cubicBezTo>
                    <a:pt x="31" y="71"/>
                    <a:pt x="31" y="71"/>
                    <a:pt x="31" y="71"/>
                  </a:cubicBezTo>
                  <a:cubicBezTo>
                    <a:pt x="36" y="74"/>
                    <a:pt x="38" y="73"/>
                    <a:pt x="38" y="68"/>
                  </a:cubicBezTo>
                  <a:cubicBezTo>
                    <a:pt x="38" y="37"/>
                    <a:pt x="38" y="37"/>
                    <a:pt x="38" y="37"/>
                  </a:cubicBezTo>
                  <a:cubicBezTo>
                    <a:pt x="38" y="33"/>
                    <a:pt x="36" y="29"/>
                    <a:pt x="31" y="26"/>
                  </a:cubicBezTo>
                  <a:lnTo>
                    <a:pt x="21" y="21"/>
                  </a:lnTo>
                  <a:close/>
                </a:path>
              </a:pathLst>
            </a:custGeom>
            <a:solidFill>
              <a:srgbClr val="FFFFFF"/>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21" name="Freeform 28"/>
            <p:cNvSpPr/>
            <p:nvPr/>
          </p:nvSpPr>
          <p:spPr bwMode="auto">
            <a:xfrm>
              <a:off x="6022630"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22" name="文本框 43"/>
            <p:cNvSpPr txBox="1"/>
            <p:nvPr/>
          </p:nvSpPr>
          <p:spPr>
            <a:xfrm>
              <a:off x="7574615" y="2575213"/>
              <a:ext cx="2084763" cy="498485"/>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rPr>
                <a:t>点击添加内容</a:t>
              </a:r>
            </a:p>
          </p:txBody>
        </p:sp>
      </p:grpSp>
      <p:grpSp>
        <p:nvGrpSpPr>
          <p:cNvPr id="123" name="组合 122"/>
          <p:cNvGrpSpPr/>
          <p:nvPr/>
        </p:nvGrpSpPr>
        <p:grpSpPr>
          <a:xfrm>
            <a:off x="1938204" y="3626576"/>
            <a:ext cx="3193961" cy="1264640"/>
            <a:chOff x="6426055" y="3256391"/>
            <a:chExt cx="4703195" cy="1862754"/>
          </a:xfrm>
        </p:grpSpPr>
        <p:sp>
          <p:nvSpPr>
            <p:cNvPr id="124" name="Freeform 13"/>
            <p:cNvSpPr/>
            <p:nvPr/>
          </p:nvSpPr>
          <p:spPr bwMode="auto">
            <a:xfrm>
              <a:off x="8015055" y="3723622"/>
              <a:ext cx="3114195" cy="926231"/>
            </a:xfrm>
            <a:custGeom>
              <a:avLst/>
              <a:gdLst>
                <a:gd name="T0" fmla="*/ 1349 w 1513"/>
                <a:gd name="T1" fmla="*/ 450 h 450"/>
                <a:gd name="T2" fmla="*/ 0 w 1513"/>
                <a:gd name="T3" fmla="*/ 450 h 450"/>
                <a:gd name="T4" fmla="*/ 0 w 1513"/>
                <a:gd name="T5" fmla="*/ 0 h 450"/>
                <a:gd name="T6" fmla="*/ 1349 w 1513"/>
                <a:gd name="T7" fmla="*/ 0 h 450"/>
                <a:gd name="T8" fmla="*/ 1513 w 1513"/>
                <a:gd name="T9" fmla="*/ 225 h 450"/>
                <a:gd name="T10" fmla="*/ 1349 w 1513"/>
                <a:gd name="T11" fmla="*/ 450 h 450"/>
              </a:gdLst>
              <a:ahLst/>
              <a:cxnLst>
                <a:cxn ang="0">
                  <a:pos x="T0" y="T1"/>
                </a:cxn>
                <a:cxn ang="0">
                  <a:pos x="T2" y="T3"/>
                </a:cxn>
                <a:cxn ang="0">
                  <a:pos x="T4" y="T5"/>
                </a:cxn>
                <a:cxn ang="0">
                  <a:pos x="T6" y="T7"/>
                </a:cxn>
                <a:cxn ang="0">
                  <a:pos x="T8" y="T9"/>
                </a:cxn>
                <a:cxn ang="0">
                  <a:pos x="T10" y="T11"/>
                </a:cxn>
              </a:cxnLst>
              <a:rect l="0" t="0" r="r" b="b"/>
              <a:pathLst>
                <a:path w="1513" h="450">
                  <a:moveTo>
                    <a:pt x="1349" y="450"/>
                  </a:moveTo>
                  <a:lnTo>
                    <a:pt x="0" y="450"/>
                  </a:lnTo>
                  <a:lnTo>
                    <a:pt x="0" y="0"/>
                  </a:lnTo>
                  <a:lnTo>
                    <a:pt x="1349" y="0"/>
                  </a:lnTo>
                  <a:lnTo>
                    <a:pt x="1513" y="225"/>
                  </a:lnTo>
                  <a:lnTo>
                    <a:pt x="1349" y="450"/>
                  </a:lnTo>
                  <a:close/>
                </a:path>
              </a:pathLst>
            </a:custGeom>
            <a:solidFill>
              <a:srgbClr val="00B0F0"/>
            </a:solidFill>
            <a:ln w="14288" cap="flat">
              <a:noFill/>
              <a:prstDash val="solid"/>
              <a:miter lim="800000"/>
            </a:ln>
            <a:effectLst>
              <a:reflection blurRad="6350" stA="52000" endA="300" endPos="35000" dir="5400000" sy="-100000" algn="bl" rotWithShape="0"/>
            </a:effectLst>
          </p:spPr>
          <p:txBody>
            <a:bodyPr vert="horz" wrap="square" lIns="91392" tIns="45696" rIns="91392" bIns="45696" numCol="1" anchor="t" anchorCtr="0" compatLnSpc="1"/>
            <a:lstStyle/>
            <a:p>
              <a:endParaRPr lang="zh-CN" altLang="en-US" sz="1600"/>
            </a:p>
          </p:txBody>
        </p:sp>
        <p:sp>
          <p:nvSpPr>
            <p:cNvPr id="125" name="Freeform 14"/>
            <p:cNvSpPr/>
            <p:nvPr/>
          </p:nvSpPr>
          <p:spPr bwMode="auto">
            <a:xfrm>
              <a:off x="6426055" y="3256391"/>
              <a:ext cx="1642516" cy="1862754"/>
            </a:xfrm>
            <a:custGeom>
              <a:avLst/>
              <a:gdLst>
                <a:gd name="T0" fmla="*/ 400 w 798"/>
                <a:gd name="T1" fmla="*/ 0 h 905"/>
                <a:gd name="T2" fmla="*/ 0 w 798"/>
                <a:gd name="T3" fmla="*/ 227 h 905"/>
                <a:gd name="T4" fmla="*/ 0 w 798"/>
                <a:gd name="T5" fmla="*/ 677 h 905"/>
                <a:gd name="T6" fmla="*/ 400 w 798"/>
                <a:gd name="T7" fmla="*/ 905 h 905"/>
                <a:gd name="T8" fmla="*/ 798 w 798"/>
                <a:gd name="T9" fmla="*/ 677 h 905"/>
                <a:gd name="T10" fmla="*/ 798 w 798"/>
                <a:gd name="T11" fmla="*/ 227 h 905"/>
                <a:gd name="T12" fmla="*/ 400 w 798"/>
                <a:gd name="T13" fmla="*/ 0 h 905"/>
              </a:gdLst>
              <a:ahLst/>
              <a:cxnLst>
                <a:cxn ang="0">
                  <a:pos x="T0" y="T1"/>
                </a:cxn>
                <a:cxn ang="0">
                  <a:pos x="T2" y="T3"/>
                </a:cxn>
                <a:cxn ang="0">
                  <a:pos x="T4" y="T5"/>
                </a:cxn>
                <a:cxn ang="0">
                  <a:pos x="T6" y="T7"/>
                </a:cxn>
                <a:cxn ang="0">
                  <a:pos x="T8" y="T9"/>
                </a:cxn>
                <a:cxn ang="0">
                  <a:pos x="T10" y="T11"/>
                </a:cxn>
                <a:cxn ang="0">
                  <a:pos x="T12" y="T13"/>
                </a:cxn>
              </a:cxnLst>
              <a:rect l="0" t="0" r="r" b="b"/>
              <a:pathLst>
                <a:path w="798" h="905">
                  <a:moveTo>
                    <a:pt x="400" y="0"/>
                  </a:moveTo>
                  <a:lnTo>
                    <a:pt x="0" y="227"/>
                  </a:lnTo>
                  <a:lnTo>
                    <a:pt x="0" y="677"/>
                  </a:lnTo>
                  <a:lnTo>
                    <a:pt x="400" y="905"/>
                  </a:lnTo>
                  <a:lnTo>
                    <a:pt x="798" y="677"/>
                  </a:lnTo>
                  <a:lnTo>
                    <a:pt x="798" y="227"/>
                  </a:lnTo>
                  <a:lnTo>
                    <a:pt x="400" y="0"/>
                  </a:lnTo>
                  <a:close/>
                </a:path>
              </a:pathLst>
            </a:custGeom>
            <a:solidFill>
              <a:schemeClr val="accent1"/>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392" tIns="45696" rIns="91392" bIns="45696" numCol="1" anchor="t" anchorCtr="0" compatLnSpc="1"/>
            <a:lstStyle/>
            <a:p>
              <a:endParaRPr lang="zh-CN" altLang="en-US" sz="1600"/>
            </a:p>
          </p:txBody>
        </p:sp>
        <p:sp>
          <p:nvSpPr>
            <p:cNvPr id="126" name="Freeform 15"/>
            <p:cNvSpPr/>
            <p:nvPr/>
          </p:nvSpPr>
          <p:spPr bwMode="auto">
            <a:xfrm>
              <a:off x="6426055" y="3256391"/>
              <a:ext cx="1642516" cy="930347"/>
            </a:xfrm>
            <a:custGeom>
              <a:avLst/>
              <a:gdLst>
                <a:gd name="T0" fmla="*/ 400 w 798"/>
                <a:gd name="T1" fmla="*/ 452 h 452"/>
                <a:gd name="T2" fmla="*/ 0 w 798"/>
                <a:gd name="T3" fmla="*/ 227 h 452"/>
                <a:gd name="T4" fmla="*/ 400 w 798"/>
                <a:gd name="T5" fmla="*/ 0 h 452"/>
                <a:gd name="T6" fmla="*/ 798 w 798"/>
                <a:gd name="T7" fmla="*/ 227 h 452"/>
                <a:gd name="T8" fmla="*/ 400 w 798"/>
                <a:gd name="T9" fmla="*/ 452 h 452"/>
              </a:gdLst>
              <a:ahLst/>
              <a:cxnLst>
                <a:cxn ang="0">
                  <a:pos x="T0" y="T1"/>
                </a:cxn>
                <a:cxn ang="0">
                  <a:pos x="T2" y="T3"/>
                </a:cxn>
                <a:cxn ang="0">
                  <a:pos x="T4" y="T5"/>
                </a:cxn>
                <a:cxn ang="0">
                  <a:pos x="T6" y="T7"/>
                </a:cxn>
                <a:cxn ang="0">
                  <a:pos x="T8" y="T9"/>
                </a:cxn>
              </a:cxnLst>
              <a:rect l="0" t="0" r="r" b="b"/>
              <a:pathLst>
                <a:path w="798" h="452">
                  <a:moveTo>
                    <a:pt x="400" y="452"/>
                  </a:moveTo>
                  <a:lnTo>
                    <a:pt x="0" y="227"/>
                  </a:lnTo>
                  <a:lnTo>
                    <a:pt x="400" y="0"/>
                  </a:lnTo>
                  <a:lnTo>
                    <a:pt x="798" y="227"/>
                  </a:lnTo>
                  <a:lnTo>
                    <a:pt x="400" y="452"/>
                  </a:lnTo>
                  <a:close/>
                </a:path>
              </a:pathLst>
            </a:custGeom>
            <a:solidFill>
              <a:schemeClr val="bg1"/>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27" name="Freeform 16"/>
            <p:cNvSpPr/>
            <p:nvPr/>
          </p:nvSpPr>
          <p:spPr bwMode="auto">
            <a:xfrm>
              <a:off x="7249371" y="3723622"/>
              <a:ext cx="819200" cy="1395521"/>
            </a:xfrm>
            <a:custGeom>
              <a:avLst/>
              <a:gdLst>
                <a:gd name="T0" fmla="*/ 0 w 398"/>
                <a:gd name="T1" fmla="*/ 678 h 678"/>
                <a:gd name="T2" fmla="*/ 0 w 398"/>
                <a:gd name="T3" fmla="*/ 225 h 678"/>
                <a:gd name="T4" fmla="*/ 398 w 398"/>
                <a:gd name="T5" fmla="*/ 0 h 678"/>
                <a:gd name="T6" fmla="*/ 398 w 398"/>
                <a:gd name="T7" fmla="*/ 450 h 678"/>
                <a:gd name="T8" fmla="*/ 0 w 398"/>
                <a:gd name="T9" fmla="*/ 678 h 678"/>
              </a:gdLst>
              <a:ahLst/>
              <a:cxnLst>
                <a:cxn ang="0">
                  <a:pos x="T0" y="T1"/>
                </a:cxn>
                <a:cxn ang="0">
                  <a:pos x="T2" y="T3"/>
                </a:cxn>
                <a:cxn ang="0">
                  <a:pos x="T4" y="T5"/>
                </a:cxn>
                <a:cxn ang="0">
                  <a:pos x="T6" y="T7"/>
                </a:cxn>
                <a:cxn ang="0">
                  <a:pos x="T8" y="T9"/>
                </a:cxn>
              </a:cxnLst>
              <a:rect l="0" t="0" r="r" b="b"/>
              <a:pathLst>
                <a:path w="398" h="678">
                  <a:moveTo>
                    <a:pt x="0" y="678"/>
                  </a:moveTo>
                  <a:lnTo>
                    <a:pt x="0" y="225"/>
                  </a:lnTo>
                  <a:lnTo>
                    <a:pt x="398" y="0"/>
                  </a:lnTo>
                  <a:lnTo>
                    <a:pt x="398" y="450"/>
                  </a:lnTo>
                  <a:lnTo>
                    <a:pt x="0" y="678"/>
                  </a:lnTo>
                  <a:close/>
                </a:path>
              </a:pathLst>
            </a:custGeom>
            <a:solidFill>
              <a:schemeClr val="bg1">
                <a:lumMod val="75000"/>
              </a:schemeClr>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28" name="Freeform 33"/>
            <p:cNvSpPr>
              <a:spLocks noEditPoints="1"/>
            </p:cNvSpPr>
            <p:nvPr/>
          </p:nvSpPr>
          <p:spPr bwMode="auto">
            <a:xfrm>
              <a:off x="6553669" y="4211438"/>
              <a:ext cx="253170" cy="448707"/>
            </a:xfrm>
            <a:custGeom>
              <a:avLst/>
              <a:gdLst>
                <a:gd name="T0" fmla="*/ 21 w 52"/>
                <a:gd name="T1" fmla="*/ 7 h 92"/>
                <a:gd name="T2" fmla="*/ 31 w 52"/>
                <a:gd name="T3" fmla="*/ 13 h 92"/>
                <a:gd name="T4" fmla="*/ 52 w 52"/>
                <a:gd name="T5" fmla="*/ 45 h 92"/>
                <a:gd name="T6" fmla="*/ 52 w 52"/>
                <a:gd name="T7" fmla="*/ 75 h 92"/>
                <a:gd name="T8" fmla="*/ 31 w 52"/>
                <a:gd name="T9" fmla="*/ 84 h 92"/>
                <a:gd name="T10" fmla="*/ 21 w 52"/>
                <a:gd name="T11" fmla="*/ 79 h 92"/>
                <a:gd name="T12" fmla="*/ 0 w 52"/>
                <a:gd name="T13" fmla="*/ 47 h 92"/>
                <a:gd name="T14" fmla="*/ 0 w 52"/>
                <a:gd name="T15" fmla="*/ 16 h 92"/>
                <a:gd name="T16" fmla="*/ 21 w 52"/>
                <a:gd name="T17" fmla="*/ 7 h 92"/>
                <a:gd name="T18" fmla="*/ 21 w 52"/>
                <a:gd name="T19" fmla="*/ 21 h 92"/>
                <a:gd name="T20" fmla="*/ 14 w 52"/>
                <a:gd name="T21" fmla="*/ 24 h 92"/>
                <a:gd name="T22" fmla="*/ 14 w 52"/>
                <a:gd name="T23" fmla="*/ 55 h 92"/>
                <a:gd name="T24" fmla="*/ 21 w 52"/>
                <a:gd name="T25" fmla="*/ 66 h 92"/>
                <a:gd name="T26" fmla="*/ 31 w 52"/>
                <a:gd name="T27" fmla="*/ 71 h 92"/>
                <a:gd name="T28" fmla="*/ 38 w 52"/>
                <a:gd name="T29" fmla="*/ 68 h 92"/>
                <a:gd name="T30" fmla="*/ 38 w 52"/>
                <a:gd name="T31" fmla="*/ 37 h 92"/>
                <a:gd name="T32" fmla="*/ 31 w 52"/>
                <a:gd name="T33" fmla="*/ 26 h 92"/>
                <a:gd name="T34" fmla="*/ 21 w 52"/>
                <a:gd name="T35" fmla="*/ 2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92">
                  <a:moveTo>
                    <a:pt x="21" y="7"/>
                  </a:moveTo>
                  <a:cubicBezTo>
                    <a:pt x="31" y="13"/>
                    <a:pt x="31" y="13"/>
                    <a:pt x="31" y="13"/>
                  </a:cubicBezTo>
                  <a:cubicBezTo>
                    <a:pt x="45" y="20"/>
                    <a:pt x="52" y="31"/>
                    <a:pt x="52" y="45"/>
                  </a:cubicBezTo>
                  <a:cubicBezTo>
                    <a:pt x="52" y="75"/>
                    <a:pt x="52" y="75"/>
                    <a:pt x="52" y="75"/>
                  </a:cubicBezTo>
                  <a:cubicBezTo>
                    <a:pt x="52" y="89"/>
                    <a:pt x="45" y="92"/>
                    <a:pt x="31" y="84"/>
                  </a:cubicBezTo>
                  <a:cubicBezTo>
                    <a:pt x="21" y="79"/>
                    <a:pt x="21" y="79"/>
                    <a:pt x="21" y="79"/>
                  </a:cubicBezTo>
                  <a:cubicBezTo>
                    <a:pt x="7" y="71"/>
                    <a:pt x="0" y="61"/>
                    <a:pt x="0" y="47"/>
                  </a:cubicBezTo>
                  <a:cubicBezTo>
                    <a:pt x="0" y="16"/>
                    <a:pt x="0" y="16"/>
                    <a:pt x="0" y="16"/>
                  </a:cubicBezTo>
                  <a:cubicBezTo>
                    <a:pt x="0" y="2"/>
                    <a:pt x="7" y="0"/>
                    <a:pt x="21" y="7"/>
                  </a:cubicBezTo>
                  <a:close/>
                  <a:moveTo>
                    <a:pt x="21" y="21"/>
                  </a:moveTo>
                  <a:cubicBezTo>
                    <a:pt x="16" y="18"/>
                    <a:pt x="14" y="19"/>
                    <a:pt x="14" y="24"/>
                  </a:cubicBezTo>
                  <a:cubicBezTo>
                    <a:pt x="14" y="55"/>
                    <a:pt x="14" y="55"/>
                    <a:pt x="14" y="55"/>
                  </a:cubicBezTo>
                  <a:cubicBezTo>
                    <a:pt x="14" y="59"/>
                    <a:pt x="16" y="63"/>
                    <a:pt x="21" y="66"/>
                  </a:cubicBezTo>
                  <a:cubicBezTo>
                    <a:pt x="31" y="71"/>
                    <a:pt x="31" y="71"/>
                    <a:pt x="31" y="71"/>
                  </a:cubicBezTo>
                  <a:cubicBezTo>
                    <a:pt x="35" y="73"/>
                    <a:pt x="38" y="73"/>
                    <a:pt x="38" y="68"/>
                  </a:cubicBezTo>
                  <a:cubicBezTo>
                    <a:pt x="38" y="37"/>
                    <a:pt x="38" y="37"/>
                    <a:pt x="38" y="37"/>
                  </a:cubicBezTo>
                  <a:cubicBezTo>
                    <a:pt x="38" y="32"/>
                    <a:pt x="35" y="29"/>
                    <a:pt x="31" y="26"/>
                  </a:cubicBezTo>
                  <a:lnTo>
                    <a:pt x="21" y="21"/>
                  </a:lnTo>
                  <a:close/>
                </a:path>
              </a:pathLst>
            </a:custGeom>
            <a:solidFill>
              <a:srgbClr val="FFFFFF"/>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29" name="Freeform 34"/>
            <p:cNvSpPr/>
            <p:nvPr/>
          </p:nvSpPr>
          <p:spPr bwMode="auto">
            <a:xfrm>
              <a:off x="6845946" y="4363751"/>
              <a:ext cx="253170"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30" name="文本框 44"/>
            <p:cNvSpPr txBox="1"/>
            <p:nvPr/>
          </p:nvSpPr>
          <p:spPr>
            <a:xfrm>
              <a:off x="8468974" y="3975105"/>
              <a:ext cx="2084763" cy="498485"/>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rPr>
                <a:t>点击添加内容</a:t>
              </a:r>
            </a:p>
          </p:txBody>
        </p:sp>
      </p:grpSp>
      <p:grpSp>
        <p:nvGrpSpPr>
          <p:cNvPr id="131" name="组合 130"/>
          <p:cNvGrpSpPr/>
          <p:nvPr/>
        </p:nvGrpSpPr>
        <p:grpSpPr>
          <a:xfrm>
            <a:off x="2491021" y="4566969"/>
            <a:ext cx="3189767" cy="1264640"/>
            <a:chOff x="7249371" y="4649853"/>
            <a:chExt cx="4697020" cy="1862754"/>
          </a:xfrm>
        </p:grpSpPr>
        <p:sp>
          <p:nvSpPr>
            <p:cNvPr id="132" name="Freeform 17"/>
            <p:cNvSpPr/>
            <p:nvPr/>
          </p:nvSpPr>
          <p:spPr bwMode="auto">
            <a:xfrm>
              <a:off x="8834255" y="5119144"/>
              <a:ext cx="3112136" cy="926231"/>
            </a:xfrm>
            <a:custGeom>
              <a:avLst/>
              <a:gdLst>
                <a:gd name="T0" fmla="*/ 1349 w 1512"/>
                <a:gd name="T1" fmla="*/ 450 h 450"/>
                <a:gd name="T2" fmla="*/ 0 w 1512"/>
                <a:gd name="T3" fmla="*/ 450 h 450"/>
                <a:gd name="T4" fmla="*/ 0 w 1512"/>
                <a:gd name="T5" fmla="*/ 0 h 450"/>
                <a:gd name="T6" fmla="*/ 1349 w 1512"/>
                <a:gd name="T7" fmla="*/ 0 h 450"/>
                <a:gd name="T8" fmla="*/ 1512 w 1512"/>
                <a:gd name="T9" fmla="*/ 225 h 450"/>
                <a:gd name="T10" fmla="*/ 1349 w 1512"/>
                <a:gd name="T11" fmla="*/ 450 h 450"/>
              </a:gdLst>
              <a:ahLst/>
              <a:cxnLst>
                <a:cxn ang="0">
                  <a:pos x="T0" y="T1"/>
                </a:cxn>
                <a:cxn ang="0">
                  <a:pos x="T2" y="T3"/>
                </a:cxn>
                <a:cxn ang="0">
                  <a:pos x="T4" y="T5"/>
                </a:cxn>
                <a:cxn ang="0">
                  <a:pos x="T6" y="T7"/>
                </a:cxn>
                <a:cxn ang="0">
                  <a:pos x="T8" y="T9"/>
                </a:cxn>
                <a:cxn ang="0">
                  <a:pos x="T10" y="T11"/>
                </a:cxn>
              </a:cxnLst>
              <a:rect l="0" t="0" r="r" b="b"/>
              <a:pathLst>
                <a:path w="1512" h="450">
                  <a:moveTo>
                    <a:pt x="1349" y="450"/>
                  </a:moveTo>
                  <a:lnTo>
                    <a:pt x="0" y="450"/>
                  </a:lnTo>
                  <a:lnTo>
                    <a:pt x="0" y="0"/>
                  </a:lnTo>
                  <a:lnTo>
                    <a:pt x="1349" y="0"/>
                  </a:lnTo>
                  <a:lnTo>
                    <a:pt x="1512" y="225"/>
                  </a:lnTo>
                  <a:lnTo>
                    <a:pt x="1349" y="450"/>
                  </a:lnTo>
                  <a:close/>
                </a:path>
              </a:pathLst>
            </a:custGeom>
            <a:solidFill>
              <a:schemeClr val="accent2"/>
            </a:solidFill>
            <a:ln w="14288" cap="flat">
              <a:noFill/>
              <a:prstDash val="solid"/>
              <a:miter lim="800000"/>
            </a:ln>
            <a:effectLst>
              <a:reflection blurRad="6350" stA="52000" endA="300" endPos="35000" dir="5400000" sy="-100000" algn="bl" rotWithShape="0"/>
            </a:effectLst>
          </p:spPr>
          <p:txBody>
            <a:bodyPr vert="horz" wrap="square" lIns="91392" tIns="45696" rIns="91392" bIns="45696" numCol="1" anchor="t" anchorCtr="0" compatLnSpc="1"/>
            <a:lstStyle/>
            <a:p>
              <a:endParaRPr lang="zh-CN" altLang="en-US" sz="1600"/>
            </a:p>
          </p:txBody>
        </p:sp>
        <p:sp>
          <p:nvSpPr>
            <p:cNvPr id="133" name="Freeform 18"/>
            <p:cNvSpPr/>
            <p:nvPr/>
          </p:nvSpPr>
          <p:spPr bwMode="auto">
            <a:xfrm>
              <a:off x="7249371" y="4649853"/>
              <a:ext cx="1638400" cy="1862754"/>
            </a:xfrm>
            <a:custGeom>
              <a:avLst/>
              <a:gdLst>
                <a:gd name="T0" fmla="*/ 398 w 796"/>
                <a:gd name="T1" fmla="*/ 0 h 905"/>
                <a:gd name="T2" fmla="*/ 0 w 796"/>
                <a:gd name="T3" fmla="*/ 228 h 905"/>
                <a:gd name="T4" fmla="*/ 0 w 796"/>
                <a:gd name="T5" fmla="*/ 678 h 905"/>
                <a:gd name="T6" fmla="*/ 398 w 796"/>
                <a:gd name="T7" fmla="*/ 905 h 905"/>
                <a:gd name="T8" fmla="*/ 796 w 796"/>
                <a:gd name="T9" fmla="*/ 678 h 905"/>
                <a:gd name="T10" fmla="*/ 796 w 796"/>
                <a:gd name="T11" fmla="*/ 228 h 905"/>
                <a:gd name="T12" fmla="*/ 398 w 796"/>
                <a:gd name="T13" fmla="*/ 0 h 905"/>
              </a:gdLst>
              <a:ahLst/>
              <a:cxnLst>
                <a:cxn ang="0">
                  <a:pos x="T0" y="T1"/>
                </a:cxn>
                <a:cxn ang="0">
                  <a:pos x="T2" y="T3"/>
                </a:cxn>
                <a:cxn ang="0">
                  <a:pos x="T4" y="T5"/>
                </a:cxn>
                <a:cxn ang="0">
                  <a:pos x="T6" y="T7"/>
                </a:cxn>
                <a:cxn ang="0">
                  <a:pos x="T8" y="T9"/>
                </a:cxn>
                <a:cxn ang="0">
                  <a:pos x="T10" y="T11"/>
                </a:cxn>
                <a:cxn ang="0">
                  <a:pos x="T12" y="T13"/>
                </a:cxn>
              </a:cxnLst>
              <a:rect l="0" t="0" r="r" b="b"/>
              <a:pathLst>
                <a:path w="796" h="905">
                  <a:moveTo>
                    <a:pt x="398" y="0"/>
                  </a:moveTo>
                  <a:lnTo>
                    <a:pt x="0" y="228"/>
                  </a:lnTo>
                  <a:lnTo>
                    <a:pt x="0" y="678"/>
                  </a:lnTo>
                  <a:lnTo>
                    <a:pt x="398" y="905"/>
                  </a:lnTo>
                  <a:lnTo>
                    <a:pt x="796" y="678"/>
                  </a:lnTo>
                  <a:lnTo>
                    <a:pt x="796" y="228"/>
                  </a:lnTo>
                  <a:lnTo>
                    <a:pt x="398" y="0"/>
                  </a:lnTo>
                  <a:close/>
                </a:path>
              </a:pathLst>
            </a:custGeom>
            <a:solidFill>
              <a:schemeClr val="accent2"/>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392" tIns="45696" rIns="91392" bIns="45696" numCol="1" anchor="t" anchorCtr="0" compatLnSpc="1"/>
            <a:lstStyle/>
            <a:p>
              <a:endParaRPr lang="zh-CN" altLang="en-US" sz="1600"/>
            </a:p>
          </p:txBody>
        </p:sp>
        <p:sp>
          <p:nvSpPr>
            <p:cNvPr id="134" name="Freeform 19"/>
            <p:cNvSpPr/>
            <p:nvPr/>
          </p:nvSpPr>
          <p:spPr bwMode="auto">
            <a:xfrm>
              <a:off x="7249371" y="4649853"/>
              <a:ext cx="1638400" cy="932406"/>
            </a:xfrm>
            <a:custGeom>
              <a:avLst/>
              <a:gdLst>
                <a:gd name="T0" fmla="*/ 398 w 796"/>
                <a:gd name="T1" fmla="*/ 453 h 453"/>
                <a:gd name="T2" fmla="*/ 0 w 796"/>
                <a:gd name="T3" fmla="*/ 228 h 453"/>
                <a:gd name="T4" fmla="*/ 398 w 796"/>
                <a:gd name="T5" fmla="*/ 0 h 453"/>
                <a:gd name="T6" fmla="*/ 796 w 796"/>
                <a:gd name="T7" fmla="*/ 228 h 453"/>
                <a:gd name="T8" fmla="*/ 398 w 796"/>
                <a:gd name="T9" fmla="*/ 453 h 453"/>
              </a:gdLst>
              <a:ahLst/>
              <a:cxnLst>
                <a:cxn ang="0">
                  <a:pos x="T0" y="T1"/>
                </a:cxn>
                <a:cxn ang="0">
                  <a:pos x="T2" y="T3"/>
                </a:cxn>
                <a:cxn ang="0">
                  <a:pos x="T4" y="T5"/>
                </a:cxn>
                <a:cxn ang="0">
                  <a:pos x="T6" y="T7"/>
                </a:cxn>
                <a:cxn ang="0">
                  <a:pos x="T8" y="T9"/>
                </a:cxn>
              </a:cxnLst>
              <a:rect l="0" t="0" r="r" b="b"/>
              <a:pathLst>
                <a:path w="796" h="453">
                  <a:moveTo>
                    <a:pt x="398" y="453"/>
                  </a:moveTo>
                  <a:lnTo>
                    <a:pt x="0" y="228"/>
                  </a:lnTo>
                  <a:lnTo>
                    <a:pt x="398" y="0"/>
                  </a:lnTo>
                  <a:lnTo>
                    <a:pt x="796" y="228"/>
                  </a:lnTo>
                  <a:lnTo>
                    <a:pt x="398" y="453"/>
                  </a:lnTo>
                  <a:close/>
                </a:path>
              </a:pathLst>
            </a:custGeom>
            <a:solidFill>
              <a:schemeClr val="bg1"/>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35" name="Freeform 20"/>
            <p:cNvSpPr/>
            <p:nvPr/>
          </p:nvSpPr>
          <p:spPr bwMode="auto">
            <a:xfrm>
              <a:off x="8068571" y="5119144"/>
              <a:ext cx="819200" cy="1393463"/>
            </a:xfrm>
            <a:custGeom>
              <a:avLst/>
              <a:gdLst>
                <a:gd name="T0" fmla="*/ 0 w 398"/>
                <a:gd name="T1" fmla="*/ 677 h 677"/>
                <a:gd name="T2" fmla="*/ 0 w 398"/>
                <a:gd name="T3" fmla="*/ 225 h 677"/>
                <a:gd name="T4" fmla="*/ 398 w 398"/>
                <a:gd name="T5" fmla="*/ 0 h 677"/>
                <a:gd name="T6" fmla="*/ 398 w 398"/>
                <a:gd name="T7" fmla="*/ 450 h 677"/>
                <a:gd name="T8" fmla="*/ 0 w 398"/>
                <a:gd name="T9" fmla="*/ 677 h 677"/>
              </a:gdLst>
              <a:ahLst/>
              <a:cxnLst>
                <a:cxn ang="0">
                  <a:pos x="T0" y="T1"/>
                </a:cxn>
                <a:cxn ang="0">
                  <a:pos x="T2" y="T3"/>
                </a:cxn>
                <a:cxn ang="0">
                  <a:pos x="T4" y="T5"/>
                </a:cxn>
                <a:cxn ang="0">
                  <a:pos x="T6" y="T7"/>
                </a:cxn>
                <a:cxn ang="0">
                  <a:pos x="T8" y="T9"/>
                </a:cxn>
              </a:cxnLst>
              <a:rect l="0" t="0" r="r" b="b"/>
              <a:pathLst>
                <a:path w="398" h="677">
                  <a:moveTo>
                    <a:pt x="0" y="677"/>
                  </a:moveTo>
                  <a:lnTo>
                    <a:pt x="0" y="225"/>
                  </a:lnTo>
                  <a:lnTo>
                    <a:pt x="398" y="0"/>
                  </a:lnTo>
                  <a:lnTo>
                    <a:pt x="398" y="450"/>
                  </a:lnTo>
                  <a:lnTo>
                    <a:pt x="0" y="677"/>
                  </a:lnTo>
                  <a:close/>
                </a:path>
              </a:pathLst>
            </a:custGeom>
            <a:solidFill>
              <a:schemeClr val="bg1">
                <a:lumMod val="75000"/>
              </a:schemeClr>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36" name="Freeform 39"/>
            <p:cNvSpPr>
              <a:spLocks noEditPoints="1"/>
            </p:cNvSpPr>
            <p:nvPr/>
          </p:nvSpPr>
          <p:spPr bwMode="auto">
            <a:xfrm>
              <a:off x="7376985" y="5604900"/>
              <a:ext cx="253170" cy="454883"/>
            </a:xfrm>
            <a:custGeom>
              <a:avLst/>
              <a:gdLst>
                <a:gd name="T0" fmla="*/ 21 w 52"/>
                <a:gd name="T1" fmla="*/ 8 h 93"/>
                <a:gd name="T2" fmla="*/ 30 w 52"/>
                <a:gd name="T3" fmla="*/ 13 h 93"/>
                <a:gd name="T4" fmla="*/ 52 w 52"/>
                <a:gd name="T5" fmla="*/ 45 h 93"/>
                <a:gd name="T6" fmla="*/ 52 w 52"/>
                <a:gd name="T7" fmla="*/ 76 h 93"/>
                <a:gd name="T8" fmla="*/ 30 w 52"/>
                <a:gd name="T9" fmla="*/ 85 h 93"/>
                <a:gd name="T10" fmla="*/ 21 w 52"/>
                <a:gd name="T11" fmla="*/ 80 h 93"/>
                <a:gd name="T12" fmla="*/ 0 w 52"/>
                <a:gd name="T13" fmla="*/ 48 h 93"/>
                <a:gd name="T14" fmla="*/ 0 w 52"/>
                <a:gd name="T15" fmla="*/ 17 h 93"/>
                <a:gd name="T16" fmla="*/ 21 w 52"/>
                <a:gd name="T17" fmla="*/ 8 h 93"/>
                <a:gd name="T18" fmla="*/ 21 w 52"/>
                <a:gd name="T19" fmla="*/ 22 h 93"/>
                <a:gd name="T20" fmla="*/ 14 w 52"/>
                <a:gd name="T21" fmla="*/ 24 h 93"/>
                <a:gd name="T22" fmla="*/ 14 w 52"/>
                <a:gd name="T23" fmla="*/ 56 h 93"/>
                <a:gd name="T24" fmla="*/ 21 w 52"/>
                <a:gd name="T25" fmla="*/ 66 h 93"/>
                <a:gd name="T26" fmla="*/ 30 w 52"/>
                <a:gd name="T27" fmla="*/ 71 h 93"/>
                <a:gd name="T28" fmla="*/ 37 w 52"/>
                <a:gd name="T29" fmla="*/ 69 h 93"/>
                <a:gd name="T30" fmla="*/ 37 w 52"/>
                <a:gd name="T31" fmla="*/ 37 h 93"/>
                <a:gd name="T32" fmla="*/ 30 w 52"/>
                <a:gd name="T33" fmla="*/ 27 h 93"/>
                <a:gd name="T34" fmla="*/ 21 w 52"/>
                <a:gd name="T35" fmla="*/ 2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93">
                  <a:moveTo>
                    <a:pt x="21" y="8"/>
                  </a:moveTo>
                  <a:cubicBezTo>
                    <a:pt x="30" y="13"/>
                    <a:pt x="30" y="13"/>
                    <a:pt x="30" y="13"/>
                  </a:cubicBezTo>
                  <a:cubicBezTo>
                    <a:pt x="44" y="21"/>
                    <a:pt x="52" y="32"/>
                    <a:pt x="52" y="45"/>
                  </a:cubicBezTo>
                  <a:cubicBezTo>
                    <a:pt x="52" y="76"/>
                    <a:pt x="52" y="76"/>
                    <a:pt x="52" y="76"/>
                  </a:cubicBezTo>
                  <a:cubicBezTo>
                    <a:pt x="52" y="90"/>
                    <a:pt x="45" y="93"/>
                    <a:pt x="30" y="85"/>
                  </a:cubicBezTo>
                  <a:cubicBezTo>
                    <a:pt x="21" y="80"/>
                    <a:pt x="21" y="80"/>
                    <a:pt x="21" y="80"/>
                  </a:cubicBezTo>
                  <a:cubicBezTo>
                    <a:pt x="7" y="72"/>
                    <a:pt x="0" y="61"/>
                    <a:pt x="0" y="48"/>
                  </a:cubicBezTo>
                  <a:cubicBezTo>
                    <a:pt x="0" y="17"/>
                    <a:pt x="0" y="17"/>
                    <a:pt x="0" y="17"/>
                  </a:cubicBezTo>
                  <a:cubicBezTo>
                    <a:pt x="0" y="3"/>
                    <a:pt x="7" y="0"/>
                    <a:pt x="21" y="8"/>
                  </a:cubicBezTo>
                  <a:close/>
                  <a:moveTo>
                    <a:pt x="21" y="22"/>
                  </a:moveTo>
                  <a:cubicBezTo>
                    <a:pt x="16" y="19"/>
                    <a:pt x="14" y="20"/>
                    <a:pt x="14" y="24"/>
                  </a:cubicBezTo>
                  <a:cubicBezTo>
                    <a:pt x="14" y="56"/>
                    <a:pt x="14" y="56"/>
                    <a:pt x="14" y="56"/>
                  </a:cubicBezTo>
                  <a:cubicBezTo>
                    <a:pt x="14" y="60"/>
                    <a:pt x="16" y="64"/>
                    <a:pt x="21" y="66"/>
                  </a:cubicBezTo>
                  <a:cubicBezTo>
                    <a:pt x="30" y="71"/>
                    <a:pt x="30" y="71"/>
                    <a:pt x="30" y="71"/>
                  </a:cubicBezTo>
                  <a:cubicBezTo>
                    <a:pt x="35" y="74"/>
                    <a:pt x="37" y="73"/>
                    <a:pt x="37" y="69"/>
                  </a:cubicBezTo>
                  <a:cubicBezTo>
                    <a:pt x="37" y="37"/>
                    <a:pt x="37" y="37"/>
                    <a:pt x="37" y="37"/>
                  </a:cubicBezTo>
                  <a:cubicBezTo>
                    <a:pt x="37" y="33"/>
                    <a:pt x="35" y="29"/>
                    <a:pt x="30" y="27"/>
                  </a:cubicBezTo>
                  <a:lnTo>
                    <a:pt x="21" y="22"/>
                  </a:lnTo>
                  <a:close/>
                </a:path>
              </a:pathLst>
            </a:custGeom>
            <a:solidFill>
              <a:srgbClr val="FFFFFF"/>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37" name="Freeform 40"/>
            <p:cNvSpPr/>
            <p:nvPr/>
          </p:nvSpPr>
          <p:spPr bwMode="auto">
            <a:xfrm>
              <a:off x="7669262" y="5757214"/>
              <a:ext cx="253170" cy="477523"/>
            </a:xfrm>
            <a:custGeom>
              <a:avLst/>
              <a:gdLst>
                <a:gd name="T0" fmla="*/ 52 w 52"/>
                <a:gd name="T1" fmla="*/ 34 h 98"/>
                <a:gd name="T2" fmla="*/ 52 w 52"/>
                <a:gd name="T3" fmla="*/ 92 h 98"/>
                <a:gd name="T4" fmla="*/ 45 w 52"/>
                <a:gd name="T5" fmla="*/ 95 h 98"/>
                <a:gd name="T6" fmla="*/ 38 w 52"/>
                <a:gd name="T7" fmla="*/ 84 h 98"/>
                <a:gd name="T8" fmla="*/ 38 w 52"/>
                <a:gd name="T9" fmla="*/ 73 h 98"/>
                <a:gd name="T10" fmla="*/ 21 w 52"/>
                <a:gd name="T11" fmla="*/ 64 h 98"/>
                <a:gd name="T12" fmla="*/ 0 w 52"/>
                <a:gd name="T13" fmla="*/ 32 h 98"/>
                <a:gd name="T14" fmla="*/ 0 w 52"/>
                <a:gd name="T15" fmla="*/ 6 h 98"/>
                <a:gd name="T16" fmla="*/ 7 w 52"/>
                <a:gd name="T17" fmla="*/ 3 h 98"/>
                <a:gd name="T18" fmla="*/ 14 w 52"/>
                <a:gd name="T19" fmla="*/ 14 h 98"/>
                <a:gd name="T20" fmla="*/ 14 w 52"/>
                <a:gd name="T21" fmla="*/ 40 h 98"/>
                <a:gd name="T22" fmla="*/ 21 w 52"/>
                <a:gd name="T23" fmla="*/ 51 h 98"/>
                <a:gd name="T24" fmla="*/ 38 w 52"/>
                <a:gd name="T25" fmla="*/ 60 h 98"/>
                <a:gd name="T26" fmla="*/ 38 w 52"/>
                <a:gd name="T27" fmla="*/ 27 h 98"/>
                <a:gd name="T28" fmla="*/ 45 w 52"/>
                <a:gd name="T29" fmla="*/ 24 h 98"/>
                <a:gd name="T30" fmla="*/ 52 w 52"/>
                <a:gd name="T31"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98">
                  <a:moveTo>
                    <a:pt x="52" y="34"/>
                  </a:moveTo>
                  <a:cubicBezTo>
                    <a:pt x="52" y="92"/>
                    <a:pt x="52" y="92"/>
                    <a:pt x="52" y="92"/>
                  </a:cubicBezTo>
                  <a:cubicBezTo>
                    <a:pt x="52" y="97"/>
                    <a:pt x="49" y="98"/>
                    <a:pt x="45" y="95"/>
                  </a:cubicBezTo>
                  <a:cubicBezTo>
                    <a:pt x="40" y="93"/>
                    <a:pt x="38" y="89"/>
                    <a:pt x="38" y="84"/>
                  </a:cubicBezTo>
                  <a:cubicBezTo>
                    <a:pt x="38" y="73"/>
                    <a:pt x="38" y="73"/>
                    <a:pt x="38" y="73"/>
                  </a:cubicBezTo>
                  <a:cubicBezTo>
                    <a:pt x="21" y="64"/>
                    <a:pt x="21" y="64"/>
                    <a:pt x="21" y="64"/>
                  </a:cubicBezTo>
                  <a:cubicBezTo>
                    <a:pt x="7" y="56"/>
                    <a:pt x="0" y="46"/>
                    <a:pt x="0" y="32"/>
                  </a:cubicBezTo>
                  <a:cubicBezTo>
                    <a:pt x="0" y="6"/>
                    <a:pt x="0" y="6"/>
                    <a:pt x="0" y="6"/>
                  </a:cubicBezTo>
                  <a:cubicBezTo>
                    <a:pt x="0" y="1"/>
                    <a:pt x="2" y="0"/>
                    <a:pt x="7" y="3"/>
                  </a:cubicBezTo>
                  <a:cubicBezTo>
                    <a:pt x="12" y="5"/>
                    <a:pt x="14" y="9"/>
                    <a:pt x="14" y="14"/>
                  </a:cubicBezTo>
                  <a:cubicBezTo>
                    <a:pt x="14" y="40"/>
                    <a:pt x="14" y="40"/>
                    <a:pt x="14" y="40"/>
                  </a:cubicBezTo>
                  <a:cubicBezTo>
                    <a:pt x="14" y="45"/>
                    <a:pt x="16" y="48"/>
                    <a:pt x="21" y="51"/>
                  </a:cubicBezTo>
                  <a:cubicBezTo>
                    <a:pt x="38" y="60"/>
                    <a:pt x="38" y="60"/>
                    <a:pt x="38" y="60"/>
                  </a:cubicBezTo>
                  <a:cubicBezTo>
                    <a:pt x="38" y="27"/>
                    <a:pt x="38" y="27"/>
                    <a:pt x="38" y="27"/>
                  </a:cubicBezTo>
                  <a:cubicBezTo>
                    <a:pt x="38" y="22"/>
                    <a:pt x="40" y="21"/>
                    <a:pt x="45" y="24"/>
                  </a:cubicBezTo>
                  <a:cubicBezTo>
                    <a:pt x="49" y="26"/>
                    <a:pt x="52" y="30"/>
                    <a:pt x="52" y="34"/>
                  </a:cubicBezTo>
                  <a:close/>
                </a:path>
              </a:pathLst>
            </a:custGeom>
            <a:solidFill>
              <a:srgbClr val="FFFFFF"/>
            </a:solidFill>
            <a:ln w="14288" cap="flat">
              <a:noFill/>
              <a:prstDash val="solid"/>
              <a:miter lim="800000"/>
            </a:ln>
          </p:spPr>
          <p:txBody>
            <a:bodyPr vert="horz" wrap="square" lIns="91392" tIns="45696" rIns="91392" bIns="45696" numCol="1" anchor="t" anchorCtr="0" compatLnSpc="1"/>
            <a:lstStyle/>
            <a:p>
              <a:endParaRPr lang="zh-CN" altLang="en-US" sz="1600"/>
            </a:p>
          </p:txBody>
        </p:sp>
        <p:sp>
          <p:nvSpPr>
            <p:cNvPr id="138" name="文本框 45"/>
            <p:cNvSpPr txBox="1"/>
            <p:nvPr/>
          </p:nvSpPr>
          <p:spPr>
            <a:xfrm>
              <a:off x="9363333" y="5374995"/>
              <a:ext cx="2084763" cy="498485"/>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rPr>
                <a:t>点击添加内容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0-#ppt_w/2"/>
                                          </p:val>
                                        </p:tav>
                                        <p:tav tm="100000">
                                          <p:val>
                                            <p:strVal val="#ppt_x"/>
                                          </p:val>
                                        </p:tav>
                                      </p:tavLst>
                                    </p:anim>
                                    <p:anim calcmode="lin" valueType="num">
                                      <p:cBhvr additive="base">
                                        <p:cTn id="8" dur="500" fill="hold"/>
                                        <p:tgtEl>
                                          <p:spTgt spid="10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0-#ppt_w/2"/>
                                          </p:val>
                                        </p:tav>
                                        <p:tav tm="100000">
                                          <p:val>
                                            <p:strVal val="#ppt_x"/>
                                          </p:val>
                                        </p:tav>
                                      </p:tavLst>
                                    </p:anim>
                                    <p:anim calcmode="lin" valueType="num">
                                      <p:cBhvr additive="base">
                                        <p:cTn id="12" dur="500" fill="hold"/>
                                        <p:tgtEl>
                                          <p:spTgt spid="11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0-#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131"/>
                                        </p:tgtEl>
                                        <p:attrNameLst>
                                          <p:attrName>style.visibility</p:attrName>
                                        </p:attrNameLst>
                                      </p:cBhvr>
                                      <p:to>
                                        <p:strVal val="visible"/>
                                      </p:to>
                                    </p:set>
                                    <p:anim calcmode="lin" valueType="num">
                                      <p:cBhvr additive="base">
                                        <p:cTn id="19" dur="500" fill="hold"/>
                                        <p:tgtEl>
                                          <p:spTgt spid="131"/>
                                        </p:tgtEl>
                                        <p:attrNameLst>
                                          <p:attrName>ppt_x</p:attrName>
                                        </p:attrNameLst>
                                      </p:cBhvr>
                                      <p:tavLst>
                                        <p:tav tm="0">
                                          <p:val>
                                            <p:strVal val="0-#ppt_w/2"/>
                                          </p:val>
                                        </p:tav>
                                        <p:tav tm="100000">
                                          <p:val>
                                            <p:strVal val="#ppt_x"/>
                                          </p:val>
                                        </p:tav>
                                      </p:tavLst>
                                    </p:anim>
                                    <p:anim calcmode="lin" valueType="num">
                                      <p:cBhvr additive="base">
                                        <p:cTn id="20" dur="500" fill="hold"/>
                                        <p:tgtEl>
                                          <p:spTgt spid="13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par>
                                <p:cTn id="27" presetID="53" presetClass="entr" presetSubtype="16" fill="hold" nodeType="withEffect">
                                  <p:stCondLst>
                                    <p:cond delay="200"/>
                                  </p:stCondLst>
                                  <p:childTnLst>
                                    <p:set>
                                      <p:cBhvr>
                                        <p:cTn id="28" dur="1" fill="hold">
                                          <p:stCondLst>
                                            <p:cond delay="0"/>
                                          </p:stCondLst>
                                        </p:cTn>
                                        <p:tgtEl>
                                          <p:spTgt spid="100"/>
                                        </p:tgtEl>
                                        <p:attrNameLst>
                                          <p:attrName>style.visibility</p:attrName>
                                        </p:attrNameLst>
                                      </p:cBhvr>
                                      <p:to>
                                        <p:strVal val="visible"/>
                                      </p:to>
                                    </p:set>
                                    <p:anim calcmode="lin" valueType="num">
                                      <p:cBhvr>
                                        <p:cTn id="29" dur="500" fill="hold"/>
                                        <p:tgtEl>
                                          <p:spTgt spid="100"/>
                                        </p:tgtEl>
                                        <p:attrNameLst>
                                          <p:attrName>ppt_w</p:attrName>
                                        </p:attrNameLst>
                                      </p:cBhvr>
                                      <p:tavLst>
                                        <p:tav tm="0">
                                          <p:val>
                                            <p:fltVal val="0"/>
                                          </p:val>
                                        </p:tav>
                                        <p:tav tm="100000">
                                          <p:val>
                                            <p:strVal val="#ppt_w"/>
                                          </p:val>
                                        </p:tav>
                                      </p:tavLst>
                                    </p:anim>
                                    <p:anim calcmode="lin" valueType="num">
                                      <p:cBhvr>
                                        <p:cTn id="30" dur="500" fill="hold"/>
                                        <p:tgtEl>
                                          <p:spTgt spid="100"/>
                                        </p:tgtEl>
                                        <p:attrNameLst>
                                          <p:attrName>ppt_h</p:attrName>
                                        </p:attrNameLst>
                                      </p:cBhvr>
                                      <p:tavLst>
                                        <p:tav tm="0">
                                          <p:val>
                                            <p:fltVal val="0"/>
                                          </p:val>
                                        </p:tav>
                                        <p:tav tm="100000">
                                          <p:val>
                                            <p:strVal val="#ppt_h"/>
                                          </p:val>
                                        </p:tav>
                                      </p:tavLst>
                                    </p:anim>
                                    <p:animEffect transition="in" filter="fade">
                                      <p:cBhvr>
                                        <p:cTn id="31" dur="500"/>
                                        <p:tgtEl>
                                          <p:spTgt spid="100"/>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103"/>
                                        </p:tgtEl>
                                        <p:attrNameLst>
                                          <p:attrName>style.visibility</p:attrName>
                                        </p:attrNameLst>
                                      </p:cBhvr>
                                      <p:to>
                                        <p:strVal val="visible"/>
                                      </p:to>
                                    </p:set>
                                    <p:anim calcmode="lin" valueType="num">
                                      <p:cBhvr>
                                        <p:cTn id="35" dur="500" fill="hold"/>
                                        <p:tgtEl>
                                          <p:spTgt spid="103"/>
                                        </p:tgtEl>
                                        <p:attrNameLst>
                                          <p:attrName>ppt_w</p:attrName>
                                        </p:attrNameLst>
                                      </p:cBhvr>
                                      <p:tavLst>
                                        <p:tav tm="0">
                                          <p:val>
                                            <p:fltVal val="0"/>
                                          </p:val>
                                        </p:tav>
                                        <p:tav tm="100000">
                                          <p:val>
                                            <p:strVal val="#ppt_w"/>
                                          </p:val>
                                        </p:tav>
                                      </p:tavLst>
                                    </p:anim>
                                    <p:anim calcmode="lin" valueType="num">
                                      <p:cBhvr>
                                        <p:cTn id="36" dur="500" fill="hold"/>
                                        <p:tgtEl>
                                          <p:spTgt spid="103"/>
                                        </p:tgtEl>
                                        <p:attrNameLst>
                                          <p:attrName>ppt_h</p:attrName>
                                        </p:attrNameLst>
                                      </p:cBhvr>
                                      <p:tavLst>
                                        <p:tav tm="0">
                                          <p:val>
                                            <p:fltVal val="0"/>
                                          </p:val>
                                        </p:tav>
                                        <p:tav tm="100000">
                                          <p:val>
                                            <p:strVal val="#ppt_h"/>
                                          </p:val>
                                        </p:tav>
                                      </p:tavLst>
                                    </p:anim>
                                    <p:animEffect transition="in" filter="fade">
                                      <p:cBhvr>
                                        <p:cTn id="37" dur="500"/>
                                        <p:tgtEl>
                                          <p:spTgt spid="103"/>
                                        </p:tgtEl>
                                      </p:cBhvr>
                                    </p:animEffect>
                                  </p:childTnLst>
                                </p:cTn>
                              </p:par>
                              <p:par>
                                <p:cTn id="38" presetID="53" presetClass="entr" presetSubtype="16" fill="hold" nodeType="withEffect">
                                  <p:stCondLst>
                                    <p:cond delay="200"/>
                                  </p:stCondLst>
                                  <p:childTnLst>
                                    <p:set>
                                      <p:cBhvr>
                                        <p:cTn id="39" dur="1" fill="hold">
                                          <p:stCondLst>
                                            <p:cond delay="0"/>
                                          </p:stCondLst>
                                        </p:cTn>
                                        <p:tgtEl>
                                          <p:spTgt spid="104"/>
                                        </p:tgtEl>
                                        <p:attrNameLst>
                                          <p:attrName>style.visibility</p:attrName>
                                        </p:attrNameLst>
                                      </p:cBhvr>
                                      <p:to>
                                        <p:strVal val="visible"/>
                                      </p:to>
                                    </p:set>
                                    <p:anim calcmode="lin" valueType="num">
                                      <p:cBhvr>
                                        <p:cTn id="40" dur="500" fill="hold"/>
                                        <p:tgtEl>
                                          <p:spTgt spid="104"/>
                                        </p:tgtEl>
                                        <p:attrNameLst>
                                          <p:attrName>ppt_w</p:attrName>
                                        </p:attrNameLst>
                                      </p:cBhvr>
                                      <p:tavLst>
                                        <p:tav tm="0">
                                          <p:val>
                                            <p:fltVal val="0"/>
                                          </p:val>
                                        </p:tav>
                                        <p:tav tm="100000">
                                          <p:val>
                                            <p:strVal val="#ppt_w"/>
                                          </p:val>
                                        </p:tav>
                                      </p:tavLst>
                                    </p:anim>
                                    <p:anim calcmode="lin" valueType="num">
                                      <p:cBhvr>
                                        <p:cTn id="41" dur="500" fill="hold"/>
                                        <p:tgtEl>
                                          <p:spTgt spid="104"/>
                                        </p:tgtEl>
                                        <p:attrNameLst>
                                          <p:attrName>ppt_h</p:attrName>
                                        </p:attrNameLst>
                                      </p:cBhvr>
                                      <p:tavLst>
                                        <p:tav tm="0">
                                          <p:val>
                                            <p:fltVal val="0"/>
                                          </p:val>
                                        </p:tav>
                                        <p:tav tm="100000">
                                          <p:val>
                                            <p:strVal val="#ppt_h"/>
                                          </p:val>
                                        </p:tav>
                                      </p:tavLst>
                                    </p:anim>
                                    <p:animEffect transition="in" filter="fade">
                                      <p:cBhvr>
                                        <p:cTn id="42" dur="500"/>
                                        <p:tgtEl>
                                          <p:spTgt spid="104"/>
                                        </p:tgtEl>
                                      </p:cBhvr>
                                    </p:animEffect>
                                  </p:childTnLst>
                                </p:cTn>
                              </p:par>
                            </p:childTnLst>
                          </p:cTn>
                        </p:par>
                        <p:par>
                          <p:cTn id="43" fill="hold">
                            <p:stCondLst>
                              <p:cond delay="1500"/>
                            </p:stCondLst>
                            <p:childTnLst>
                              <p:par>
                                <p:cTn id="44" presetID="2" presetClass="entr" presetSubtype="2" fill="hold" grpId="0" nodeType="afterEffect">
                                  <p:stCondLst>
                                    <p:cond delay="0"/>
                                  </p:stCondLst>
                                  <p:childTnLst>
                                    <p:set>
                                      <p:cBhvr>
                                        <p:cTn id="45" dur="1" fill="hold">
                                          <p:stCondLst>
                                            <p:cond delay="0"/>
                                          </p:stCondLst>
                                        </p:cTn>
                                        <p:tgtEl>
                                          <p:spTgt spid="95"/>
                                        </p:tgtEl>
                                        <p:attrNameLst>
                                          <p:attrName>style.visibility</p:attrName>
                                        </p:attrNameLst>
                                      </p:cBhvr>
                                      <p:to>
                                        <p:strVal val="visible"/>
                                      </p:to>
                                    </p:set>
                                    <p:anim calcmode="lin" valueType="num">
                                      <p:cBhvr additive="base">
                                        <p:cTn id="46" dur="300" fill="hold"/>
                                        <p:tgtEl>
                                          <p:spTgt spid="95"/>
                                        </p:tgtEl>
                                        <p:attrNameLst>
                                          <p:attrName>ppt_x</p:attrName>
                                        </p:attrNameLst>
                                      </p:cBhvr>
                                      <p:tavLst>
                                        <p:tav tm="0">
                                          <p:val>
                                            <p:strVal val="1+#ppt_w/2"/>
                                          </p:val>
                                        </p:tav>
                                        <p:tav tm="100000">
                                          <p:val>
                                            <p:strVal val="#ppt_x"/>
                                          </p:val>
                                        </p:tav>
                                      </p:tavLst>
                                    </p:anim>
                                    <p:anim calcmode="lin" valueType="num">
                                      <p:cBhvr additive="base">
                                        <p:cTn id="47" dur="300" fill="hold"/>
                                        <p:tgtEl>
                                          <p:spTgt spid="95"/>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2" presetClass="entr" presetSubtype="2"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300" fill="hold"/>
                                        <p:tgtEl>
                                          <p:spTgt spid="96"/>
                                        </p:tgtEl>
                                        <p:attrNameLst>
                                          <p:attrName>ppt_x</p:attrName>
                                        </p:attrNameLst>
                                      </p:cBhvr>
                                      <p:tavLst>
                                        <p:tav tm="0">
                                          <p:val>
                                            <p:strVal val="1+#ppt_w/2"/>
                                          </p:val>
                                        </p:tav>
                                        <p:tav tm="100000">
                                          <p:val>
                                            <p:strVal val="#ppt_x"/>
                                          </p:val>
                                        </p:tav>
                                      </p:tavLst>
                                    </p:anim>
                                    <p:anim calcmode="lin" valueType="num">
                                      <p:cBhvr additive="base">
                                        <p:cTn id="52" dur="300" fill="hold"/>
                                        <p:tgtEl>
                                          <p:spTgt spid="96"/>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 presetClass="entr" presetSubtype="2" fill="hold" grpId="0"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additive="base">
                                        <p:cTn id="56" dur="300" fill="hold"/>
                                        <p:tgtEl>
                                          <p:spTgt spid="97"/>
                                        </p:tgtEl>
                                        <p:attrNameLst>
                                          <p:attrName>ppt_x</p:attrName>
                                        </p:attrNameLst>
                                      </p:cBhvr>
                                      <p:tavLst>
                                        <p:tav tm="0">
                                          <p:val>
                                            <p:strVal val="1+#ppt_w/2"/>
                                          </p:val>
                                        </p:tav>
                                        <p:tav tm="100000">
                                          <p:val>
                                            <p:strVal val="#ppt_x"/>
                                          </p:val>
                                        </p:tav>
                                      </p:tavLst>
                                    </p:anim>
                                    <p:anim calcmode="lin" valueType="num">
                                      <p:cBhvr additive="base">
                                        <p:cTn id="57" dur="300" fill="hold"/>
                                        <p:tgtEl>
                                          <p:spTgt spid="97"/>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 presetClass="entr" presetSubtype="2" fill="hold" grpId="0" nodeType="afterEffect">
                                  <p:stCondLst>
                                    <p:cond delay="0"/>
                                  </p:stCondLst>
                                  <p:childTnLst>
                                    <p:set>
                                      <p:cBhvr>
                                        <p:cTn id="60" dur="1" fill="hold">
                                          <p:stCondLst>
                                            <p:cond delay="0"/>
                                          </p:stCondLst>
                                        </p:cTn>
                                        <p:tgtEl>
                                          <p:spTgt spid="98"/>
                                        </p:tgtEl>
                                        <p:attrNameLst>
                                          <p:attrName>style.visibility</p:attrName>
                                        </p:attrNameLst>
                                      </p:cBhvr>
                                      <p:to>
                                        <p:strVal val="visible"/>
                                      </p:to>
                                    </p:set>
                                    <p:anim calcmode="lin" valueType="num">
                                      <p:cBhvr additive="base">
                                        <p:cTn id="61" dur="300" fill="hold"/>
                                        <p:tgtEl>
                                          <p:spTgt spid="98"/>
                                        </p:tgtEl>
                                        <p:attrNameLst>
                                          <p:attrName>ppt_x</p:attrName>
                                        </p:attrNameLst>
                                      </p:cBhvr>
                                      <p:tavLst>
                                        <p:tav tm="0">
                                          <p:val>
                                            <p:strVal val="1+#ppt_w/2"/>
                                          </p:val>
                                        </p:tav>
                                        <p:tav tm="100000">
                                          <p:val>
                                            <p:strVal val="#ppt_x"/>
                                          </p:val>
                                        </p:tav>
                                      </p:tavLst>
                                    </p:anim>
                                    <p:anim calcmode="lin" valueType="num">
                                      <p:cBhvr additive="base">
                                        <p:cTn id="62" dur="3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8" grpId="0"/>
      <p:bldP spid="99" grpId="0" animBg="1"/>
      <p:bldP spid="10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26242" y="1925752"/>
            <a:ext cx="3358972" cy="2933547"/>
            <a:chOff x="522407" y="3243024"/>
            <a:chExt cx="3360722" cy="2935075"/>
          </a:xfrm>
        </p:grpSpPr>
        <p:grpSp>
          <p:nvGrpSpPr>
            <p:cNvPr id="26" name="组合 25"/>
            <p:cNvGrpSpPr/>
            <p:nvPr/>
          </p:nvGrpSpPr>
          <p:grpSpPr>
            <a:xfrm>
              <a:off x="522407" y="3243024"/>
              <a:ext cx="2935075" cy="2935075"/>
              <a:chOff x="522407" y="3243024"/>
              <a:chExt cx="2935075" cy="2935075"/>
            </a:xfrm>
          </p:grpSpPr>
          <p:sp>
            <p:nvSpPr>
              <p:cNvPr id="30" name="任意多边形 29"/>
              <p:cNvSpPr/>
              <p:nvPr/>
            </p:nvSpPr>
            <p:spPr>
              <a:xfrm>
                <a:off x="522407" y="3243024"/>
                <a:ext cx="2935075" cy="2935075"/>
              </a:xfrm>
              <a:custGeom>
                <a:avLst/>
                <a:gdLst>
                  <a:gd name="connsiteX0" fmla="*/ 2658397 w 5316794"/>
                  <a:gd name="connsiteY0" fmla="*/ 0 h 5316794"/>
                  <a:gd name="connsiteX1" fmla="*/ 5316794 w 5316794"/>
                  <a:gd name="connsiteY1" fmla="*/ 2658397 h 5316794"/>
                  <a:gd name="connsiteX2" fmla="*/ 4349385 w 5316794"/>
                  <a:gd name="connsiteY2" fmla="*/ 4709746 h 5316794"/>
                  <a:gd name="connsiteX3" fmla="*/ 4262469 w 5316794"/>
                  <a:gd name="connsiteY3" fmla="*/ 4774740 h 5316794"/>
                  <a:gd name="connsiteX4" fmla="*/ 5316794 w 5316794"/>
                  <a:gd name="connsiteY4" fmla="*/ 5316794 h 5316794"/>
                  <a:gd name="connsiteX5" fmla="*/ 2706329 w 5316794"/>
                  <a:gd name="connsiteY5" fmla="*/ 5316794 h 5316794"/>
                  <a:gd name="connsiteX6" fmla="*/ 2706329 w 5316794"/>
                  <a:gd name="connsiteY6" fmla="*/ 5314374 h 5316794"/>
                  <a:gd name="connsiteX7" fmla="*/ 2658397 w 5316794"/>
                  <a:gd name="connsiteY7" fmla="*/ 5316794 h 5316794"/>
                  <a:gd name="connsiteX8" fmla="*/ 0 w 5316794"/>
                  <a:gd name="connsiteY8" fmla="*/ 2658397 h 5316794"/>
                  <a:gd name="connsiteX9" fmla="*/ 2658397 w 5316794"/>
                  <a:gd name="connsiteY9" fmla="*/ 0 h 531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6794" h="5316794">
                    <a:moveTo>
                      <a:pt x="2658397" y="0"/>
                    </a:moveTo>
                    <a:cubicBezTo>
                      <a:pt x="4126589" y="0"/>
                      <a:pt x="5316794" y="1190205"/>
                      <a:pt x="5316794" y="2658397"/>
                    </a:cubicBezTo>
                    <a:cubicBezTo>
                      <a:pt x="5316794" y="3484255"/>
                      <a:pt x="4940206" y="4222156"/>
                      <a:pt x="4349385" y="4709746"/>
                    </a:cubicBezTo>
                    <a:lnTo>
                      <a:pt x="4262469" y="4774740"/>
                    </a:lnTo>
                    <a:lnTo>
                      <a:pt x="5316794" y="5316794"/>
                    </a:lnTo>
                    <a:lnTo>
                      <a:pt x="2706329" y="5316794"/>
                    </a:lnTo>
                    <a:lnTo>
                      <a:pt x="2706329" y="5314374"/>
                    </a:lnTo>
                    <a:lnTo>
                      <a:pt x="2658397" y="5316794"/>
                    </a:lnTo>
                    <a:cubicBezTo>
                      <a:pt x="1190205" y="5316794"/>
                      <a:pt x="0" y="4126589"/>
                      <a:pt x="0" y="2658397"/>
                    </a:cubicBezTo>
                    <a:cubicBezTo>
                      <a:pt x="0" y="1190205"/>
                      <a:pt x="1190205" y="0"/>
                      <a:pt x="2658397" y="0"/>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61604" y="3582221"/>
                <a:ext cx="2256682" cy="2256682"/>
              </a:xfrm>
              <a:prstGeom prst="ellipse">
                <a:avLst/>
              </a:prstGeom>
              <a:solidFill>
                <a:schemeClr val="bg1"/>
              </a:solidFill>
              <a:ln>
                <a:noFill/>
              </a:ln>
              <a:effectLst>
                <a:innerShdw blurRad="190500" dist="88900" dir="135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731129" y="3314740"/>
              <a:ext cx="1152000" cy="1152000"/>
              <a:chOff x="2731129" y="3314740"/>
              <a:chExt cx="1152000" cy="1152000"/>
            </a:xfrm>
          </p:grpSpPr>
          <p:sp>
            <p:nvSpPr>
              <p:cNvPr id="28" name="任意多边形 27"/>
              <p:cNvSpPr/>
              <p:nvPr/>
            </p:nvSpPr>
            <p:spPr>
              <a:xfrm flipH="1">
                <a:off x="2731129" y="3314740"/>
                <a:ext cx="1152000" cy="1152000"/>
              </a:xfrm>
              <a:custGeom>
                <a:avLst/>
                <a:gdLst>
                  <a:gd name="connsiteX0" fmla="*/ 2658397 w 5316794"/>
                  <a:gd name="connsiteY0" fmla="*/ 0 h 5316794"/>
                  <a:gd name="connsiteX1" fmla="*/ 0 w 5316794"/>
                  <a:gd name="connsiteY1" fmla="*/ 2658397 h 5316794"/>
                  <a:gd name="connsiteX2" fmla="*/ 2658397 w 5316794"/>
                  <a:gd name="connsiteY2" fmla="*/ 5316794 h 5316794"/>
                  <a:gd name="connsiteX3" fmla="*/ 2706329 w 5316794"/>
                  <a:gd name="connsiteY3" fmla="*/ 5314374 h 5316794"/>
                  <a:gd name="connsiteX4" fmla="*/ 2706329 w 5316794"/>
                  <a:gd name="connsiteY4" fmla="*/ 5316794 h 5316794"/>
                  <a:gd name="connsiteX5" fmla="*/ 5316794 w 5316794"/>
                  <a:gd name="connsiteY5" fmla="*/ 5316794 h 5316794"/>
                  <a:gd name="connsiteX6" fmla="*/ 4262469 w 5316794"/>
                  <a:gd name="connsiteY6" fmla="*/ 4774740 h 5316794"/>
                  <a:gd name="connsiteX7" fmla="*/ 4349384 w 5316794"/>
                  <a:gd name="connsiteY7" fmla="*/ 4709746 h 5316794"/>
                  <a:gd name="connsiteX8" fmla="*/ 5316794 w 5316794"/>
                  <a:gd name="connsiteY8" fmla="*/ 2658397 h 5316794"/>
                  <a:gd name="connsiteX9" fmla="*/ 2658397 w 5316794"/>
                  <a:gd name="connsiteY9" fmla="*/ 0 h 531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6794" h="5316794">
                    <a:moveTo>
                      <a:pt x="2658397" y="0"/>
                    </a:moveTo>
                    <a:cubicBezTo>
                      <a:pt x="1190205" y="0"/>
                      <a:pt x="0" y="1190205"/>
                      <a:pt x="0" y="2658397"/>
                    </a:cubicBezTo>
                    <a:cubicBezTo>
                      <a:pt x="0" y="4126589"/>
                      <a:pt x="1190205" y="5316794"/>
                      <a:pt x="2658397" y="5316794"/>
                    </a:cubicBezTo>
                    <a:lnTo>
                      <a:pt x="2706329" y="5314374"/>
                    </a:lnTo>
                    <a:lnTo>
                      <a:pt x="2706329" y="5316794"/>
                    </a:lnTo>
                    <a:lnTo>
                      <a:pt x="5316794" y="5316794"/>
                    </a:lnTo>
                    <a:lnTo>
                      <a:pt x="4262469" y="4774740"/>
                    </a:lnTo>
                    <a:lnTo>
                      <a:pt x="4349384" y="4709746"/>
                    </a:lnTo>
                    <a:cubicBezTo>
                      <a:pt x="4940206" y="4222156"/>
                      <a:pt x="5316794" y="3484255"/>
                      <a:pt x="5316794" y="2658397"/>
                    </a:cubicBezTo>
                    <a:cubicBezTo>
                      <a:pt x="5316794" y="1190205"/>
                      <a:pt x="4126589" y="0"/>
                      <a:pt x="2658397" y="0"/>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864262" y="3447873"/>
                <a:ext cx="885734" cy="885734"/>
              </a:xfrm>
              <a:prstGeom prst="ellipse">
                <a:avLst/>
              </a:prstGeom>
              <a:solidFill>
                <a:schemeClr val="bg1"/>
              </a:solidFill>
              <a:ln>
                <a:noFill/>
              </a:ln>
              <a:effectLst>
                <a:innerShdw blurRad="1270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4517449" y="1925752"/>
            <a:ext cx="3358972" cy="2933547"/>
            <a:chOff x="4415640" y="3243024"/>
            <a:chExt cx="3360722" cy="2935075"/>
          </a:xfrm>
        </p:grpSpPr>
        <p:grpSp>
          <p:nvGrpSpPr>
            <p:cNvPr id="33" name="组合 32"/>
            <p:cNvGrpSpPr/>
            <p:nvPr/>
          </p:nvGrpSpPr>
          <p:grpSpPr>
            <a:xfrm>
              <a:off x="4415640" y="3243024"/>
              <a:ext cx="2935075" cy="2935075"/>
              <a:chOff x="4415640" y="3243024"/>
              <a:chExt cx="2935075" cy="2935075"/>
            </a:xfrm>
          </p:grpSpPr>
          <p:sp>
            <p:nvSpPr>
              <p:cNvPr id="37" name="任意多边形 36"/>
              <p:cNvSpPr/>
              <p:nvPr/>
            </p:nvSpPr>
            <p:spPr>
              <a:xfrm>
                <a:off x="4415640" y="3243024"/>
                <a:ext cx="2935075" cy="2935075"/>
              </a:xfrm>
              <a:custGeom>
                <a:avLst/>
                <a:gdLst>
                  <a:gd name="connsiteX0" fmla="*/ 2658397 w 5316794"/>
                  <a:gd name="connsiteY0" fmla="*/ 0 h 5316794"/>
                  <a:gd name="connsiteX1" fmla="*/ 5316794 w 5316794"/>
                  <a:gd name="connsiteY1" fmla="*/ 2658397 h 5316794"/>
                  <a:gd name="connsiteX2" fmla="*/ 4349385 w 5316794"/>
                  <a:gd name="connsiteY2" fmla="*/ 4709746 h 5316794"/>
                  <a:gd name="connsiteX3" fmla="*/ 4262469 w 5316794"/>
                  <a:gd name="connsiteY3" fmla="*/ 4774740 h 5316794"/>
                  <a:gd name="connsiteX4" fmla="*/ 5316794 w 5316794"/>
                  <a:gd name="connsiteY4" fmla="*/ 5316794 h 5316794"/>
                  <a:gd name="connsiteX5" fmla="*/ 2706329 w 5316794"/>
                  <a:gd name="connsiteY5" fmla="*/ 5316794 h 5316794"/>
                  <a:gd name="connsiteX6" fmla="*/ 2706329 w 5316794"/>
                  <a:gd name="connsiteY6" fmla="*/ 5314374 h 5316794"/>
                  <a:gd name="connsiteX7" fmla="*/ 2658397 w 5316794"/>
                  <a:gd name="connsiteY7" fmla="*/ 5316794 h 5316794"/>
                  <a:gd name="connsiteX8" fmla="*/ 0 w 5316794"/>
                  <a:gd name="connsiteY8" fmla="*/ 2658397 h 5316794"/>
                  <a:gd name="connsiteX9" fmla="*/ 2658397 w 5316794"/>
                  <a:gd name="connsiteY9" fmla="*/ 0 h 531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6794" h="5316794">
                    <a:moveTo>
                      <a:pt x="2658397" y="0"/>
                    </a:moveTo>
                    <a:cubicBezTo>
                      <a:pt x="4126589" y="0"/>
                      <a:pt x="5316794" y="1190205"/>
                      <a:pt x="5316794" y="2658397"/>
                    </a:cubicBezTo>
                    <a:cubicBezTo>
                      <a:pt x="5316794" y="3484255"/>
                      <a:pt x="4940206" y="4222156"/>
                      <a:pt x="4349385" y="4709746"/>
                    </a:cubicBezTo>
                    <a:lnTo>
                      <a:pt x="4262469" y="4774740"/>
                    </a:lnTo>
                    <a:lnTo>
                      <a:pt x="5316794" y="5316794"/>
                    </a:lnTo>
                    <a:lnTo>
                      <a:pt x="2706329" y="5316794"/>
                    </a:lnTo>
                    <a:lnTo>
                      <a:pt x="2706329" y="5314374"/>
                    </a:lnTo>
                    <a:lnTo>
                      <a:pt x="2658397" y="5316794"/>
                    </a:lnTo>
                    <a:cubicBezTo>
                      <a:pt x="1190205" y="5316794"/>
                      <a:pt x="0" y="4126589"/>
                      <a:pt x="0" y="2658397"/>
                    </a:cubicBezTo>
                    <a:cubicBezTo>
                      <a:pt x="0" y="1190205"/>
                      <a:pt x="1190205" y="0"/>
                      <a:pt x="2658397" y="0"/>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椭圆 37"/>
              <p:cNvSpPr/>
              <p:nvPr/>
            </p:nvSpPr>
            <p:spPr>
              <a:xfrm>
                <a:off x="4754837" y="3582221"/>
                <a:ext cx="2256682" cy="2256682"/>
              </a:xfrm>
              <a:prstGeom prst="ellipse">
                <a:avLst/>
              </a:prstGeom>
              <a:solidFill>
                <a:schemeClr val="bg1"/>
              </a:solidFill>
              <a:ln>
                <a:noFill/>
              </a:ln>
              <a:effectLst>
                <a:innerShdw blurRad="190500" dist="88900" dir="135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624362" y="3314740"/>
              <a:ext cx="1152000" cy="1152000"/>
              <a:chOff x="6624362" y="3314740"/>
              <a:chExt cx="1152000" cy="1152000"/>
            </a:xfrm>
          </p:grpSpPr>
          <p:sp>
            <p:nvSpPr>
              <p:cNvPr id="35" name="任意多边形 34"/>
              <p:cNvSpPr/>
              <p:nvPr/>
            </p:nvSpPr>
            <p:spPr>
              <a:xfrm flipH="1">
                <a:off x="6624362" y="3314740"/>
                <a:ext cx="1152000" cy="1152000"/>
              </a:xfrm>
              <a:custGeom>
                <a:avLst/>
                <a:gdLst>
                  <a:gd name="connsiteX0" fmla="*/ 2658397 w 5316794"/>
                  <a:gd name="connsiteY0" fmla="*/ 0 h 5316794"/>
                  <a:gd name="connsiteX1" fmla="*/ 0 w 5316794"/>
                  <a:gd name="connsiteY1" fmla="*/ 2658397 h 5316794"/>
                  <a:gd name="connsiteX2" fmla="*/ 2658397 w 5316794"/>
                  <a:gd name="connsiteY2" fmla="*/ 5316794 h 5316794"/>
                  <a:gd name="connsiteX3" fmla="*/ 2706329 w 5316794"/>
                  <a:gd name="connsiteY3" fmla="*/ 5314374 h 5316794"/>
                  <a:gd name="connsiteX4" fmla="*/ 2706329 w 5316794"/>
                  <a:gd name="connsiteY4" fmla="*/ 5316794 h 5316794"/>
                  <a:gd name="connsiteX5" fmla="*/ 5316794 w 5316794"/>
                  <a:gd name="connsiteY5" fmla="*/ 5316794 h 5316794"/>
                  <a:gd name="connsiteX6" fmla="*/ 4262469 w 5316794"/>
                  <a:gd name="connsiteY6" fmla="*/ 4774740 h 5316794"/>
                  <a:gd name="connsiteX7" fmla="*/ 4349384 w 5316794"/>
                  <a:gd name="connsiteY7" fmla="*/ 4709746 h 5316794"/>
                  <a:gd name="connsiteX8" fmla="*/ 5316794 w 5316794"/>
                  <a:gd name="connsiteY8" fmla="*/ 2658397 h 5316794"/>
                  <a:gd name="connsiteX9" fmla="*/ 2658397 w 5316794"/>
                  <a:gd name="connsiteY9" fmla="*/ 0 h 531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6794" h="5316794">
                    <a:moveTo>
                      <a:pt x="2658397" y="0"/>
                    </a:moveTo>
                    <a:cubicBezTo>
                      <a:pt x="1190205" y="0"/>
                      <a:pt x="0" y="1190205"/>
                      <a:pt x="0" y="2658397"/>
                    </a:cubicBezTo>
                    <a:cubicBezTo>
                      <a:pt x="0" y="4126589"/>
                      <a:pt x="1190205" y="5316794"/>
                      <a:pt x="2658397" y="5316794"/>
                    </a:cubicBezTo>
                    <a:lnTo>
                      <a:pt x="2706329" y="5314374"/>
                    </a:lnTo>
                    <a:lnTo>
                      <a:pt x="2706329" y="5316794"/>
                    </a:lnTo>
                    <a:lnTo>
                      <a:pt x="5316794" y="5316794"/>
                    </a:lnTo>
                    <a:lnTo>
                      <a:pt x="4262469" y="4774740"/>
                    </a:lnTo>
                    <a:lnTo>
                      <a:pt x="4349384" y="4709746"/>
                    </a:lnTo>
                    <a:cubicBezTo>
                      <a:pt x="4940206" y="4222156"/>
                      <a:pt x="5316794" y="3484255"/>
                      <a:pt x="5316794" y="2658397"/>
                    </a:cubicBezTo>
                    <a:cubicBezTo>
                      <a:pt x="5316794" y="1190205"/>
                      <a:pt x="4126589" y="0"/>
                      <a:pt x="2658397" y="0"/>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椭圆 35"/>
              <p:cNvSpPr/>
              <p:nvPr/>
            </p:nvSpPr>
            <p:spPr>
              <a:xfrm>
                <a:off x="6757495" y="3447873"/>
                <a:ext cx="885734" cy="885734"/>
              </a:xfrm>
              <a:prstGeom prst="ellipse">
                <a:avLst/>
              </a:prstGeom>
              <a:solidFill>
                <a:schemeClr val="bg1"/>
              </a:solidFill>
              <a:ln>
                <a:noFill/>
              </a:ln>
              <a:effectLst>
                <a:innerShdw blurRad="1270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grpSp>
        <p:nvGrpSpPr>
          <p:cNvPr id="39" name="组合 38"/>
          <p:cNvGrpSpPr/>
          <p:nvPr/>
        </p:nvGrpSpPr>
        <p:grpSpPr>
          <a:xfrm>
            <a:off x="8408654" y="1925752"/>
            <a:ext cx="3358972" cy="2933547"/>
            <a:chOff x="8308872" y="3243024"/>
            <a:chExt cx="3360722" cy="2935075"/>
          </a:xfrm>
        </p:grpSpPr>
        <p:grpSp>
          <p:nvGrpSpPr>
            <p:cNvPr id="40" name="组合 39"/>
            <p:cNvGrpSpPr/>
            <p:nvPr/>
          </p:nvGrpSpPr>
          <p:grpSpPr>
            <a:xfrm>
              <a:off x="8308872" y="3243024"/>
              <a:ext cx="2935075" cy="2935075"/>
              <a:chOff x="8308872" y="3243024"/>
              <a:chExt cx="2935075" cy="2935075"/>
            </a:xfrm>
          </p:grpSpPr>
          <p:sp>
            <p:nvSpPr>
              <p:cNvPr id="44" name="任意多边形 43"/>
              <p:cNvSpPr/>
              <p:nvPr/>
            </p:nvSpPr>
            <p:spPr>
              <a:xfrm>
                <a:off x="8308872" y="3243024"/>
                <a:ext cx="2935075" cy="2935075"/>
              </a:xfrm>
              <a:custGeom>
                <a:avLst/>
                <a:gdLst>
                  <a:gd name="connsiteX0" fmla="*/ 2658397 w 5316794"/>
                  <a:gd name="connsiteY0" fmla="*/ 0 h 5316794"/>
                  <a:gd name="connsiteX1" fmla="*/ 5316794 w 5316794"/>
                  <a:gd name="connsiteY1" fmla="*/ 2658397 h 5316794"/>
                  <a:gd name="connsiteX2" fmla="*/ 4349385 w 5316794"/>
                  <a:gd name="connsiteY2" fmla="*/ 4709746 h 5316794"/>
                  <a:gd name="connsiteX3" fmla="*/ 4262469 w 5316794"/>
                  <a:gd name="connsiteY3" fmla="*/ 4774740 h 5316794"/>
                  <a:gd name="connsiteX4" fmla="*/ 5316794 w 5316794"/>
                  <a:gd name="connsiteY4" fmla="*/ 5316794 h 5316794"/>
                  <a:gd name="connsiteX5" fmla="*/ 2706329 w 5316794"/>
                  <a:gd name="connsiteY5" fmla="*/ 5316794 h 5316794"/>
                  <a:gd name="connsiteX6" fmla="*/ 2706329 w 5316794"/>
                  <a:gd name="connsiteY6" fmla="*/ 5314374 h 5316794"/>
                  <a:gd name="connsiteX7" fmla="*/ 2658397 w 5316794"/>
                  <a:gd name="connsiteY7" fmla="*/ 5316794 h 5316794"/>
                  <a:gd name="connsiteX8" fmla="*/ 0 w 5316794"/>
                  <a:gd name="connsiteY8" fmla="*/ 2658397 h 5316794"/>
                  <a:gd name="connsiteX9" fmla="*/ 2658397 w 5316794"/>
                  <a:gd name="connsiteY9" fmla="*/ 0 h 531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6794" h="5316794">
                    <a:moveTo>
                      <a:pt x="2658397" y="0"/>
                    </a:moveTo>
                    <a:cubicBezTo>
                      <a:pt x="4126589" y="0"/>
                      <a:pt x="5316794" y="1190205"/>
                      <a:pt x="5316794" y="2658397"/>
                    </a:cubicBezTo>
                    <a:cubicBezTo>
                      <a:pt x="5316794" y="3484255"/>
                      <a:pt x="4940206" y="4222156"/>
                      <a:pt x="4349385" y="4709746"/>
                    </a:cubicBezTo>
                    <a:lnTo>
                      <a:pt x="4262469" y="4774740"/>
                    </a:lnTo>
                    <a:lnTo>
                      <a:pt x="5316794" y="5316794"/>
                    </a:lnTo>
                    <a:lnTo>
                      <a:pt x="2706329" y="5316794"/>
                    </a:lnTo>
                    <a:lnTo>
                      <a:pt x="2706329" y="5314374"/>
                    </a:lnTo>
                    <a:lnTo>
                      <a:pt x="2658397" y="5316794"/>
                    </a:lnTo>
                    <a:cubicBezTo>
                      <a:pt x="1190205" y="5316794"/>
                      <a:pt x="0" y="4126589"/>
                      <a:pt x="0" y="2658397"/>
                    </a:cubicBezTo>
                    <a:cubicBezTo>
                      <a:pt x="0" y="1190205"/>
                      <a:pt x="1190205" y="0"/>
                      <a:pt x="2658397" y="0"/>
                    </a:cubicBezTo>
                    <a:close/>
                  </a:path>
                </a:pathLst>
              </a:cu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648069" y="3582221"/>
                <a:ext cx="2256682" cy="2256682"/>
              </a:xfrm>
              <a:prstGeom prst="ellipse">
                <a:avLst/>
              </a:prstGeom>
              <a:solidFill>
                <a:schemeClr val="bg1"/>
              </a:solidFill>
              <a:ln>
                <a:noFill/>
              </a:ln>
              <a:effectLst>
                <a:innerShdw blurRad="190500" dist="88900" dir="135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0517594" y="3314740"/>
              <a:ext cx="1152000" cy="1152000"/>
              <a:chOff x="10517594" y="3314740"/>
              <a:chExt cx="1152000" cy="1152000"/>
            </a:xfrm>
          </p:grpSpPr>
          <p:sp>
            <p:nvSpPr>
              <p:cNvPr id="42" name="任意多边形 41"/>
              <p:cNvSpPr/>
              <p:nvPr/>
            </p:nvSpPr>
            <p:spPr>
              <a:xfrm flipH="1">
                <a:off x="10517594" y="3314740"/>
                <a:ext cx="1152000" cy="1152000"/>
              </a:xfrm>
              <a:custGeom>
                <a:avLst/>
                <a:gdLst>
                  <a:gd name="connsiteX0" fmla="*/ 2658397 w 5316794"/>
                  <a:gd name="connsiteY0" fmla="*/ 0 h 5316794"/>
                  <a:gd name="connsiteX1" fmla="*/ 0 w 5316794"/>
                  <a:gd name="connsiteY1" fmla="*/ 2658397 h 5316794"/>
                  <a:gd name="connsiteX2" fmla="*/ 2658397 w 5316794"/>
                  <a:gd name="connsiteY2" fmla="*/ 5316794 h 5316794"/>
                  <a:gd name="connsiteX3" fmla="*/ 2706329 w 5316794"/>
                  <a:gd name="connsiteY3" fmla="*/ 5314374 h 5316794"/>
                  <a:gd name="connsiteX4" fmla="*/ 2706329 w 5316794"/>
                  <a:gd name="connsiteY4" fmla="*/ 5316794 h 5316794"/>
                  <a:gd name="connsiteX5" fmla="*/ 5316794 w 5316794"/>
                  <a:gd name="connsiteY5" fmla="*/ 5316794 h 5316794"/>
                  <a:gd name="connsiteX6" fmla="*/ 4262469 w 5316794"/>
                  <a:gd name="connsiteY6" fmla="*/ 4774740 h 5316794"/>
                  <a:gd name="connsiteX7" fmla="*/ 4349384 w 5316794"/>
                  <a:gd name="connsiteY7" fmla="*/ 4709746 h 5316794"/>
                  <a:gd name="connsiteX8" fmla="*/ 5316794 w 5316794"/>
                  <a:gd name="connsiteY8" fmla="*/ 2658397 h 5316794"/>
                  <a:gd name="connsiteX9" fmla="*/ 2658397 w 5316794"/>
                  <a:gd name="connsiteY9" fmla="*/ 0 h 531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6794" h="5316794">
                    <a:moveTo>
                      <a:pt x="2658397" y="0"/>
                    </a:moveTo>
                    <a:cubicBezTo>
                      <a:pt x="1190205" y="0"/>
                      <a:pt x="0" y="1190205"/>
                      <a:pt x="0" y="2658397"/>
                    </a:cubicBezTo>
                    <a:cubicBezTo>
                      <a:pt x="0" y="4126589"/>
                      <a:pt x="1190205" y="5316794"/>
                      <a:pt x="2658397" y="5316794"/>
                    </a:cubicBezTo>
                    <a:lnTo>
                      <a:pt x="2706329" y="5314374"/>
                    </a:lnTo>
                    <a:lnTo>
                      <a:pt x="2706329" y="5316794"/>
                    </a:lnTo>
                    <a:lnTo>
                      <a:pt x="5316794" y="5316794"/>
                    </a:lnTo>
                    <a:lnTo>
                      <a:pt x="4262469" y="4774740"/>
                    </a:lnTo>
                    <a:lnTo>
                      <a:pt x="4349384" y="4709746"/>
                    </a:lnTo>
                    <a:cubicBezTo>
                      <a:pt x="4940206" y="4222156"/>
                      <a:pt x="5316794" y="3484255"/>
                      <a:pt x="5316794" y="2658397"/>
                    </a:cubicBezTo>
                    <a:cubicBezTo>
                      <a:pt x="5316794" y="1190205"/>
                      <a:pt x="4126589" y="0"/>
                      <a:pt x="2658397" y="0"/>
                    </a:cubicBezTo>
                    <a:close/>
                  </a:path>
                </a:pathLst>
              </a:cu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0650727" y="3447873"/>
                <a:ext cx="885734" cy="885734"/>
              </a:xfrm>
              <a:prstGeom prst="ellipse">
                <a:avLst/>
              </a:prstGeom>
              <a:solidFill>
                <a:schemeClr val="bg1"/>
              </a:solidFill>
              <a:ln>
                <a:noFill/>
              </a:ln>
              <a:effectLst>
                <a:innerShdw blurRad="1270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6" name="文本框 44"/>
          <p:cNvSpPr txBox="1"/>
          <p:nvPr/>
        </p:nvSpPr>
        <p:spPr>
          <a:xfrm>
            <a:off x="1361644" y="3007456"/>
            <a:ext cx="1415772" cy="830740"/>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点击添加</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文字内容</a:t>
            </a:r>
            <a:endParaRPr lang="en-US" altLang="zh-CN" sz="2400" b="1" dirty="0">
              <a:latin typeface="微软雅黑" panose="020B0503020204020204" pitchFamily="34" charset="-122"/>
              <a:ea typeface="微软雅黑" panose="020B0503020204020204" pitchFamily="34" charset="-122"/>
            </a:endParaRPr>
          </a:p>
        </p:txBody>
      </p:sp>
      <p:sp>
        <p:nvSpPr>
          <p:cNvPr id="47" name="文本框 45"/>
          <p:cNvSpPr txBox="1"/>
          <p:nvPr/>
        </p:nvSpPr>
        <p:spPr>
          <a:xfrm>
            <a:off x="5307944" y="2995768"/>
            <a:ext cx="1415772" cy="830740"/>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点击添加</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文字内容</a:t>
            </a:r>
            <a:endParaRPr lang="en-US" altLang="zh-CN" sz="2400" b="1" dirty="0">
              <a:latin typeface="微软雅黑" panose="020B0503020204020204" pitchFamily="34" charset="-122"/>
              <a:ea typeface="微软雅黑" panose="020B0503020204020204" pitchFamily="34" charset="-122"/>
            </a:endParaRPr>
          </a:p>
        </p:txBody>
      </p:sp>
      <p:sp>
        <p:nvSpPr>
          <p:cNvPr id="48" name="文本框 46"/>
          <p:cNvSpPr txBox="1"/>
          <p:nvPr/>
        </p:nvSpPr>
        <p:spPr>
          <a:xfrm>
            <a:off x="9152695" y="3017930"/>
            <a:ext cx="1415772" cy="830740"/>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点击添加</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文字内容</a:t>
            </a:r>
            <a:endParaRPr lang="en-US" altLang="zh-CN" sz="2400" b="1" dirty="0">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1208518" y="5246442"/>
            <a:ext cx="102852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a:rPr>
              <a:t>点击添加文字内容点击添加文字内容点击添加文字内容点击添加文字内容点击添加文字内容点击添加文字内容点击添加文字内容点击添加文字内容击添加文字内容点击添加文字内容击添加文字内容点击添加文字内容击添加内</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a:endParaRPr>
          </a:p>
        </p:txBody>
      </p:sp>
      <p:cxnSp>
        <p:nvCxnSpPr>
          <p:cNvPr id="50" name="直接连接符 49"/>
          <p:cNvCxnSpPr/>
          <p:nvPr/>
        </p:nvCxnSpPr>
        <p:spPr>
          <a:xfrm>
            <a:off x="1136549" y="5228263"/>
            <a:ext cx="1005537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10959351" y="2337838"/>
            <a:ext cx="496359" cy="496359"/>
            <a:chOff x="2586038" y="-514350"/>
            <a:chExt cx="706438" cy="706438"/>
          </a:xfrm>
          <a:solidFill>
            <a:srgbClr val="00B0F0"/>
          </a:solidFill>
        </p:grpSpPr>
        <p:sp>
          <p:nvSpPr>
            <p:cNvPr id="52" name="Freeform 104"/>
            <p:cNvSpPr>
              <a:spLocks noEditPoints="1"/>
            </p:cNvSpPr>
            <p:nvPr/>
          </p:nvSpPr>
          <p:spPr bwMode="auto">
            <a:xfrm>
              <a:off x="2649538" y="-446088"/>
              <a:ext cx="574675" cy="574675"/>
            </a:xfrm>
            <a:custGeom>
              <a:avLst/>
              <a:gdLst>
                <a:gd name="T0" fmla="*/ 77 w 153"/>
                <a:gd name="T1" fmla="*/ 10 h 153"/>
                <a:gd name="T2" fmla="*/ 143 w 153"/>
                <a:gd name="T3" fmla="*/ 76 h 153"/>
                <a:gd name="T4" fmla="*/ 77 w 153"/>
                <a:gd name="T5" fmla="*/ 142 h 153"/>
                <a:gd name="T6" fmla="*/ 11 w 153"/>
                <a:gd name="T7" fmla="*/ 76 h 153"/>
                <a:gd name="T8" fmla="*/ 77 w 153"/>
                <a:gd name="T9" fmla="*/ 10 h 153"/>
                <a:gd name="T10" fmla="*/ 77 w 153"/>
                <a:gd name="T11" fmla="*/ 0 h 153"/>
                <a:gd name="T12" fmla="*/ 0 w 153"/>
                <a:gd name="T13" fmla="*/ 76 h 153"/>
                <a:gd name="T14" fmla="*/ 77 w 153"/>
                <a:gd name="T15" fmla="*/ 153 h 153"/>
                <a:gd name="T16" fmla="*/ 153 w 153"/>
                <a:gd name="T17" fmla="*/ 76 h 153"/>
                <a:gd name="T18" fmla="*/ 77 w 153"/>
                <a:gd name="T1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53">
                  <a:moveTo>
                    <a:pt x="77" y="10"/>
                  </a:moveTo>
                  <a:cubicBezTo>
                    <a:pt x="113" y="10"/>
                    <a:pt x="143" y="40"/>
                    <a:pt x="143" y="76"/>
                  </a:cubicBezTo>
                  <a:cubicBezTo>
                    <a:pt x="143" y="113"/>
                    <a:pt x="113" y="142"/>
                    <a:pt x="77" y="142"/>
                  </a:cubicBezTo>
                  <a:cubicBezTo>
                    <a:pt x="40" y="142"/>
                    <a:pt x="11" y="113"/>
                    <a:pt x="11" y="76"/>
                  </a:cubicBezTo>
                  <a:cubicBezTo>
                    <a:pt x="11" y="40"/>
                    <a:pt x="40" y="10"/>
                    <a:pt x="77" y="10"/>
                  </a:cubicBezTo>
                  <a:moveTo>
                    <a:pt x="77" y="0"/>
                  </a:moveTo>
                  <a:cubicBezTo>
                    <a:pt x="34" y="0"/>
                    <a:pt x="0" y="34"/>
                    <a:pt x="0" y="76"/>
                  </a:cubicBezTo>
                  <a:cubicBezTo>
                    <a:pt x="0" y="119"/>
                    <a:pt x="34" y="153"/>
                    <a:pt x="77" y="153"/>
                  </a:cubicBezTo>
                  <a:cubicBezTo>
                    <a:pt x="119" y="153"/>
                    <a:pt x="153" y="119"/>
                    <a:pt x="153" y="76"/>
                  </a:cubicBezTo>
                  <a:cubicBezTo>
                    <a:pt x="153" y="34"/>
                    <a:pt x="119" y="0"/>
                    <a:pt x="77" y="0"/>
                  </a:cubicBezTo>
                  <a:close/>
                </a:path>
              </a:pathLst>
            </a:custGeom>
            <a:grpFill/>
            <a:ln>
              <a:noFill/>
            </a:ln>
          </p:spPr>
          <p:txBody>
            <a:bodyPr vert="horz" wrap="square" lIns="91392" tIns="45696" rIns="91392" bIns="45696" numCol="1" anchor="t" anchorCtr="0" compatLnSpc="1"/>
            <a:lstStyle/>
            <a:p>
              <a:endParaRPr lang="zh-CN" altLang="en-US"/>
            </a:p>
          </p:txBody>
        </p:sp>
        <p:sp>
          <p:nvSpPr>
            <p:cNvPr id="53" name="Freeform 105"/>
            <p:cNvSpPr/>
            <p:nvPr/>
          </p:nvSpPr>
          <p:spPr bwMode="auto">
            <a:xfrm>
              <a:off x="3133726" y="-77788"/>
              <a:ext cx="52388" cy="66675"/>
            </a:xfrm>
            <a:custGeom>
              <a:avLst/>
              <a:gdLst>
                <a:gd name="T0" fmla="*/ 14 w 14"/>
                <a:gd name="T1" fmla="*/ 1 h 18"/>
                <a:gd name="T2" fmla="*/ 14 w 14"/>
                <a:gd name="T3" fmla="*/ 2 h 18"/>
                <a:gd name="T4" fmla="*/ 14 w 14"/>
                <a:gd name="T5" fmla="*/ 2 h 18"/>
                <a:gd name="T6" fmla="*/ 7 w 14"/>
                <a:gd name="T7" fmla="*/ 16 h 18"/>
                <a:gd name="T8" fmla="*/ 5 w 14"/>
                <a:gd name="T9" fmla="*/ 17 h 18"/>
                <a:gd name="T10" fmla="*/ 2 w 14"/>
                <a:gd name="T11" fmla="*/ 18 h 18"/>
                <a:gd name="T12" fmla="*/ 1 w 14"/>
                <a:gd name="T13" fmla="*/ 18 h 18"/>
                <a:gd name="T14" fmla="*/ 1 w 14"/>
                <a:gd name="T15" fmla="*/ 15 h 18"/>
                <a:gd name="T16" fmla="*/ 0 w 14"/>
                <a:gd name="T17" fmla="*/ 13 h 18"/>
                <a:gd name="T18" fmla="*/ 0 w 14"/>
                <a:gd name="T19" fmla="*/ 9 h 18"/>
                <a:gd name="T20" fmla="*/ 2 w 14"/>
                <a:gd name="T21" fmla="*/ 8 h 18"/>
                <a:gd name="T22" fmla="*/ 3 w 14"/>
                <a:gd name="T23" fmla="*/ 6 h 18"/>
                <a:gd name="T24" fmla="*/ 4 w 14"/>
                <a:gd name="T25" fmla="*/ 6 h 18"/>
                <a:gd name="T26" fmla="*/ 4 w 14"/>
                <a:gd name="T27" fmla="*/ 4 h 18"/>
                <a:gd name="T28" fmla="*/ 6 w 14"/>
                <a:gd name="T29" fmla="*/ 4 h 18"/>
                <a:gd name="T30" fmla="*/ 7 w 14"/>
                <a:gd name="T31" fmla="*/ 2 h 18"/>
                <a:gd name="T32" fmla="*/ 10 w 14"/>
                <a:gd name="T33" fmla="*/ 1 h 18"/>
                <a:gd name="T34" fmla="*/ 10 w 14"/>
                <a:gd name="T35" fmla="*/ 0 h 18"/>
                <a:gd name="T36" fmla="*/ 14 w 14"/>
                <a:gd name="T37" fmla="*/ 0 h 18"/>
                <a:gd name="T38" fmla="*/ 14 w 14"/>
                <a:gd name="T3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8">
                  <a:moveTo>
                    <a:pt x="14" y="1"/>
                  </a:moveTo>
                  <a:cubicBezTo>
                    <a:pt x="14" y="1"/>
                    <a:pt x="14" y="1"/>
                    <a:pt x="14" y="2"/>
                  </a:cubicBezTo>
                  <a:cubicBezTo>
                    <a:pt x="14" y="2"/>
                    <a:pt x="14" y="2"/>
                    <a:pt x="14" y="2"/>
                  </a:cubicBezTo>
                  <a:cubicBezTo>
                    <a:pt x="12" y="7"/>
                    <a:pt x="9" y="12"/>
                    <a:pt x="7" y="16"/>
                  </a:cubicBezTo>
                  <a:cubicBezTo>
                    <a:pt x="6" y="16"/>
                    <a:pt x="6" y="17"/>
                    <a:pt x="5" y="17"/>
                  </a:cubicBezTo>
                  <a:cubicBezTo>
                    <a:pt x="4" y="17"/>
                    <a:pt x="3" y="18"/>
                    <a:pt x="2" y="18"/>
                  </a:cubicBezTo>
                  <a:cubicBezTo>
                    <a:pt x="1" y="18"/>
                    <a:pt x="1" y="18"/>
                    <a:pt x="1" y="18"/>
                  </a:cubicBezTo>
                  <a:cubicBezTo>
                    <a:pt x="1" y="16"/>
                    <a:pt x="1" y="16"/>
                    <a:pt x="1" y="15"/>
                  </a:cubicBezTo>
                  <a:cubicBezTo>
                    <a:pt x="1" y="14"/>
                    <a:pt x="1" y="14"/>
                    <a:pt x="0" y="13"/>
                  </a:cubicBezTo>
                  <a:cubicBezTo>
                    <a:pt x="1" y="12"/>
                    <a:pt x="0" y="10"/>
                    <a:pt x="0" y="9"/>
                  </a:cubicBezTo>
                  <a:cubicBezTo>
                    <a:pt x="0" y="9"/>
                    <a:pt x="1" y="9"/>
                    <a:pt x="2" y="8"/>
                  </a:cubicBezTo>
                  <a:cubicBezTo>
                    <a:pt x="3" y="8"/>
                    <a:pt x="2" y="6"/>
                    <a:pt x="3" y="6"/>
                  </a:cubicBezTo>
                  <a:cubicBezTo>
                    <a:pt x="4" y="5"/>
                    <a:pt x="4" y="6"/>
                    <a:pt x="4" y="6"/>
                  </a:cubicBezTo>
                  <a:cubicBezTo>
                    <a:pt x="5" y="6"/>
                    <a:pt x="4" y="5"/>
                    <a:pt x="4" y="4"/>
                  </a:cubicBezTo>
                  <a:cubicBezTo>
                    <a:pt x="5" y="4"/>
                    <a:pt x="6" y="4"/>
                    <a:pt x="6" y="4"/>
                  </a:cubicBezTo>
                  <a:cubicBezTo>
                    <a:pt x="7" y="4"/>
                    <a:pt x="7" y="3"/>
                    <a:pt x="7" y="2"/>
                  </a:cubicBezTo>
                  <a:cubicBezTo>
                    <a:pt x="8" y="1"/>
                    <a:pt x="9" y="1"/>
                    <a:pt x="10" y="1"/>
                  </a:cubicBezTo>
                  <a:cubicBezTo>
                    <a:pt x="10" y="1"/>
                    <a:pt x="10" y="0"/>
                    <a:pt x="10" y="0"/>
                  </a:cubicBezTo>
                  <a:cubicBezTo>
                    <a:pt x="11" y="0"/>
                    <a:pt x="13" y="0"/>
                    <a:pt x="14" y="0"/>
                  </a:cubicBezTo>
                  <a:cubicBezTo>
                    <a:pt x="14" y="1"/>
                    <a:pt x="14" y="1"/>
                    <a:pt x="14" y="1"/>
                  </a:cubicBezTo>
                  <a:close/>
                </a:path>
              </a:pathLst>
            </a:custGeom>
            <a:grpFill/>
            <a:ln>
              <a:noFill/>
            </a:ln>
          </p:spPr>
          <p:txBody>
            <a:bodyPr vert="horz" wrap="square" lIns="91392" tIns="45696" rIns="91392" bIns="45696" numCol="1" anchor="t" anchorCtr="0" compatLnSpc="1"/>
            <a:lstStyle/>
            <a:p>
              <a:endParaRPr lang="zh-CN" altLang="en-US"/>
            </a:p>
          </p:txBody>
        </p:sp>
        <p:sp>
          <p:nvSpPr>
            <p:cNvPr id="54" name="Freeform 106"/>
            <p:cNvSpPr/>
            <p:nvPr/>
          </p:nvSpPr>
          <p:spPr bwMode="auto">
            <a:xfrm>
              <a:off x="2679701" y="-352425"/>
              <a:ext cx="169863" cy="409575"/>
            </a:xfrm>
            <a:custGeom>
              <a:avLst/>
              <a:gdLst>
                <a:gd name="T0" fmla="*/ 18 w 45"/>
                <a:gd name="T1" fmla="*/ 6 h 109"/>
                <a:gd name="T2" fmla="*/ 18 w 45"/>
                <a:gd name="T3" fmla="*/ 3 h 109"/>
                <a:gd name="T4" fmla="*/ 22 w 45"/>
                <a:gd name="T5" fmla="*/ 8 h 109"/>
                <a:gd name="T6" fmla="*/ 23 w 45"/>
                <a:gd name="T7" fmla="*/ 0 h 109"/>
                <a:gd name="T8" fmla="*/ 28 w 45"/>
                <a:gd name="T9" fmla="*/ 2 h 109"/>
                <a:gd name="T10" fmla="*/ 32 w 45"/>
                <a:gd name="T11" fmla="*/ 5 h 109"/>
                <a:gd name="T12" fmla="*/ 34 w 45"/>
                <a:gd name="T13" fmla="*/ 8 h 109"/>
                <a:gd name="T14" fmla="*/ 32 w 45"/>
                <a:gd name="T15" fmla="*/ 9 h 109"/>
                <a:gd name="T16" fmla="*/ 28 w 45"/>
                <a:gd name="T17" fmla="*/ 11 h 109"/>
                <a:gd name="T18" fmla="*/ 28 w 45"/>
                <a:gd name="T19" fmla="*/ 6 h 109"/>
                <a:gd name="T20" fmla="*/ 25 w 45"/>
                <a:gd name="T21" fmla="*/ 6 h 109"/>
                <a:gd name="T22" fmla="*/ 21 w 45"/>
                <a:gd name="T23" fmla="*/ 11 h 109"/>
                <a:gd name="T24" fmla="*/ 17 w 45"/>
                <a:gd name="T25" fmla="*/ 16 h 109"/>
                <a:gd name="T26" fmla="*/ 21 w 45"/>
                <a:gd name="T27" fmla="*/ 20 h 109"/>
                <a:gd name="T28" fmla="*/ 24 w 45"/>
                <a:gd name="T29" fmla="*/ 20 h 109"/>
                <a:gd name="T30" fmla="*/ 25 w 45"/>
                <a:gd name="T31" fmla="*/ 13 h 109"/>
                <a:gd name="T32" fmla="*/ 29 w 45"/>
                <a:gd name="T33" fmla="*/ 14 h 109"/>
                <a:gd name="T34" fmla="*/ 31 w 45"/>
                <a:gd name="T35" fmla="*/ 15 h 109"/>
                <a:gd name="T36" fmla="*/ 34 w 45"/>
                <a:gd name="T37" fmla="*/ 22 h 109"/>
                <a:gd name="T38" fmla="*/ 37 w 45"/>
                <a:gd name="T39" fmla="*/ 27 h 109"/>
                <a:gd name="T40" fmla="*/ 35 w 45"/>
                <a:gd name="T41" fmla="*/ 28 h 109"/>
                <a:gd name="T42" fmla="*/ 32 w 45"/>
                <a:gd name="T43" fmla="*/ 25 h 109"/>
                <a:gd name="T44" fmla="*/ 32 w 45"/>
                <a:gd name="T45" fmla="*/ 29 h 109"/>
                <a:gd name="T46" fmla="*/ 27 w 45"/>
                <a:gd name="T47" fmla="*/ 31 h 109"/>
                <a:gd name="T48" fmla="*/ 24 w 45"/>
                <a:gd name="T49" fmla="*/ 37 h 109"/>
                <a:gd name="T50" fmla="*/ 20 w 45"/>
                <a:gd name="T51" fmla="*/ 42 h 109"/>
                <a:gd name="T52" fmla="*/ 19 w 45"/>
                <a:gd name="T53" fmla="*/ 43 h 109"/>
                <a:gd name="T54" fmla="*/ 13 w 45"/>
                <a:gd name="T55" fmla="*/ 43 h 109"/>
                <a:gd name="T56" fmla="*/ 14 w 45"/>
                <a:gd name="T57" fmla="*/ 48 h 109"/>
                <a:gd name="T58" fmla="*/ 19 w 45"/>
                <a:gd name="T59" fmla="*/ 53 h 109"/>
                <a:gd name="T60" fmla="*/ 21 w 45"/>
                <a:gd name="T61" fmla="*/ 58 h 109"/>
                <a:gd name="T62" fmla="*/ 25 w 45"/>
                <a:gd name="T63" fmla="*/ 55 h 109"/>
                <a:gd name="T64" fmla="*/ 29 w 45"/>
                <a:gd name="T65" fmla="*/ 56 h 109"/>
                <a:gd name="T66" fmla="*/ 36 w 45"/>
                <a:gd name="T67" fmla="*/ 64 h 109"/>
                <a:gd name="T68" fmla="*/ 41 w 45"/>
                <a:gd name="T69" fmla="*/ 66 h 109"/>
                <a:gd name="T70" fmla="*/ 45 w 45"/>
                <a:gd name="T71" fmla="*/ 70 h 109"/>
                <a:gd name="T72" fmla="*/ 43 w 45"/>
                <a:gd name="T73" fmla="*/ 75 h 109"/>
                <a:gd name="T74" fmla="*/ 42 w 45"/>
                <a:gd name="T75" fmla="*/ 82 h 109"/>
                <a:gd name="T76" fmla="*/ 38 w 45"/>
                <a:gd name="T77" fmla="*/ 86 h 109"/>
                <a:gd name="T78" fmla="*/ 35 w 45"/>
                <a:gd name="T79" fmla="*/ 90 h 109"/>
                <a:gd name="T80" fmla="*/ 32 w 45"/>
                <a:gd name="T81" fmla="*/ 94 h 109"/>
                <a:gd name="T82" fmla="*/ 30 w 45"/>
                <a:gd name="T83" fmla="*/ 102 h 109"/>
                <a:gd name="T84" fmla="*/ 29 w 45"/>
                <a:gd name="T85" fmla="*/ 107 h 109"/>
                <a:gd name="T86" fmla="*/ 27 w 45"/>
                <a:gd name="T87" fmla="*/ 107 h 109"/>
                <a:gd name="T88" fmla="*/ 25 w 45"/>
                <a:gd name="T89" fmla="*/ 104 h 109"/>
                <a:gd name="T90" fmla="*/ 24 w 45"/>
                <a:gd name="T91" fmla="*/ 96 h 109"/>
                <a:gd name="T92" fmla="*/ 26 w 45"/>
                <a:gd name="T93" fmla="*/ 88 h 109"/>
                <a:gd name="T94" fmla="*/ 26 w 45"/>
                <a:gd name="T95" fmla="*/ 81 h 109"/>
                <a:gd name="T96" fmla="*/ 22 w 45"/>
                <a:gd name="T97" fmla="*/ 74 h 109"/>
                <a:gd name="T98" fmla="*/ 20 w 45"/>
                <a:gd name="T99" fmla="*/ 68 h 109"/>
                <a:gd name="T100" fmla="*/ 21 w 45"/>
                <a:gd name="T101" fmla="*/ 61 h 109"/>
                <a:gd name="T102" fmla="*/ 17 w 45"/>
                <a:gd name="T103" fmla="*/ 57 h 109"/>
                <a:gd name="T104" fmla="*/ 14 w 45"/>
                <a:gd name="T105" fmla="*/ 55 h 109"/>
                <a:gd name="T106" fmla="*/ 6 w 45"/>
                <a:gd name="T107" fmla="*/ 48 h 109"/>
                <a:gd name="T108" fmla="*/ 5 w 45"/>
                <a:gd name="T109" fmla="*/ 47 h 109"/>
                <a:gd name="T110" fmla="*/ 2 w 45"/>
                <a:gd name="T111" fmla="*/ 43 h 109"/>
                <a:gd name="T112" fmla="*/ 15 w 45"/>
                <a:gd name="T113" fmla="*/ 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 h="109">
                  <a:moveTo>
                    <a:pt x="15" y="7"/>
                  </a:moveTo>
                  <a:cubicBezTo>
                    <a:pt x="15" y="7"/>
                    <a:pt x="15" y="7"/>
                    <a:pt x="16" y="7"/>
                  </a:cubicBezTo>
                  <a:cubicBezTo>
                    <a:pt x="17" y="7"/>
                    <a:pt x="17" y="6"/>
                    <a:pt x="18" y="6"/>
                  </a:cubicBezTo>
                  <a:cubicBezTo>
                    <a:pt x="18" y="7"/>
                    <a:pt x="18" y="7"/>
                    <a:pt x="18" y="7"/>
                  </a:cubicBezTo>
                  <a:cubicBezTo>
                    <a:pt x="19" y="7"/>
                    <a:pt x="19" y="5"/>
                    <a:pt x="18" y="4"/>
                  </a:cubicBezTo>
                  <a:cubicBezTo>
                    <a:pt x="18" y="3"/>
                    <a:pt x="18" y="4"/>
                    <a:pt x="18" y="3"/>
                  </a:cubicBezTo>
                  <a:cubicBezTo>
                    <a:pt x="20" y="2"/>
                    <a:pt x="19" y="4"/>
                    <a:pt x="20" y="3"/>
                  </a:cubicBezTo>
                  <a:cubicBezTo>
                    <a:pt x="21" y="5"/>
                    <a:pt x="21" y="5"/>
                    <a:pt x="22" y="6"/>
                  </a:cubicBezTo>
                  <a:cubicBezTo>
                    <a:pt x="22" y="7"/>
                    <a:pt x="21" y="7"/>
                    <a:pt x="22" y="8"/>
                  </a:cubicBezTo>
                  <a:cubicBezTo>
                    <a:pt x="22" y="7"/>
                    <a:pt x="23" y="6"/>
                    <a:pt x="23" y="6"/>
                  </a:cubicBezTo>
                  <a:cubicBezTo>
                    <a:pt x="23" y="5"/>
                    <a:pt x="22" y="5"/>
                    <a:pt x="22" y="5"/>
                  </a:cubicBezTo>
                  <a:cubicBezTo>
                    <a:pt x="20" y="4"/>
                    <a:pt x="22" y="1"/>
                    <a:pt x="23" y="0"/>
                  </a:cubicBezTo>
                  <a:cubicBezTo>
                    <a:pt x="24" y="0"/>
                    <a:pt x="24" y="1"/>
                    <a:pt x="24" y="2"/>
                  </a:cubicBezTo>
                  <a:cubicBezTo>
                    <a:pt x="24" y="1"/>
                    <a:pt x="26" y="0"/>
                    <a:pt x="26" y="2"/>
                  </a:cubicBezTo>
                  <a:cubicBezTo>
                    <a:pt x="27" y="2"/>
                    <a:pt x="27" y="2"/>
                    <a:pt x="28" y="2"/>
                  </a:cubicBezTo>
                  <a:cubicBezTo>
                    <a:pt x="29" y="2"/>
                    <a:pt x="29" y="2"/>
                    <a:pt x="29" y="3"/>
                  </a:cubicBezTo>
                  <a:cubicBezTo>
                    <a:pt x="30" y="3"/>
                    <a:pt x="31" y="3"/>
                    <a:pt x="31" y="3"/>
                  </a:cubicBezTo>
                  <a:cubicBezTo>
                    <a:pt x="31" y="4"/>
                    <a:pt x="32" y="4"/>
                    <a:pt x="32" y="5"/>
                  </a:cubicBezTo>
                  <a:cubicBezTo>
                    <a:pt x="32" y="6"/>
                    <a:pt x="32" y="6"/>
                    <a:pt x="32" y="6"/>
                  </a:cubicBezTo>
                  <a:cubicBezTo>
                    <a:pt x="32" y="6"/>
                    <a:pt x="33" y="7"/>
                    <a:pt x="34" y="7"/>
                  </a:cubicBezTo>
                  <a:cubicBezTo>
                    <a:pt x="34" y="7"/>
                    <a:pt x="34" y="8"/>
                    <a:pt x="34" y="8"/>
                  </a:cubicBezTo>
                  <a:cubicBezTo>
                    <a:pt x="34" y="8"/>
                    <a:pt x="34" y="9"/>
                    <a:pt x="34" y="9"/>
                  </a:cubicBezTo>
                  <a:cubicBezTo>
                    <a:pt x="33" y="9"/>
                    <a:pt x="33" y="10"/>
                    <a:pt x="33" y="11"/>
                  </a:cubicBezTo>
                  <a:cubicBezTo>
                    <a:pt x="33" y="10"/>
                    <a:pt x="32" y="10"/>
                    <a:pt x="32" y="9"/>
                  </a:cubicBezTo>
                  <a:cubicBezTo>
                    <a:pt x="32" y="10"/>
                    <a:pt x="32" y="10"/>
                    <a:pt x="32" y="11"/>
                  </a:cubicBezTo>
                  <a:cubicBezTo>
                    <a:pt x="32" y="13"/>
                    <a:pt x="31" y="13"/>
                    <a:pt x="32" y="14"/>
                  </a:cubicBezTo>
                  <a:cubicBezTo>
                    <a:pt x="30" y="14"/>
                    <a:pt x="29" y="12"/>
                    <a:pt x="28" y="11"/>
                  </a:cubicBezTo>
                  <a:cubicBezTo>
                    <a:pt x="27" y="11"/>
                    <a:pt x="26" y="11"/>
                    <a:pt x="26" y="11"/>
                  </a:cubicBezTo>
                  <a:cubicBezTo>
                    <a:pt x="26" y="9"/>
                    <a:pt x="28" y="10"/>
                    <a:pt x="29" y="8"/>
                  </a:cubicBezTo>
                  <a:cubicBezTo>
                    <a:pt x="29" y="6"/>
                    <a:pt x="27" y="7"/>
                    <a:pt x="28" y="6"/>
                  </a:cubicBezTo>
                  <a:cubicBezTo>
                    <a:pt x="27" y="6"/>
                    <a:pt x="26" y="5"/>
                    <a:pt x="26" y="6"/>
                  </a:cubicBezTo>
                  <a:cubicBezTo>
                    <a:pt x="26" y="5"/>
                    <a:pt x="25" y="5"/>
                    <a:pt x="24" y="5"/>
                  </a:cubicBezTo>
                  <a:cubicBezTo>
                    <a:pt x="24" y="5"/>
                    <a:pt x="25" y="5"/>
                    <a:pt x="25" y="6"/>
                  </a:cubicBezTo>
                  <a:cubicBezTo>
                    <a:pt x="25" y="7"/>
                    <a:pt x="25" y="8"/>
                    <a:pt x="25" y="9"/>
                  </a:cubicBezTo>
                  <a:cubicBezTo>
                    <a:pt x="24" y="9"/>
                    <a:pt x="23" y="9"/>
                    <a:pt x="21" y="10"/>
                  </a:cubicBezTo>
                  <a:cubicBezTo>
                    <a:pt x="21" y="10"/>
                    <a:pt x="21" y="10"/>
                    <a:pt x="21" y="11"/>
                  </a:cubicBezTo>
                  <a:cubicBezTo>
                    <a:pt x="20" y="11"/>
                    <a:pt x="20" y="12"/>
                    <a:pt x="19" y="13"/>
                  </a:cubicBezTo>
                  <a:cubicBezTo>
                    <a:pt x="19" y="13"/>
                    <a:pt x="18" y="14"/>
                    <a:pt x="17" y="15"/>
                  </a:cubicBezTo>
                  <a:cubicBezTo>
                    <a:pt x="17" y="15"/>
                    <a:pt x="18" y="16"/>
                    <a:pt x="17" y="16"/>
                  </a:cubicBezTo>
                  <a:cubicBezTo>
                    <a:pt x="17" y="17"/>
                    <a:pt x="18" y="16"/>
                    <a:pt x="18" y="18"/>
                  </a:cubicBezTo>
                  <a:cubicBezTo>
                    <a:pt x="19" y="18"/>
                    <a:pt x="20" y="19"/>
                    <a:pt x="20" y="20"/>
                  </a:cubicBezTo>
                  <a:cubicBezTo>
                    <a:pt x="21" y="20"/>
                    <a:pt x="21" y="19"/>
                    <a:pt x="21" y="20"/>
                  </a:cubicBezTo>
                  <a:cubicBezTo>
                    <a:pt x="22" y="20"/>
                    <a:pt x="22" y="19"/>
                    <a:pt x="22" y="20"/>
                  </a:cubicBezTo>
                  <a:cubicBezTo>
                    <a:pt x="22" y="21"/>
                    <a:pt x="23" y="22"/>
                    <a:pt x="23" y="23"/>
                  </a:cubicBezTo>
                  <a:cubicBezTo>
                    <a:pt x="23" y="22"/>
                    <a:pt x="23" y="20"/>
                    <a:pt x="24" y="20"/>
                  </a:cubicBezTo>
                  <a:cubicBezTo>
                    <a:pt x="24" y="19"/>
                    <a:pt x="24" y="20"/>
                    <a:pt x="23" y="19"/>
                  </a:cubicBezTo>
                  <a:cubicBezTo>
                    <a:pt x="24" y="18"/>
                    <a:pt x="24" y="19"/>
                    <a:pt x="25" y="19"/>
                  </a:cubicBezTo>
                  <a:cubicBezTo>
                    <a:pt x="24" y="17"/>
                    <a:pt x="25" y="15"/>
                    <a:pt x="25" y="13"/>
                  </a:cubicBezTo>
                  <a:cubicBezTo>
                    <a:pt x="26" y="13"/>
                    <a:pt x="26" y="12"/>
                    <a:pt x="26" y="12"/>
                  </a:cubicBezTo>
                  <a:cubicBezTo>
                    <a:pt x="27" y="12"/>
                    <a:pt x="27" y="13"/>
                    <a:pt x="27" y="13"/>
                  </a:cubicBezTo>
                  <a:cubicBezTo>
                    <a:pt x="28" y="13"/>
                    <a:pt x="28" y="14"/>
                    <a:pt x="29" y="14"/>
                  </a:cubicBezTo>
                  <a:cubicBezTo>
                    <a:pt x="29" y="14"/>
                    <a:pt x="29" y="15"/>
                    <a:pt x="29" y="16"/>
                  </a:cubicBezTo>
                  <a:cubicBezTo>
                    <a:pt x="29" y="17"/>
                    <a:pt x="31" y="16"/>
                    <a:pt x="31" y="17"/>
                  </a:cubicBezTo>
                  <a:cubicBezTo>
                    <a:pt x="32" y="17"/>
                    <a:pt x="31" y="16"/>
                    <a:pt x="31" y="15"/>
                  </a:cubicBezTo>
                  <a:cubicBezTo>
                    <a:pt x="33" y="15"/>
                    <a:pt x="32" y="17"/>
                    <a:pt x="33" y="18"/>
                  </a:cubicBezTo>
                  <a:cubicBezTo>
                    <a:pt x="33" y="18"/>
                    <a:pt x="33" y="19"/>
                    <a:pt x="33" y="19"/>
                  </a:cubicBezTo>
                  <a:cubicBezTo>
                    <a:pt x="33" y="20"/>
                    <a:pt x="34" y="20"/>
                    <a:pt x="34" y="22"/>
                  </a:cubicBezTo>
                  <a:cubicBezTo>
                    <a:pt x="35" y="21"/>
                    <a:pt x="35" y="21"/>
                    <a:pt x="35" y="22"/>
                  </a:cubicBezTo>
                  <a:cubicBezTo>
                    <a:pt x="35" y="23"/>
                    <a:pt x="35" y="23"/>
                    <a:pt x="35" y="25"/>
                  </a:cubicBezTo>
                  <a:cubicBezTo>
                    <a:pt x="36" y="26"/>
                    <a:pt x="36" y="27"/>
                    <a:pt x="37" y="27"/>
                  </a:cubicBezTo>
                  <a:cubicBezTo>
                    <a:pt x="36" y="27"/>
                    <a:pt x="37" y="28"/>
                    <a:pt x="37" y="29"/>
                  </a:cubicBezTo>
                  <a:cubicBezTo>
                    <a:pt x="36" y="29"/>
                    <a:pt x="35" y="28"/>
                    <a:pt x="35" y="29"/>
                  </a:cubicBezTo>
                  <a:cubicBezTo>
                    <a:pt x="35" y="29"/>
                    <a:pt x="35" y="28"/>
                    <a:pt x="35" y="28"/>
                  </a:cubicBezTo>
                  <a:cubicBezTo>
                    <a:pt x="34" y="27"/>
                    <a:pt x="34" y="28"/>
                    <a:pt x="33" y="28"/>
                  </a:cubicBezTo>
                  <a:cubicBezTo>
                    <a:pt x="33" y="26"/>
                    <a:pt x="34" y="25"/>
                    <a:pt x="35" y="24"/>
                  </a:cubicBezTo>
                  <a:cubicBezTo>
                    <a:pt x="34" y="23"/>
                    <a:pt x="33" y="26"/>
                    <a:pt x="32" y="25"/>
                  </a:cubicBezTo>
                  <a:cubicBezTo>
                    <a:pt x="32" y="26"/>
                    <a:pt x="32" y="25"/>
                    <a:pt x="32" y="26"/>
                  </a:cubicBezTo>
                  <a:cubicBezTo>
                    <a:pt x="31" y="26"/>
                    <a:pt x="31" y="26"/>
                    <a:pt x="31" y="27"/>
                  </a:cubicBezTo>
                  <a:cubicBezTo>
                    <a:pt x="30" y="28"/>
                    <a:pt x="32" y="28"/>
                    <a:pt x="32" y="29"/>
                  </a:cubicBezTo>
                  <a:cubicBezTo>
                    <a:pt x="32" y="29"/>
                    <a:pt x="31" y="30"/>
                    <a:pt x="30" y="30"/>
                  </a:cubicBezTo>
                  <a:cubicBezTo>
                    <a:pt x="30" y="30"/>
                    <a:pt x="30" y="30"/>
                    <a:pt x="30" y="29"/>
                  </a:cubicBezTo>
                  <a:cubicBezTo>
                    <a:pt x="29" y="30"/>
                    <a:pt x="28" y="30"/>
                    <a:pt x="27" y="31"/>
                  </a:cubicBezTo>
                  <a:cubicBezTo>
                    <a:pt x="27" y="32"/>
                    <a:pt x="27" y="32"/>
                    <a:pt x="27" y="32"/>
                  </a:cubicBezTo>
                  <a:cubicBezTo>
                    <a:pt x="26" y="33"/>
                    <a:pt x="26" y="33"/>
                    <a:pt x="25" y="34"/>
                  </a:cubicBezTo>
                  <a:cubicBezTo>
                    <a:pt x="25" y="35"/>
                    <a:pt x="24" y="35"/>
                    <a:pt x="24" y="37"/>
                  </a:cubicBezTo>
                  <a:cubicBezTo>
                    <a:pt x="24" y="37"/>
                    <a:pt x="24" y="37"/>
                    <a:pt x="23" y="37"/>
                  </a:cubicBezTo>
                  <a:cubicBezTo>
                    <a:pt x="24" y="38"/>
                    <a:pt x="24" y="38"/>
                    <a:pt x="23" y="38"/>
                  </a:cubicBezTo>
                  <a:cubicBezTo>
                    <a:pt x="22" y="39"/>
                    <a:pt x="21" y="40"/>
                    <a:pt x="20" y="42"/>
                  </a:cubicBezTo>
                  <a:cubicBezTo>
                    <a:pt x="20" y="42"/>
                    <a:pt x="21" y="43"/>
                    <a:pt x="21" y="43"/>
                  </a:cubicBezTo>
                  <a:cubicBezTo>
                    <a:pt x="21" y="44"/>
                    <a:pt x="21" y="44"/>
                    <a:pt x="21" y="46"/>
                  </a:cubicBezTo>
                  <a:cubicBezTo>
                    <a:pt x="20" y="46"/>
                    <a:pt x="19" y="45"/>
                    <a:pt x="19" y="43"/>
                  </a:cubicBezTo>
                  <a:cubicBezTo>
                    <a:pt x="19" y="42"/>
                    <a:pt x="18" y="43"/>
                    <a:pt x="17" y="43"/>
                  </a:cubicBezTo>
                  <a:cubicBezTo>
                    <a:pt x="16" y="43"/>
                    <a:pt x="16" y="43"/>
                    <a:pt x="16" y="43"/>
                  </a:cubicBezTo>
                  <a:cubicBezTo>
                    <a:pt x="15" y="43"/>
                    <a:pt x="15" y="42"/>
                    <a:pt x="13" y="43"/>
                  </a:cubicBezTo>
                  <a:cubicBezTo>
                    <a:pt x="13" y="43"/>
                    <a:pt x="12" y="43"/>
                    <a:pt x="11" y="44"/>
                  </a:cubicBezTo>
                  <a:cubicBezTo>
                    <a:pt x="12" y="46"/>
                    <a:pt x="10" y="51"/>
                    <a:pt x="13" y="51"/>
                  </a:cubicBezTo>
                  <a:cubicBezTo>
                    <a:pt x="14" y="50"/>
                    <a:pt x="14" y="49"/>
                    <a:pt x="14" y="48"/>
                  </a:cubicBezTo>
                  <a:cubicBezTo>
                    <a:pt x="15" y="48"/>
                    <a:pt x="15" y="48"/>
                    <a:pt x="17" y="48"/>
                  </a:cubicBezTo>
                  <a:cubicBezTo>
                    <a:pt x="17" y="50"/>
                    <a:pt x="16" y="51"/>
                    <a:pt x="16" y="52"/>
                  </a:cubicBezTo>
                  <a:cubicBezTo>
                    <a:pt x="17" y="52"/>
                    <a:pt x="18" y="52"/>
                    <a:pt x="19" y="53"/>
                  </a:cubicBezTo>
                  <a:cubicBezTo>
                    <a:pt x="19" y="55"/>
                    <a:pt x="18" y="56"/>
                    <a:pt x="19" y="57"/>
                  </a:cubicBezTo>
                  <a:cubicBezTo>
                    <a:pt x="19" y="57"/>
                    <a:pt x="20" y="57"/>
                    <a:pt x="20" y="56"/>
                  </a:cubicBezTo>
                  <a:cubicBezTo>
                    <a:pt x="21" y="56"/>
                    <a:pt x="21" y="57"/>
                    <a:pt x="21" y="58"/>
                  </a:cubicBezTo>
                  <a:cubicBezTo>
                    <a:pt x="22" y="57"/>
                    <a:pt x="23" y="56"/>
                    <a:pt x="23" y="55"/>
                  </a:cubicBezTo>
                  <a:cubicBezTo>
                    <a:pt x="24" y="55"/>
                    <a:pt x="24" y="55"/>
                    <a:pt x="24" y="54"/>
                  </a:cubicBezTo>
                  <a:cubicBezTo>
                    <a:pt x="25" y="55"/>
                    <a:pt x="25" y="55"/>
                    <a:pt x="25" y="55"/>
                  </a:cubicBezTo>
                  <a:cubicBezTo>
                    <a:pt x="26" y="55"/>
                    <a:pt x="26" y="54"/>
                    <a:pt x="26" y="55"/>
                  </a:cubicBezTo>
                  <a:cubicBezTo>
                    <a:pt x="27" y="56"/>
                    <a:pt x="28" y="56"/>
                    <a:pt x="28" y="57"/>
                  </a:cubicBezTo>
                  <a:cubicBezTo>
                    <a:pt x="28" y="57"/>
                    <a:pt x="28" y="56"/>
                    <a:pt x="29" y="56"/>
                  </a:cubicBezTo>
                  <a:cubicBezTo>
                    <a:pt x="30" y="57"/>
                    <a:pt x="31" y="57"/>
                    <a:pt x="32" y="58"/>
                  </a:cubicBezTo>
                  <a:cubicBezTo>
                    <a:pt x="32" y="59"/>
                    <a:pt x="33" y="60"/>
                    <a:pt x="33" y="60"/>
                  </a:cubicBezTo>
                  <a:cubicBezTo>
                    <a:pt x="36" y="59"/>
                    <a:pt x="37" y="63"/>
                    <a:pt x="36" y="64"/>
                  </a:cubicBezTo>
                  <a:cubicBezTo>
                    <a:pt x="36" y="65"/>
                    <a:pt x="37" y="64"/>
                    <a:pt x="38" y="64"/>
                  </a:cubicBezTo>
                  <a:cubicBezTo>
                    <a:pt x="38" y="66"/>
                    <a:pt x="39" y="65"/>
                    <a:pt x="40" y="66"/>
                  </a:cubicBezTo>
                  <a:cubicBezTo>
                    <a:pt x="40" y="66"/>
                    <a:pt x="41" y="66"/>
                    <a:pt x="41" y="66"/>
                  </a:cubicBezTo>
                  <a:cubicBezTo>
                    <a:pt x="42" y="66"/>
                    <a:pt x="43" y="67"/>
                    <a:pt x="43" y="67"/>
                  </a:cubicBezTo>
                  <a:cubicBezTo>
                    <a:pt x="44" y="67"/>
                    <a:pt x="44" y="67"/>
                    <a:pt x="45" y="67"/>
                  </a:cubicBezTo>
                  <a:cubicBezTo>
                    <a:pt x="45" y="68"/>
                    <a:pt x="45" y="69"/>
                    <a:pt x="45" y="70"/>
                  </a:cubicBezTo>
                  <a:cubicBezTo>
                    <a:pt x="45" y="70"/>
                    <a:pt x="45" y="70"/>
                    <a:pt x="45" y="71"/>
                  </a:cubicBezTo>
                  <a:cubicBezTo>
                    <a:pt x="44" y="72"/>
                    <a:pt x="45" y="72"/>
                    <a:pt x="44" y="73"/>
                  </a:cubicBezTo>
                  <a:cubicBezTo>
                    <a:pt x="44" y="74"/>
                    <a:pt x="43" y="74"/>
                    <a:pt x="43" y="75"/>
                  </a:cubicBezTo>
                  <a:cubicBezTo>
                    <a:pt x="43" y="75"/>
                    <a:pt x="43" y="75"/>
                    <a:pt x="43" y="75"/>
                  </a:cubicBezTo>
                  <a:cubicBezTo>
                    <a:pt x="43" y="76"/>
                    <a:pt x="42" y="76"/>
                    <a:pt x="42" y="77"/>
                  </a:cubicBezTo>
                  <a:cubicBezTo>
                    <a:pt x="43" y="78"/>
                    <a:pt x="42" y="80"/>
                    <a:pt x="42" y="82"/>
                  </a:cubicBezTo>
                  <a:cubicBezTo>
                    <a:pt x="41" y="82"/>
                    <a:pt x="41" y="82"/>
                    <a:pt x="39" y="83"/>
                  </a:cubicBezTo>
                  <a:cubicBezTo>
                    <a:pt x="39" y="83"/>
                    <a:pt x="39" y="84"/>
                    <a:pt x="38" y="84"/>
                  </a:cubicBezTo>
                  <a:cubicBezTo>
                    <a:pt x="38" y="85"/>
                    <a:pt x="38" y="85"/>
                    <a:pt x="38" y="86"/>
                  </a:cubicBezTo>
                  <a:cubicBezTo>
                    <a:pt x="38" y="87"/>
                    <a:pt x="37" y="87"/>
                    <a:pt x="37" y="89"/>
                  </a:cubicBezTo>
                  <a:cubicBezTo>
                    <a:pt x="36" y="89"/>
                    <a:pt x="36" y="90"/>
                    <a:pt x="36" y="90"/>
                  </a:cubicBezTo>
                  <a:cubicBezTo>
                    <a:pt x="36" y="90"/>
                    <a:pt x="35" y="90"/>
                    <a:pt x="35" y="90"/>
                  </a:cubicBezTo>
                  <a:cubicBezTo>
                    <a:pt x="35" y="90"/>
                    <a:pt x="34" y="90"/>
                    <a:pt x="34" y="90"/>
                  </a:cubicBezTo>
                  <a:cubicBezTo>
                    <a:pt x="34" y="91"/>
                    <a:pt x="34" y="92"/>
                    <a:pt x="34" y="93"/>
                  </a:cubicBezTo>
                  <a:cubicBezTo>
                    <a:pt x="33" y="94"/>
                    <a:pt x="33" y="94"/>
                    <a:pt x="32" y="94"/>
                  </a:cubicBezTo>
                  <a:cubicBezTo>
                    <a:pt x="31" y="95"/>
                    <a:pt x="31" y="97"/>
                    <a:pt x="30" y="96"/>
                  </a:cubicBezTo>
                  <a:cubicBezTo>
                    <a:pt x="31" y="96"/>
                    <a:pt x="30" y="99"/>
                    <a:pt x="30" y="100"/>
                  </a:cubicBezTo>
                  <a:cubicBezTo>
                    <a:pt x="30" y="101"/>
                    <a:pt x="30" y="101"/>
                    <a:pt x="30" y="102"/>
                  </a:cubicBezTo>
                  <a:cubicBezTo>
                    <a:pt x="30" y="102"/>
                    <a:pt x="30" y="103"/>
                    <a:pt x="29" y="103"/>
                  </a:cubicBezTo>
                  <a:cubicBezTo>
                    <a:pt x="29" y="104"/>
                    <a:pt x="29" y="104"/>
                    <a:pt x="29" y="105"/>
                  </a:cubicBezTo>
                  <a:cubicBezTo>
                    <a:pt x="28" y="106"/>
                    <a:pt x="30" y="106"/>
                    <a:pt x="29" y="107"/>
                  </a:cubicBezTo>
                  <a:cubicBezTo>
                    <a:pt x="30" y="107"/>
                    <a:pt x="30" y="108"/>
                    <a:pt x="31" y="108"/>
                  </a:cubicBezTo>
                  <a:cubicBezTo>
                    <a:pt x="31" y="109"/>
                    <a:pt x="29" y="108"/>
                    <a:pt x="28" y="108"/>
                  </a:cubicBezTo>
                  <a:cubicBezTo>
                    <a:pt x="28" y="108"/>
                    <a:pt x="27" y="108"/>
                    <a:pt x="27" y="107"/>
                  </a:cubicBezTo>
                  <a:cubicBezTo>
                    <a:pt x="27" y="107"/>
                    <a:pt x="27" y="107"/>
                    <a:pt x="27" y="107"/>
                  </a:cubicBezTo>
                  <a:cubicBezTo>
                    <a:pt x="27" y="107"/>
                    <a:pt x="27" y="107"/>
                    <a:pt x="27" y="106"/>
                  </a:cubicBezTo>
                  <a:cubicBezTo>
                    <a:pt x="26" y="106"/>
                    <a:pt x="26" y="104"/>
                    <a:pt x="25" y="104"/>
                  </a:cubicBezTo>
                  <a:cubicBezTo>
                    <a:pt x="26" y="102"/>
                    <a:pt x="25" y="101"/>
                    <a:pt x="25" y="99"/>
                  </a:cubicBezTo>
                  <a:cubicBezTo>
                    <a:pt x="25" y="98"/>
                    <a:pt x="25" y="98"/>
                    <a:pt x="25" y="97"/>
                  </a:cubicBezTo>
                  <a:cubicBezTo>
                    <a:pt x="25" y="96"/>
                    <a:pt x="24" y="97"/>
                    <a:pt x="24" y="96"/>
                  </a:cubicBezTo>
                  <a:cubicBezTo>
                    <a:pt x="25" y="95"/>
                    <a:pt x="26" y="95"/>
                    <a:pt x="26" y="94"/>
                  </a:cubicBezTo>
                  <a:cubicBezTo>
                    <a:pt x="25" y="93"/>
                    <a:pt x="25" y="95"/>
                    <a:pt x="24" y="94"/>
                  </a:cubicBezTo>
                  <a:cubicBezTo>
                    <a:pt x="25" y="92"/>
                    <a:pt x="24" y="89"/>
                    <a:pt x="26" y="88"/>
                  </a:cubicBezTo>
                  <a:cubicBezTo>
                    <a:pt x="26" y="86"/>
                    <a:pt x="25" y="85"/>
                    <a:pt x="26" y="84"/>
                  </a:cubicBezTo>
                  <a:cubicBezTo>
                    <a:pt x="26" y="83"/>
                    <a:pt x="26" y="83"/>
                    <a:pt x="25" y="83"/>
                  </a:cubicBezTo>
                  <a:cubicBezTo>
                    <a:pt x="25" y="82"/>
                    <a:pt x="25" y="82"/>
                    <a:pt x="26" y="81"/>
                  </a:cubicBezTo>
                  <a:cubicBezTo>
                    <a:pt x="26" y="79"/>
                    <a:pt x="25" y="79"/>
                    <a:pt x="24" y="77"/>
                  </a:cubicBezTo>
                  <a:cubicBezTo>
                    <a:pt x="23" y="77"/>
                    <a:pt x="23" y="76"/>
                    <a:pt x="22" y="75"/>
                  </a:cubicBezTo>
                  <a:cubicBezTo>
                    <a:pt x="22" y="74"/>
                    <a:pt x="22" y="74"/>
                    <a:pt x="22" y="74"/>
                  </a:cubicBezTo>
                  <a:cubicBezTo>
                    <a:pt x="21" y="73"/>
                    <a:pt x="20" y="72"/>
                    <a:pt x="20" y="70"/>
                  </a:cubicBezTo>
                  <a:cubicBezTo>
                    <a:pt x="20" y="70"/>
                    <a:pt x="21" y="70"/>
                    <a:pt x="21" y="69"/>
                  </a:cubicBezTo>
                  <a:cubicBezTo>
                    <a:pt x="21" y="69"/>
                    <a:pt x="20" y="69"/>
                    <a:pt x="20" y="68"/>
                  </a:cubicBezTo>
                  <a:cubicBezTo>
                    <a:pt x="21" y="67"/>
                    <a:pt x="19" y="66"/>
                    <a:pt x="20" y="64"/>
                  </a:cubicBezTo>
                  <a:cubicBezTo>
                    <a:pt x="20" y="63"/>
                    <a:pt x="21" y="63"/>
                    <a:pt x="21" y="62"/>
                  </a:cubicBezTo>
                  <a:cubicBezTo>
                    <a:pt x="20" y="61"/>
                    <a:pt x="21" y="61"/>
                    <a:pt x="21" y="61"/>
                  </a:cubicBezTo>
                  <a:cubicBezTo>
                    <a:pt x="21" y="60"/>
                    <a:pt x="20" y="59"/>
                    <a:pt x="20" y="58"/>
                  </a:cubicBezTo>
                  <a:cubicBezTo>
                    <a:pt x="20" y="58"/>
                    <a:pt x="20" y="59"/>
                    <a:pt x="20" y="59"/>
                  </a:cubicBezTo>
                  <a:cubicBezTo>
                    <a:pt x="18" y="59"/>
                    <a:pt x="18" y="58"/>
                    <a:pt x="17" y="57"/>
                  </a:cubicBezTo>
                  <a:cubicBezTo>
                    <a:pt x="17" y="57"/>
                    <a:pt x="17" y="57"/>
                    <a:pt x="17" y="57"/>
                  </a:cubicBezTo>
                  <a:cubicBezTo>
                    <a:pt x="16" y="56"/>
                    <a:pt x="16" y="56"/>
                    <a:pt x="16" y="55"/>
                  </a:cubicBezTo>
                  <a:cubicBezTo>
                    <a:pt x="15" y="55"/>
                    <a:pt x="15" y="55"/>
                    <a:pt x="14" y="55"/>
                  </a:cubicBezTo>
                  <a:cubicBezTo>
                    <a:pt x="13" y="54"/>
                    <a:pt x="13" y="54"/>
                    <a:pt x="13" y="53"/>
                  </a:cubicBezTo>
                  <a:cubicBezTo>
                    <a:pt x="10" y="54"/>
                    <a:pt x="9" y="52"/>
                    <a:pt x="7" y="52"/>
                  </a:cubicBezTo>
                  <a:cubicBezTo>
                    <a:pt x="7" y="50"/>
                    <a:pt x="6" y="49"/>
                    <a:pt x="6" y="48"/>
                  </a:cubicBezTo>
                  <a:cubicBezTo>
                    <a:pt x="6" y="47"/>
                    <a:pt x="5" y="46"/>
                    <a:pt x="5" y="45"/>
                  </a:cubicBezTo>
                  <a:cubicBezTo>
                    <a:pt x="5" y="45"/>
                    <a:pt x="5" y="44"/>
                    <a:pt x="4" y="44"/>
                  </a:cubicBezTo>
                  <a:cubicBezTo>
                    <a:pt x="4" y="46"/>
                    <a:pt x="5" y="46"/>
                    <a:pt x="5" y="47"/>
                  </a:cubicBezTo>
                  <a:cubicBezTo>
                    <a:pt x="4" y="47"/>
                    <a:pt x="4" y="46"/>
                    <a:pt x="3" y="47"/>
                  </a:cubicBezTo>
                  <a:cubicBezTo>
                    <a:pt x="3" y="46"/>
                    <a:pt x="3" y="44"/>
                    <a:pt x="2" y="44"/>
                  </a:cubicBezTo>
                  <a:cubicBezTo>
                    <a:pt x="2" y="44"/>
                    <a:pt x="2" y="43"/>
                    <a:pt x="2" y="43"/>
                  </a:cubicBezTo>
                  <a:cubicBezTo>
                    <a:pt x="1" y="42"/>
                    <a:pt x="1" y="40"/>
                    <a:pt x="0" y="39"/>
                  </a:cubicBezTo>
                  <a:cubicBezTo>
                    <a:pt x="0" y="39"/>
                    <a:pt x="0" y="39"/>
                    <a:pt x="0" y="39"/>
                  </a:cubicBezTo>
                  <a:cubicBezTo>
                    <a:pt x="2" y="27"/>
                    <a:pt x="7" y="16"/>
                    <a:pt x="15" y="7"/>
                  </a:cubicBezTo>
                  <a:close/>
                </a:path>
              </a:pathLst>
            </a:custGeom>
            <a:grpFill/>
            <a:ln>
              <a:noFill/>
            </a:ln>
          </p:spPr>
          <p:txBody>
            <a:bodyPr vert="horz" wrap="square" lIns="91392" tIns="45696" rIns="91392" bIns="45696" numCol="1" anchor="t" anchorCtr="0" compatLnSpc="1"/>
            <a:lstStyle/>
            <a:p>
              <a:endParaRPr lang="zh-CN" altLang="en-US"/>
            </a:p>
          </p:txBody>
        </p:sp>
        <p:sp>
          <p:nvSpPr>
            <p:cNvPr id="55" name="Freeform 107"/>
            <p:cNvSpPr/>
            <p:nvPr/>
          </p:nvSpPr>
          <p:spPr bwMode="auto">
            <a:xfrm>
              <a:off x="2762251" y="-393700"/>
              <a:ext cx="57150" cy="46038"/>
            </a:xfrm>
            <a:custGeom>
              <a:avLst/>
              <a:gdLst>
                <a:gd name="T0" fmla="*/ 1 w 15"/>
                <a:gd name="T1" fmla="*/ 9 h 12"/>
                <a:gd name="T2" fmla="*/ 14 w 15"/>
                <a:gd name="T3" fmla="*/ 0 h 12"/>
                <a:gd name="T4" fmla="*/ 15 w 15"/>
                <a:gd name="T5" fmla="*/ 1 h 12"/>
                <a:gd name="T6" fmla="*/ 12 w 15"/>
                <a:gd name="T7" fmla="*/ 2 h 12"/>
                <a:gd name="T8" fmla="*/ 12 w 15"/>
                <a:gd name="T9" fmla="*/ 3 h 12"/>
                <a:gd name="T10" fmla="*/ 10 w 15"/>
                <a:gd name="T11" fmla="*/ 5 h 12"/>
                <a:gd name="T12" fmla="*/ 8 w 15"/>
                <a:gd name="T13" fmla="*/ 6 h 12"/>
                <a:gd name="T14" fmla="*/ 6 w 15"/>
                <a:gd name="T15" fmla="*/ 9 h 12"/>
                <a:gd name="T16" fmla="*/ 5 w 15"/>
                <a:gd name="T17" fmla="*/ 9 h 12"/>
                <a:gd name="T18" fmla="*/ 6 w 15"/>
                <a:gd name="T19" fmla="*/ 9 h 12"/>
                <a:gd name="T20" fmla="*/ 5 w 15"/>
                <a:gd name="T21" fmla="*/ 10 h 12"/>
                <a:gd name="T22" fmla="*/ 0 w 15"/>
                <a:gd name="T23" fmla="*/ 11 h 12"/>
                <a:gd name="T24" fmla="*/ 0 w 15"/>
                <a:gd name="T25" fmla="*/ 10 h 12"/>
                <a:gd name="T26" fmla="*/ 1 w 15"/>
                <a:gd name="T27" fmla="*/ 10 h 12"/>
                <a:gd name="T28" fmla="*/ 3 w 15"/>
                <a:gd name="T29" fmla="*/ 10 h 12"/>
                <a:gd name="T30" fmla="*/ 1 w 15"/>
                <a:gd name="T3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2">
                  <a:moveTo>
                    <a:pt x="1" y="9"/>
                  </a:moveTo>
                  <a:cubicBezTo>
                    <a:pt x="5" y="6"/>
                    <a:pt x="10" y="3"/>
                    <a:pt x="14" y="0"/>
                  </a:cubicBezTo>
                  <a:cubicBezTo>
                    <a:pt x="14" y="1"/>
                    <a:pt x="15" y="0"/>
                    <a:pt x="15" y="1"/>
                  </a:cubicBezTo>
                  <a:cubicBezTo>
                    <a:pt x="15" y="2"/>
                    <a:pt x="13" y="2"/>
                    <a:pt x="12" y="2"/>
                  </a:cubicBezTo>
                  <a:cubicBezTo>
                    <a:pt x="12" y="2"/>
                    <a:pt x="12" y="3"/>
                    <a:pt x="12" y="3"/>
                  </a:cubicBezTo>
                  <a:cubicBezTo>
                    <a:pt x="11" y="3"/>
                    <a:pt x="11" y="4"/>
                    <a:pt x="10" y="5"/>
                  </a:cubicBezTo>
                  <a:cubicBezTo>
                    <a:pt x="9" y="4"/>
                    <a:pt x="9" y="6"/>
                    <a:pt x="8" y="6"/>
                  </a:cubicBezTo>
                  <a:cubicBezTo>
                    <a:pt x="8" y="7"/>
                    <a:pt x="6" y="7"/>
                    <a:pt x="6" y="9"/>
                  </a:cubicBezTo>
                  <a:cubicBezTo>
                    <a:pt x="6" y="9"/>
                    <a:pt x="5" y="9"/>
                    <a:pt x="5" y="9"/>
                  </a:cubicBezTo>
                  <a:cubicBezTo>
                    <a:pt x="5" y="9"/>
                    <a:pt x="6" y="8"/>
                    <a:pt x="6" y="9"/>
                  </a:cubicBezTo>
                  <a:cubicBezTo>
                    <a:pt x="6" y="10"/>
                    <a:pt x="5" y="10"/>
                    <a:pt x="5" y="10"/>
                  </a:cubicBezTo>
                  <a:cubicBezTo>
                    <a:pt x="4" y="12"/>
                    <a:pt x="2" y="11"/>
                    <a:pt x="0" y="11"/>
                  </a:cubicBezTo>
                  <a:cubicBezTo>
                    <a:pt x="0" y="11"/>
                    <a:pt x="0" y="10"/>
                    <a:pt x="0" y="10"/>
                  </a:cubicBezTo>
                  <a:cubicBezTo>
                    <a:pt x="0" y="10"/>
                    <a:pt x="0" y="10"/>
                    <a:pt x="1" y="10"/>
                  </a:cubicBezTo>
                  <a:cubicBezTo>
                    <a:pt x="1" y="10"/>
                    <a:pt x="2" y="10"/>
                    <a:pt x="3" y="10"/>
                  </a:cubicBezTo>
                  <a:cubicBezTo>
                    <a:pt x="3" y="9"/>
                    <a:pt x="2" y="9"/>
                    <a:pt x="1" y="9"/>
                  </a:cubicBezTo>
                  <a:close/>
                </a:path>
              </a:pathLst>
            </a:custGeom>
            <a:grpFill/>
            <a:ln>
              <a:noFill/>
            </a:ln>
          </p:spPr>
          <p:txBody>
            <a:bodyPr vert="horz" wrap="square" lIns="91392" tIns="45696" rIns="91392" bIns="45696" numCol="1" anchor="t" anchorCtr="0" compatLnSpc="1"/>
            <a:lstStyle/>
            <a:p>
              <a:endParaRPr lang="zh-CN" altLang="en-US"/>
            </a:p>
          </p:txBody>
        </p:sp>
        <p:sp>
          <p:nvSpPr>
            <p:cNvPr id="56" name="Freeform 108"/>
            <p:cNvSpPr/>
            <p:nvPr/>
          </p:nvSpPr>
          <p:spPr bwMode="auto">
            <a:xfrm>
              <a:off x="2871788" y="-366713"/>
              <a:ext cx="307975" cy="355600"/>
            </a:xfrm>
            <a:custGeom>
              <a:avLst/>
              <a:gdLst>
                <a:gd name="T0" fmla="*/ 82 w 82"/>
                <a:gd name="T1" fmla="*/ 27 h 95"/>
                <a:gd name="T2" fmla="*/ 78 w 82"/>
                <a:gd name="T3" fmla="*/ 42 h 95"/>
                <a:gd name="T4" fmla="*/ 74 w 82"/>
                <a:gd name="T5" fmla="*/ 40 h 95"/>
                <a:gd name="T6" fmla="*/ 74 w 82"/>
                <a:gd name="T7" fmla="*/ 48 h 95"/>
                <a:gd name="T8" fmla="*/ 70 w 82"/>
                <a:gd name="T9" fmla="*/ 54 h 95"/>
                <a:gd name="T10" fmla="*/ 64 w 82"/>
                <a:gd name="T11" fmla="*/ 59 h 95"/>
                <a:gd name="T12" fmla="*/ 63 w 82"/>
                <a:gd name="T13" fmla="*/ 64 h 95"/>
                <a:gd name="T14" fmla="*/ 62 w 82"/>
                <a:gd name="T15" fmla="*/ 57 h 95"/>
                <a:gd name="T16" fmla="*/ 57 w 82"/>
                <a:gd name="T17" fmla="*/ 53 h 95"/>
                <a:gd name="T18" fmla="*/ 53 w 82"/>
                <a:gd name="T19" fmla="*/ 57 h 95"/>
                <a:gd name="T20" fmla="*/ 50 w 82"/>
                <a:gd name="T21" fmla="*/ 59 h 95"/>
                <a:gd name="T22" fmla="*/ 47 w 82"/>
                <a:gd name="T23" fmla="*/ 52 h 95"/>
                <a:gd name="T24" fmla="*/ 41 w 82"/>
                <a:gd name="T25" fmla="*/ 49 h 95"/>
                <a:gd name="T26" fmla="*/ 38 w 82"/>
                <a:gd name="T27" fmla="*/ 50 h 95"/>
                <a:gd name="T28" fmla="*/ 39 w 82"/>
                <a:gd name="T29" fmla="*/ 56 h 95"/>
                <a:gd name="T30" fmla="*/ 29 w 82"/>
                <a:gd name="T31" fmla="*/ 52 h 95"/>
                <a:gd name="T32" fmla="*/ 31 w 82"/>
                <a:gd name="T33" fmla="*/ 56 h 95"/>
                <a:gd name="T34" fmla="*/ 37 w 82"/>
                <a:gd name="T35" fmla="*/ 62 h 95"/>
                <a:gd name="T36" fmla="*/ 31 w 82"/>
                <a:gd name="T37" fmla="*/ 81 h 95"/>
                <a:gd name="T38" fmla="*/ 24 w 82"/>
                <a:gd name="T39" fmla="*/ 93 h 95"/>
                <a:gd name="T40" fmla="*/ 15 w 82"/>
                <a:gd name="T41" fmla="*/ 83 h 95"/>
                <a:gd name="T42" fmla="*/ 14 w 82"/>
                <a:gd name="T43" fmla="*/ 65 h 95"/>
                <a:gd name="T44" fmla="*/ 8 w 82"/>
                <a:gd name="T45" fmla="*/ 65 h 95"/>
                <a:gd name="T46" fmla="*/ 0 w 82"/>
                <a:gd name="T47" fmla="*/ 53 h 95"/>
                <a:gd name="T48" fmla="*/ 6 w 82"/>
                <a:gd name="T49" fmla="*/ 41 h 95"/>
                <a:gd name="T50" fmla="*/ 15 w 82"/>
                <a:gd name="T51" fmla="*/ 41 h 95"/>
                <a:gd name="T52" fmla="*/ 27 w 82"/>
                <a:gd name="T53" fmla="*/ 45 h 95"/>
                <a:gd name="T54" fmla="*/ 26 w 82"/>
                <a:gd name="T55" fmla="*/ 41 h 95"/>
                <a:gd name="T56" fmla="*/ 22 w 82"/>
                <a:gd name="T57" fmla="*/ 38 h 95"/>
                <a:gd name="T58" fmla="*/ 22 w 82"/>
                <a:gd name="T59" fmla="*/ 41 h 95"/>
                <a:gd name="T60" fmla="*/ 19 w 82"/>
                <a:gd name="T61" fmla="*/ 37 h 95"/>
                <a:gd name="T62" fmla="*/ 19 w 82"/>
                <a:gd name="T63" fmla="*/ 38 h 95"/>
                <a:gd name="T64" fmla="*/ 15 w 82"/>
                <a:gd name="T65" fmla="*/ 37 h 95"/>
                <a:gd name="T66" fmla="*/ 12 w 82"/>
                <a:gd name="T67" fmla="*/ 35 h 95"/>
                <a:gd name="T68" fmla="*/ 4 w 82"/>
                <a:gd name="T69" fmla="*/ 40 h 95"/>
                <a:gd name="T70" fmla="*/ 8 w 82"/>
                <a:gd name="T71" fmla="*/ 34 h 95"/>
                <a:gd name="T72" fmla="*/ 9 w 82"/>
                <a:gd name="T73" fmla="*/ 29 h 95"/>
                <a:gd name="T74" fmla="*/ 6 w 82"/>
                <a:gd name="T75" fmla="*/ 26 h 95"/>
                <a:gd name="T76" fmla="*/ 8 w 82"/>
                <a:gd name="T77" fmla="*/ 20 h 95"/>
                <a:gd name="T78" fmla="*/ 10 w 82"/>
                <a:gd name="T79" fmla="*/ 26 h 95"/>
                <a:gd name="T80" fmla="*/ 13 w 82"/>
                <a:gd name="T81" fmla="*/ 25 h 95"/>
                <a:gd name="T82" fmla="*/ 12 w 82"/>
                <a:gd name="T83" fmla="*/ 18 h 95"/>
                <a:gd name="T84" fmla="*/ 16 w 82"/>
                <a:gd name="T85" fmla="*/ 12 h 95"/>
                <a:gd name="T86" fmla="*/ 23 w 82"/>
                <a:gd name="T87" fmla="*/ 7 h 95"/>
                <a:gd name="T88" fmla="*/ 30 w 82"/>
                <a:gd name="T89" fmla="*/ 10 h 95"/>
                <a:gd name="T90" fmla="*/ 38 w 82"/>
                <a:gd name="T91" fmla="*/ 10 h 95"/>
                <a:gd name="T92" fmla="*/ 44 w 82"/>
                <a:gd name="T93" fmla="*/ 7 h 95"/>
                <a:gd name="T94" fmla="*/ 49 w 82"/>
                <a:gd name="T95" fmla="*/ 7 h 95"/>
                <a:gd name="T96" fmla="*/ 51 w 82"/>
                <a:gd name="T97" fmla="*/ 3 h 95"/>
                <a:gd name="T98" fmla="*/ 57 w 82"/>
                <a:gd name="T99" fmla="*/ 0 h 95"/>
                <a:gd name="T100" fmla="*/ 62 w 82"/>
                <a:gd name="T101" fmla="*/ 4 h 95"/>
                <a:gd name="T102" fmla="*/ 80 w 82"/>
                <a:gd name="T103" fmla="*/ 2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5">
                  <a:moveTo>
                    <a:pt x="80" y="23"/>
                  </a:moveTo>
                  <a:cubicBezTo>
                    <a:pt x="79" y="23"/>
                    <a:pt x="79" y="24"/>
                    <a:pt x="79" y="24"/>
                  </a:cubicBezTo>
                  <a:cubicBezTo>
                    <a:pt x="79" y="25"/>
                    <a:pt x="80" y="25"/>
                    <a:pt x="81" y="24"/>
                  </a:cubicBezTo>
                  <a:cubicBezTo>
                    <a:pt x="81" y="25"/>
                    <a:pt x="81" y="26"/>
                    <a:pt x="82" y="27"/>
                  </a:cubicBezTo>
                  <a:cubicBezTo>
                    <a:pt x="82" y="28"/>
                    <a:pt x="82" y="30"/>
                    <a:pt x="82" y="31"/>
                  </a:cubicBezTo>
                  <a:cubicBezTo>
                    <a:pt x="81" y="32"/>
                    <a:pt x="81" y="34"/>
                    <a:pt x="80" y="35"/>
                  </a:cubicBezTo>
                  <a:cubicBezTo>
                    <a:pt x="79" y="35"/>
                    <a:pt x="79" y="35"/>
                    <a:pt x="78" y="36"/>
                  </a:cubicBezTo>
                  <a:cubicBezTo>
                    <a:pt x="77" y="38"/>
                    <a:pt x="79" y="41"/>
                    <a:pt x="78" y="42"/>
                  </a:cubicBezTo>
                  <a:cubicBezTo>
                    <a:pt x="77" y="42"/>
                    <a:pt x="76" y="41"/>
                    <a:pt x="76" y="40"/>
                  </a:cubicBezTo>
                  <a:cubicBezTo>
                    <a:pt x="76" y="39"/>
                    <a:pt x="75" y="39"/>
                    <a:pt x="75" y="38"/>
                  </a:cubicBezTo>
                  <a:cubicBezTo>
                    <a:pt x="73" y="38"/>
                    <a:pt x="75" y="39"/>
                    <a:pt x="74" y="40"/>
                  </a:cubicBezTo>
                  <a:cubicBezTo>
                    <a:pt x="75" y="40"/>
                    <a:pt x="74" y="40"/>
                    <a:pt x="74" y="40"/>
                  </a:cubicBezTo>
                  <a:cubicBezTo>
                    <a:pt x="74" y="41"/>
                    <a:pt x="73" y="41"/>
                    <a:pt x="74" y="42"/>
                  </a:cubicBezTo>
                  <a:cubicBezTo>
                    <a:pt x="74" y="42"/>
                    <a:pt x="74" y="43"/>
                    <a:pt x="74" y="43"/>
                  </a:cubicBezTo>
                  <a:cubicBezTo>
                    <a:pt x="74" y="44"/>
                    <a:pt x="75" y="44"/>
                    <a:pt x="75" y="45"/>
                  </a:cubicBezTo>
                  <a:cubicBezTo>
                    <a:pt x="74" y="45"/>
                    <a:pt x="75" y="47"/>
                    <a:pt x="74" y="48"/>
                  </a:cubicBezTo>
                  <a:cubicBezTo>
                    <a:pt x="74" y="49"/>
                    <a:pt x="74" y="49"/>
                    <a:pt x="74" y="49"/>
                  </a:cubicBezTo>
                  <a:cubicBezTo>
                    <a:pt x="73" y="51"/>
                    <a:pt x="72" y="52"/>
                    <a:pt x="72" y="53"/>
                  </a:cubicBezTo>
                  <a:cubicBezTo>
                    <a:pt x="70" y="53"/>
                    <a:pt x="69" y="53"/>
                    <a:pt x="69" y="54"/>
                  </a:cubicBezTo>
                  <a:cubicBezTo>
                    <a:pt x="70" y="54"/>
                    <a:pt x="70" y="54"/>
                    <a:pt x="70" y="54"/>
                  </a:cubicBezTo>
                  <a:cubicBezTo>
                    <a:pt x="70" y="55"/>
                    <a:pt x="70" y="56"/>
                    <a:pt x="69" y="56"/>
                  </a:cubicBezTo>
                  <a:cubicBezTo>
                    <a:pt x="69" y="59"/>
                    <a:pt x="69" y="62"/>
                    <a:pt x="67" y="62"/>
                  </a:cubicBezTo>
                  <a:cubicBezTo>
                    <a:pt x="67" y="61"/>
                    <a:pt x="66" y="61"/>
                    <a:pt x="66" y="61"/>
                  </a:cubicBezTo>
                  <a:cubicBezTo>
                    <a:pt x="65" y="61"/>
                    <a:pt x="65" y="60"/>
                    <a:pt x="64" y="59"/>
                  </a:cubicBezTo>
                  <a:cubicBezTo>
                    <a:pt x="64" y="59"/>
                    <a:pt x="64" y="60"/>
                    <a:pt x="64" y="61"/>
                  </a:cubicBezTo>
                  <a:cubicBezTo>
                    <a:pt x="64" y="62"/>
                    <a:pt x="65" y="63"/>
                    <a:pt x="66" y="63"/>
                  </a:cubicBezTo>
                  <a:cubicBezTo>
                    <a:pt x="66" y="65"/>
                    <a:pt x="67" y="65"/>
                    <a:pt x="67" y="67"/>
                  </a:cubicBezTo>
                  <a:cubicBezTo>
                    <a:pt x="65" y="66"/>
                    <a:pt x="64" y="65"/>
                    <a:pt x="63" y="64"/>
                  </a:cubicBezTo>
                  <a:cubicBezTo>
                    <a:pt x="64" y="63"/>
                    <a:pt x="63" y="62"/>
                    <a:pt x="63" y="62"/>
                  </a:cubicBezTo>
                  <a:cubicBezTo>
                    <a:pt x="63" y="61"/>
                    <a:pt x="63" y="61"/>
                    <a:pt x="63" y="60"/>
                  </a:cubicBezTo>
                  <a:cubicBezTo>
                    <a:pt x="63" y="59"/>
                    <a:pt x="63" y="59"/>
                    <a:pt x="62" y="59"/>
                  </a:cubicBezTo>
                  <a:cubicBezTo>
                    <a:pt x="62" y="58"/>
                    <a:pt x="62" y="58"/>
                    <a:pt x="62" y="57"/>
                  </a:cubicBezTo>
                  <a:cubicBezTo>
                    <a:pt x="62" y="56"/>
                    <a:pt x="60" y="57"/>
                    <a:pt x="60" y="56"/>
                  </a:cubicBezTo>
                  <a:cubicBezTo>
                    <a:pt x="60" y="55"/>
                    <a:pt x="60" y="55"/>
                    <a:pt x="60" y="55"/>
                  </a:cubicBezTo>
                  <a:cubicBezTo>
                    <a:pt x="59" y="54"/>
                    <a:pt x="59" y="53"/>
                    <a:pt x="59" y="52"/>
                  </a:cubicBezTo>
                  <a:cubicBezTo>
                    <a:pt x="58" y="52"/>
                    <a:pt x="57" y="53"/>
                    <a:pt x="57" y="53"/>
                  </a:cubicBezTo>
                  <a:cubicBezTo>
                    <a:pt x="56" y="54"/>
                    <a:pt x="55" y="54"/>
                    <a:pt x="56" y="56"/>
                  </a:cubicBezTo>
                  <a:cubicBezTo>
                    <a:pt x="55" y="55"/>
                    <a:pt x="55" y="57"/>
                    <a:pt x="54" y="56"/>
                  </a:cubicBezTo>
                  <a:cubicBezTo>
                    <a:pt x="54" y="57"/>
                    <a:pt x="54" y="57"/>
                    <a:pt x="54" y="57"/>
                  </a:cubicBezTo>
                  <a:cubicBezTo>
                    <a:pt x="54" y="57"/>
                    <a:pt x="54" y="57"/>
                    <a:pt x="53" y="57"/>
                  </a:cubicBezTo>
                  <a:cubicBezTo>
                    <a:pt x="54" y="60"/>
                    <a:pt x="53" y="61"/>
                    <a:pt x="52" y="62"/>
                  </a:cubicBezTo>
                  <a:cubicBezTo>
                    <a:pt x="52" y="62"/>
                    <a:pt x="51" y="63"/>
                    <a:pt x="51" y="62"/>
                  </a:cubicBezTo>
                  <a:cubicBezTo>
                    <a:pt x="51" y="62"/>
                    <a:pt x="51" y="61"/>
                    <a:pt x="51" y="61"/>
                  </a:cubicBezTo>
                  <a:cubicBezTo>
                    <a:pt x="51" y="60"/>
                    <a:pt x="50" y="59"/>
                    <a:pt x="50" y="59"/>
                  </a:cubicBezTo>
                  <a:cubicBezTo>
                    <a:pt x="49" y="57"/>
                    <a:pt x="49" y="56"/>
                    <a:pt x="48" y="55"/>
                  </a:cubicBezTo>
                  <a:cubicBezTo>
                    <a:pt x="48" y="54"/>
                    <a:pt x="48" y="54"/>
                    <a:pt x="48" y="53"/>
                  </a:cubicBezTo>
                  <a:cubicBezTo>
                    <a:pt x="48" y="53"/>
                    <a:pt x="47" y="53"/>
                    <a:pt x="47" y="52"/>
                  </a:cubicBezTo>
                  <a:cubicBezTo>
                    <a:pt x="47" y="52"/>
                    <a:pt x="47" y="52"/>
                    <a:pt x="47" y="52"/>
                  </a:cubicBezTo>
                  <a:cubicBezTo>
                    <a:pt x="46" y="51"/>
                    <a:pt x="46" y="50"/>
                    <a:pt x="44" y="50"/>
                  </a:cubicBezTo>
                  <a:cubicBezTo>
                    <a:pt x="44" y="50"/>
                    <a:pt x="44" y="50"/>
                    <a:pt x="43" y="50"/>
                  </a:cubicBezTo>
                  <a:cubicBezTo>
                    <a:pt x="42" y="50"/>
                    <a:pt x="42" y="51"/>
                    <a:pt x="41" y="51"/>
                  </a:cubicBezTo>
                  <a:cubicBezTo>
                    <a:pt x="41" y="50"/>
                    <a:pt x="41" y="50"/>
                    <a:pt x="41" y="49"/>
                  </a:cubicBezTo>
                  <a:cubicBezTo>
                    <a:pt x="38" y="50"/>
                    <a:pt x="39" y="47"/>
                    <a:pt x="37" y="46"/>
                  </a:cubicBezTo>
                  <a:cubicBezTo>
                    <a:pt x="37" y="46"/>
                    <a:pt x="37" y="46"/>
                    <a:pt x="36" y="46"/>
                  </a:cubicBezTo>
                  <a:cubicBezTo>
                    <a:pt x="37" y="47"/>
                    <a:pt x="37" y="47"/>
                    <a:pt x="38" y="47"/>
                  </a:cubicBezTo>
                  <a:cubicBezTo>
                    <a:pt x="37" y="49"/>
                    <a:pt x="38" y="49"/>
                    <a:pt x="38" y="50"/>
                  </a:cubicBezTo>
                  <a:cubicBezTo>
                    <a:pt x="39" y="50"/>
                    <a:pt x="39" y="49"/>
                    <a:pt x="40" y="50"/>
                  </a:cubicBezTo>
                  <a:cubicBezTo>
                    <a:pt x="40" y="51"/>
                    <a:pt x="41" y="51"/>
                    <a:pt x="42" y="52"/>
                  </a:cubicBezTo>
                  <a:cubicBezTo>
                    <a:pt x="42" y="53"/>
                    <a:pt x="41" y="53"/>
                    <a:pt x="41" y="55"/>
                  </a:cubicBezTo>
                  <a:cubicBezTo>
                    <a:pt x="40" y="55"/>
                    <a:pt x="40" y="56"/>
                    <a:pt x="39" y="56"/>
                  </a:cubicBezTo>
                  <a:cubicBezTo>
                    <a:pt x="38" y="56"/>
                    <a:pt x="39" y="57"/>
                    <a:pt x="38" y="57"/>
                  </a:cubicBezTo>
                  <a:cubicBezTo>
                    <a:pt x="36" y="57"/>
                    <a:pt x="35" y="59"/>
                    <a:pt x="34" y="59"/>
                  </a:cubicBezTo>
                  <a:cubicBezTo>
                    <a:pt x="32" y="58"/>
                    <a:pt x="32" y="56"/>
                    <a:pt x="32" y="55"/>
                  </a:cubicBezTo>
                  <a:cubicBezTo>
                    <a:pt x="31" y="54"/>
                    <a:pt x="30" y="53"/>
                    <a:pt x="29" y="52"/>
                  </a:cubicBezTo>
                  <a:cubicBezTo>
                    <a:pt x="30" y="51"/>
                    <a:pt x="29" y="50"/>
                    <a:pt x="28" y="49"/>
                  </a:cubicBezTo>
                  <a:cubicBezTo>
                    <a:pt x="28" y="49"/>
                    <a:pt x="29" y="50"/>
                    <a:pt x="28" y="51"/>
                  </a:cubicBezTo>
                  <a:cubicBezTo>
                    <a:pt x="29" y="52"/>
                    <a:pt x="29" y="52"/>
                    <a:pt x="30" y="53"/>
                  </a:cubicBezTo>
                  <a:cubicBezTo>
                    <a:pt x="29" y="55"/>
                    <a:pt x="31" y="55"/>
                    <a:pt x="31" y="56"/>
                  </a:cubicBezTo>
                  <a:cubicBezTo>
                    <a:pt x="32" y="57"/>
                    <a:pt x="33" y="58"/>
                    <a:pt x="33" y="60"/>
                  </a:cubicBezTo>
                  <a:cubicBezTo>
                    <a:pt x="34" y="60"/>
                    <a:pt x="34" y="60"/>
                    <a:pt x="35" y="60"/>
                  </a:cubicBezTo>
                  <a:cubicBezTo>
                    <a:pt x="36" y="60"/>
                    <a:pt x="36" y="59"/>
                    <a:pt x="37" y="59"/>
                  </a:cubicBezTo>
                  <a:cubicBezTo>
                    <a:pt x="38" y="60"/>
                    <a:pt x="37" y="61"/>
                    <a:pt x="37" y="62"/>
                  </a:cubicBezTo>
                  <a:cubicBezTo>
                    <a:pt x="36" y="64"/>
                    <a:pt x="35" y="66"/>
                    <a:pt x="34" y="68"/>
                  </a:cubicBezTo>
                  <a:cubicBezTo>
                    <a:pt x="33" y="68"/>
                    <a:pt x="33" y="69"/>
                    <a:pt x="32" y="69"/>
                  </a:cubicBezTo>
                  <a:cubicBezTo>
                    <a:pt x="32" y="71"/>
                    <a:pt x="31" y="72"/>
                    <a:pt x="31" y="73"/>
                  </a:cubicBezTo>
                  <a:cubicBezTo>
                    <a:pt x="31" y="75"/>
                    <a:pt x="31" y="78"/>
                    <a:pt x="31" y="81"/>
                  </a:cubicBezTo>
                  <a:cubicBezTo>
                    <a:pt x="29" y="82"/>
                    <a:pt x="28" y="84"/>
                    <a:pt x="28" y="87"/>
                  </a:cubicBezTo>
                  <a:cubicBezTo>
                    <a:pt x="27" y="87"/>
                    <a:pt x="27" y="87"/>
                    <a:pt x="27" y="87"/>
                  </a:cubicBezTo>
                  <a:cubicBezTo>
                    <a:pt x="27" y="88"/>
                    <a:pt x="26" y="89"/>
                    <a:pt x="27" y="90"/>
                  </a:cubicBezTo>
                  <a:cubicBezTo>
                    <a:pt x="25" y="91"/>
                    <a:pt x="25" y="92"/>
                    <a:pt x="24" y="93"/>
                  </a:cubicBezTo>
                  <a:cubicBezTo>
                    <a:pt x="22" y="94"/>
                    <a:pt x="21" y="95"/>
                    <a:pt x="19" y="95"/>
                  </a:cubicBezTo>
                  <a:cubicBezTo>
                    <a:pt x="18" y="94"/>
                    <a:pt x="18" y="91"/>
                    <a:pt x="17" y="90"/>
                  </a:cubicBezTo>
                  <a:cubicBezTo>
                    <a:pt x="17" y="89"/>
                    <a:pt x="17" y="88"/>
                    <a:pt x="17" y="87"/>
                  </a:cubicBezTo>
                  <a:cubicBezTo>
                    <a:pt x="17" y="86"/>
                    <a:pt x="16" y="84"/>
                    <a:pt x="15" y="83"/>
                  </a:cubicBezTo>
                  <a:cubicBezTo>
                    <a:pt x="15" y="82"/>
                    <a:pt x="15" y="80"/>
                    <a:pt x="16" y="78"/>
                  </a:cubicBezTo>
                  <a:cubicBezTo>
                    <a:pt x="15" y="77"/>
                    <a:pt x="15" y="75"/>
                    <a:pt x="15" y="74"/>
                  </a:cubicBezTo>
                  <a:cubicBezTo>
                    <a:pt x="15" y="73"/>
                    <a:pt x="14" y="72"/>
                    <a:pt x="13" y="70"/>
                  </a:cubicBezTo>
                  <a:cubicBezTo>
                    <a:pt x="13" y="68"/>
                    <a:pt x="14" y="67"/>
                    <a:pt x="14" y="65"/>
                  </a:cubicBezTo>
                  <a:cubicBezTo>
                    <a:pt x="13" y="65"/>
                    <a:pt x="13" y="65"/>
                    <a:pt x="12" y="66"/>
                  </a:cubicBezTo>
                  <a:cubicBezTo>
                    <a:pt x="12" y="66"/>
                    <a:pt x="11" y="65"/>
                    <a:pt x="10" y="65"/>
                  </a:cubicBezTo>
                  <a:cubicBezTo>
                    <a:pt x="10" y="65"/>
                    <a:pt x="10" y="64"/>
                    <a:pt x="10" y="64"/>
                  </a:cubicBezTo>
                  <a:cubicBezTo>
                    <a:pt x="9" y="64"/>
                    <a:pt x="9" y="65"/>
                    <a:pt x="8" y="65"/>
                  </a:cubicBezTo>
                  <a:cubicBezTo>
                    <a:pt x="7" y="65"/>
                    <a:pt x="6" y="65"/>
                    <a:pt x="5" y="66"/>
                  </a:cubicBezTo>
                  <a:cubicBezTo>
                    <a:pt x="3" y="65"/>
                    <a:pt x="3" y="64"/>
                    <a:pt x="2" y="64"/>
                  </a:cubicBezTo>
                  <a:cubicBezTo>
                    <a:pt x="1" y="62"/>
                    <a:pt x="1" y="61"/>
                    <a:pt x="0" y="60"/>
                  </a:cubicBezTo>
                  <a:cubicBezTo>
                    <a:pt x="0" y="57"/>
                    <a:pt x="0" y="55"/>
                    <a:pt x="0" y="53"/>
                  </a:cubicBezTo>
                  <a:cubicBezTo>
                    <a:pt x="0" y="52"/>
                    <a:pt x="1" y="51"/>
                    <a:pt x="1" y="49"/>
                  </a:cubicBezTo>
                  <a:cubicBezTo>
                    <a:pt x="2" y="48"/>
                    <a:pt x="3" y="48"/>
                    <a:pt x="3" y="47"/>
                  </a:cubicBezTo>
                  <a:cubicBezTo>
                    <a:pt x="4" y="46"/>
                    <a:pt x="3" y="44"/>
                    <a:pt x="4" y="43"/>
                  </a:cubicBezTo>
                  <a:cubicBezTo>
                    <a:pt x="5" y="42"/>
                    <a:pt x="5" y="42"/>
                    <a:pt x="6" y="41"/>
                  </a:cubicBezTo>
                  <a:cubicBezTo>
                    <a:pt x="6" y="41"/>
                    <a:pt x="7" y="41"/>
                    <a:pt x="7" y="42"/>
                  </a:cubicBezTo>
                  <a:cubicBezTo>
                    <a:pt x="8" y="41"/>
                    <a:pt x="10" y="41"/>
                    <a:pt x="12" y="41"/>
                  </a:cubicBezTo>
                  <a:cubicBezTo>
                    <a:pt x="12" y="40"/>
                    <a:pt x="14" y="40"/>
                    <a:pt x="15" y="40"/>
                  </a:cubicBezTo>
                  <a:cubicBezTo>
                    <a:pt x="15" y="40"/>
                    <a:pt x="15" y="41"/>
                    <a:pt x="15" y="41"/>
                  </a:cubicBezTo>
                  <a:cubicBezTo>
                    <a:pt x="15" y="42"/>
                    <a:pt x="15" y="42"/>
                    <a:pt x="15" y="43"/>
                  </a:cubicBezTo>
                  <a:cubicBezTo>
                    <a:pt x="16" y="44"/>
                    <a:pt x="18" y="44"/>
                    <a:pt x="19" y="45"/>
                  </a:cubicBezTo>
                  <a:cubicBezTo>
                    <a:pt x="20" y="45"/>
                    <a:pt x="20" y="44"/>
                    <a:pt x="21" y="44"/>
                  </a:cubicBezTo>
                  <a:cubicBezTo>
                    <a:pt x="23" y="44"/>
                    <a:pt x="25" y="44"/>
                    <a:pt x="27" y="45"/>
                  </a:cubicBezTo>
                  <a:cubicBezTo>
                    <a:pt x="28" y="45"/>
                    <a:pt x="27" y="43"/>
                    <a:pt x="28" y="42"/>
                  </a:cubicBezTo>
                  <a:cubicBezTo>
                    <a:pt x="28" y="42"/>
                    <a:pt x="28" y="41"/>
                    <a:pt x="28" y="41"/>
                  </a:cubicBezTo>
                  <a:cubicBezTo>
                    <a:pt x="27" y="40"/>
                    <a:pt x="28" y="42"/>
                    <a:pt x="27" y="42"/>
                  </a:cubicBezTo>
                  <a:cubicBezTo>
                    <a:pt x="26" y="42"/>
                    <a:pt x="27" y="41"/>
                    <a:pt x="26" y="41"/>
                  </a:cubicBezTo>
                  <a:cubicBezTo>
                    <a:pt x="26" y="41"/>
                    <a:pt x="24" y="42"/>
                    <a:pt x="23" y="41"/>
                  </a:cubicBezTo>
                  <a:cubicBezTo>
                    <a:pt x="23" y="41"/>
                    <a:pt x="23" y="40"/>
                    <a:pt x="23" y="40"/>
                  </a:cubicBezTo>
                  <a:cubicBezTo>
                    <a:pt x="23" y="39"/>
                    <a:pt x="23" y="39"/>
                    <a:pt x="23" y="38"/>
                  </a:cubicBezTo>
                  <a:cubicBezTo>
                    <a:pt x="23" y="38"/>
                    <a:pt x="22" y="38"/>
                    <a:pt x="22" y="38"/>
                  </a:cubicBezTo>
                  <a:cubicBezTo>
                    <a:pt x="21" y="39"/>
                    <a:pt x="22" y="40"/>
                    <a:pt x="22" y="41"/>
                  </a:cubicBezTo>
                  <a:cubicBezTo>
                    <a:pt x="23" y="41"/>
                    <a:pt x="23" y="41"/>
                    <a:pt x="23" y="42"/>
                  </a:cubicBezTo>
                  <a:cubicBezTo>
                    <a:pt x="22" y="41"/>
                    <a:pt x="22" y="42"/>
                    <a:pt x="22" y="41"/>
                  </a:cubicBezTo>
                  <a:cubicBezTo>
                    <a:pt x="22" y="41"/>
                    <a:pt x="22" y="41"/>
                    <a:pt x="22" y="41"/>
                  </a:cubicBezTo>
                  <a:cubicBezTo>
                    <a:pt x="21" y="41"/>
                    <a:pt x="21" y="41"/>
                    <a:pt x="20" y="41"/>
                  </a:cubicBezTo>
                  <a:cubicBezTo>
                    <a:pt x="20" y="40"/>
                    <a:pt x="20" y="39"/>
                    <a:pt x="20" y="39"/>
                  </a:cubicBezTo>
                  <a:cubicBezTo>
                    <a:pt x="20" y="38"/>
                    <a:pt x="20" y="38"/>
                    <a:pt x="20" y="38"/>
                  </a:cubicBezTo>
                  <a:cubicBezTo>
                    <a:pt x="20" y="38"/>
                    <a:pt x="19" y="37"/>
                    <a:pt x="19" y="37"/>
                  </a:cubicBezTo>
                  <a:cubicBezTo>
                    <a:pt x="18" y="36"/>
                    <a:pt x="17" y="35"/>
                    <a:pt x="16" y="34"/>
                  </a:cubicBezTo>
                  <a:cubicBezTo>
                    <a:pt x="16" y="36"/>
                    <a:pt x="19" y="36"/>
                    <a:pt x="19" y="38"/>
                  </a:cubicBezTo>
                  <a:cubicBezTo>
                    <a:pt x="19" y="38"/>
                    <a:pt x="19" y="37"/>
                    <a:pt x="18" y="38"/>
                  </a:cubicBezTo>
                  <a:cubicBezTo>
                    <a:pt x="18" y="38"/>
                    <a:pt x="19" y="38"/>
                    <a:pt x="19" y="38"/>
                  </a:cubicBezTo>
                  <a:cubicBezTo>
                    <a:pt x="18" y="39"/>
                    <a:pt x="17" y="39"/>
                    <a:pt x="17" y="40"/>
                  </a:cubicBezTo>
                  <a:cubicBezTo>
                    <a:pt x="17" y="40"/>
                    <a:pt x="16" y="40"/>
                    <a:pt x="16" y="39"/>
                  </a:cubicBezTo>
                  <a:cubicBezTo>
                    <a:pt x="17" y="39"/>
                    <a:pt x="17" y="39"/>
                    <a:pt x="17" y="38"/>
                  </a:cubicBezTo>
                  <a:cubicBezTo>
                    <a:pt x="17" y="37"/>
                    <a:pt x="16" y="37"/>
                    <a:pt x="15" y="37"/>
                  </a:cubicBezTo>
                  <a:cubicBezTo>
                    <a:pt x="15" y="36"/>
                    <a:pt x="15" y="36"/>
                    <a:pt x="15" y="36"/>
                  </a:cubicBezTo>
                  <a:cubicBezTo>
                    <a:pt x="14" y="37"/>
                    <a:pt x="15" y="38"/>
                    <a:pt x="14" y="39"/>
                  </a:cubicBezTo>
                  <a:cubicBezTo>
                    <a:pt x="14" y="37"/>
                    <a:pt x="13" y="36"/>
                    <a:pt x="14" y="35"/>
                  </a:cubicBezTo>
                  <a:cubicBezTo>
                    <a:pt x="13" y="35"/>
                    <a:pt x="13" y="35"/>
                    <a:pt x="12" y="35"/>
                  </a:cubicBezTo>
                  <a:cubicBezTo>
                    <a:pt x="10" y="35"/>
                    <a:pt x="10" y="37"/>
                    <a:pt x="9" y="37"/>
                  </a:cubicBezTo>
                  <a:cubicBezTo>
                    <a:pt x="10" y="39"/>
                    <a:pt x="9" y="40"/>
                    <a:pt x="8" y="41"/>
                  </a:cubicBezTo>
                  <a:cubicBezTo>
                    <a:pt x="7" y="40"/>
                    <a:pt x="7" y="40"/>
                    <a:pt x="6" y="41"/>
                  </a:cubicBezTo>
                  <a:cubicBezTo>
                    <a:pt x="6" y="41"/>
                    <a:pt x="5" y="40"/>
                    <a:pt x="4" y="40"/>
                  </a:cubicBezTo>
                  <a:cubicBezTo>
                    <a:pt x="5" y="39"/>
                    <a:pt x="4" y="39"/>
                    <a:pt x="4" y="38"/>
                  </a:cubicBezTo>
                  <a:cubicBezTo>
                    <a:pt x="5" y="38"/>
                    <a:pt x="4" y="36"/>
                    <a:pt x="4" y="35"/>
                  </a:cubicBezTo>
                  <a:cubicBezTo>
                    <a:pt x="6" y="35"/>
                    <a:pt x="7" y="34"/>
                    <a:pt x="8" y="35"/>
                  </a:cubicBezTo>
                  <a:cubicBezTo>
                    <a:pt x="8" y="35"/>
                    <a:pt x="8" y="34"/>
                    <a:pt x="8" y="34"/>
                  </a:cubicBezTo>
                  <a:cubicBezTo>
                    <a:pt x="9" y="32"/>
                    <a:pt x="7" y="33"/>
                    <a:pt x="8" y="32"/>
                  </a:cubicBezTo>
                  <a:cubicBezTo>
                    <a:pt x="7" y="32"/>
                    <a:pt x="6" y="32"/>
                    <a:pt x="6" y="31"/>
                  </a:cubicBezTo>
                  <a:cubicBezTo>
                    <a:pt x="6" y="30"/>
                    <a:pt x="7" y="30"/>
                    <a:pt x="7" y="30"/>
                  </a:cubicBezTo>
                  <a:cubicBezTo>
                    <a:pt x="8" y="30"/>
                    <a:pt x="8" y="29"/>
                    <a:pt x="9" y="29"/>
                  </a:cubicBezTo>
                  <a:cubicBezTo>
                    <a:pt x="9" y="29"/>
                    <a:pt x="9" y="29"/>
                    <a:pt x="9" y="29"/>
                  </a:cubicBezTo>
                  <a:cubicBezTo>
                    <a:pt x="8" y="28"/>
                    <a:pt x="7" y="29"/>
                    <a:pt x="5" y="29"/>
                  </a:cubicBezTo>
                  <a:cubicBezTo>
                    <a:pt x="5" y="28"/>
                    <a:pt x="6" y="28"/>
                    <a:pt x="7" y="28"/>
                  </a:cubicBezTo>
                  <a:cubicBezTo>
                    <a:pt x="6" y="27"/>
                    <a:pt x="6" y="27"/>
                    <a:pt x="6" y="26"/>
                  </a:cubicBezTo>
                  <a:cubicBezTo>
                    <a:pt x="7" y="26"/>
                    <a:pt x="7" y="25"/>
                    <a:pt x="7" y="24"/>
                  </a:cubicBezTo>
                  <a:cubicBezTo>
                    <a:pt x="7" y="24"/>
                    <a:pt x="7" y="24"/>
                    <a:pt x="6" y="24"/>
                  </a:cubicBezTo>
                  <a:cubicBezTo>
                    <a:pt x="6" y="22"/>
                    <a:pt x="7" y="22"/>
                    <a:pt x="6" y="20"/>
                  </a:cubicBezTo>
                  <a:cubicBezTo>
                    <a:pt x="7" y="20"/>
                    <a:pt x="7" y="20"/>
                    <a:pt x="8" y="20"/>
                  </a:cubicBezTo>
                  <a:cubicBezTo>
                    <a:pt x="8" y="20"/>
                    <a:pt x="8" y="21"/>
                    <a:pt x="8" y="21"/>
                  </a:cubicBezTo>
                  <a:cubicBezTo>
                    <a:pt x="8" y="21"/>
                    <a:pt x="8" y="21"/>
                    <a:pt x="8" y="22"/>
                  </a:cubicBezTo>
                  <a:cubicBezTo>
                    <a:pt x="8" y="23"/>
                    <a:pt x="9" y="23"/>
                    <a:pt x="9" y="25"/>
                  </a:cubicBezTo>
                  <a:cubicBezTo>
                    <a:pt x="9" y="25"/>
                    <a:pt x="10" y="26"/>
                    <a:pt x="10" y="26"/>
                  </a:cubicBezTo>
                  <a:cubicBezTo>
                    <a:pt x="9" y="27"/>
                    <a:pt x="9" y="27"/>
                    <a:pt x="9" y="29"/>
                  </a:cubicBezTo>
                  <a:cubicBezTo>
                    <a:pt x="10" y="29"/>
                    <a:pt x="10" y="27"/>
                    <a:pt x="11" y="27"/>
                  </a:cubicBezTo>
                  <a:cubicBezTo>
                    <a:pt x="11" y="26"/>
                    <a:pt x="11" y="26"/>
                    <a:pt x="11" y="26"/>
                  </a:cubicBezTo>
                  <a:cubicBezTo>
                    <a:pt x="12" y="25"/>
                    <a:pt x="13" y="25"/>
                    <a:pt x="13" y="25"/>
                  </a:cubicBezTo>
                  <a:cubicBezTo>
                    <a:pt x="13" y="25"/>
                    <a:pt x="13" y="24"/>
                    <a:pt x="13" y="24"/>
                  </a:cubicBezTo>
                  <a:cubicBezTo>
                    <a:pt x="13" y="23"/>
                    <a:pt x="13" y="23"/>
                    <a:pt x="14" y="22"/>
                  </a:cubicBezTo>
                  <a:cubicBezTo>
                    <a:pt x="13" y="22"/>
                    <a:pt x="12" y="22"/>
                    <a:pt x="12" y="21"/>
                  </a:cubicBezTo>
                  <a:cubicBezTo>
                    <a:pt x="12" y="20"/>
                    <a:pt x="12" y="19"/>
                    <a:pt x="12" y="18"/>
                  </a:cubicBezTo>
                  <a:cubicBezTo>
                    <a:pt x="12" y="17"/>
                    <a:pt x="12" y="15"/>
                    <a:pt x="14" y="15"/>
                  </a:cubicBezTo>
                  <a:cubicBezTo>
                    <a:pt x="14" y="15"/>
                    <a:pt x="14" y="15"/>
                    <a:pt x="14" y="14"/>
                  </a:cubicBezTo>
                  <a:cubicBezTo>
                    <a:pt x="14" y="14"/>
                    <a:pt x="14" y="14"/>
                    <a:pt x="14" y="15"/>
                  </a:cubicBezTo>
                  <a:cubicBezTo>
                    <a:pt x="15" y="14"/>
                    <a:pt x="15" y="13"/>
                    <a:pt x="16" y="12"/>
                  </a:cubicBezTo>
                  <a:cubicBezTo>
                    <a:pt x="17" y="11"/>
                    <a:pt x="18" y="10"/>
                    <a:pt x="19" y="9"/>
                  </a:cubicBezTo>
                  <a:cubicBezTo>
                    <a:pt x="19" y="9"/>
                    <a:pt x="19" y="8"/>
                    <a:pt x="19" y="9"/>
                  </a:cubicBezTo>
                  <a:cubicBezTo>
                    <a:pt x="20" y="8"/>
                    <a:pt x="20" y="8"/>
                    <a:pt x="21" y="7"/>
                  </a:cubicBezTo>
                  <a:cubicBezTo>
                    <a:pt x="22" y="7"/>
                    <a:pt x="23" y="7"/>
                    <a:pt x="23" y="7"/>
                  </a:cubicBezTo>
                  <a:cubicBezTo>
                    <a:pt x="24" y="8"/>
                    <a:pt x="24" y="8"/>
                    <a:pt x="24" y="9"/>
                  </a:cubicBezTo>
                  <a:cubicBezTo>
                    <a:pt x="25" y="9"/>
                    <a:pt x="26" y="9"/>
                    <a:pt x="26" y="10"/>
                  </a:cubicBezTo>
                  <a:cubicBezTo>
                    <a:pt x="28" y="10"/>
                    <a:pt x="30" y="11"/>
                    <a:pt x="29" y="13"/>
                  </a:cubicBezTo>
                  <a:cubicBezTo>
                    <a:pt x="30" y="13"/>
                    <a:pt x="31" y="11"/>
                    <a:pt x="30" y="10"/>
                  </a:cubicBezTo>
                  <a:cubicBezTo>
                    <a:pt x="31" y="10"/>
                    <a:pt x="31" y="10"/>
                    <a:pt x="32" y="10"/>
                  </a:cubicBezTo>
                  <a:cubicBezTo>
                    <a:pt x="32" y="11"/>
                    <a:pt x="32" y="11"/>
                    <a:pt x="32" y="12"/>
                  </a:cubicBezTo>
                  <a:cubicBezTo>
                    <a:pt x="33" y="11"/>
                    <a:pt x="34" y="10"/>
                    <a:pt x="35" y="10"/>
                  </a:cubicBezTo>
                  <a:cubicBezTo>
                    <a:pt x="36" y="10"/>
                    <a:pt x="37" y="10"/>
                    <a:pt x="38" y="10"/>
                  </a:cubicBezTo>
                  <a:cubicBezTo>
                    <a:pt x="38" y="9"/>
                    <a:pt x="37" y="10"/>
                    <a:pt x="37" y="8"/>
                  </a:cubicBezTo>
                  <a:cubicBezTo>
                    <a:pt x="39" y="8"/>
                    <a:pt x="39" y="9"/>
                    <a:pt x="40" y="9"/>
                  </a:cubicBezTo>
                  <a:cubicBezTo>
                    <a:pt x="41" y="8"/>
                    <a:pt x="42" y="7"/>
                    <a:pt x="43" y="6"/>
                  </a:cubicBezTo>
                  <a:cubicBezTo>
                    <a:pt x="44" y="5"/>
                    <a:pt x="44" y="6"/>
                    <a:pt x="44" y="7"/>
                  </a:cubicBezTo>
                  <a:cubicBezTo>
                    <a:pt x="45" y="7"/>
                    <a:pt x="45" y="6"/>
                    <a:pt x="45" y="6"/>
                  </a:cubicBezTo>
                  <a:cubicBezTo>
                    <a:pt x="45" y="7"/>
                    <a:pt x="45" y="7"/>
                    <a:pt x="46" y="8"/>
                  </a:cubicBezTo>
                  <a:cubicBezTo>
                    <a:pt x="46" y="8"/>
                    <a:pt x="46" y="7"/>
                    <a:pt x="46" y="6"/>
                  </a:cubicBezTo>
                  <a:cubicBezTo>
                    <a:pt x="47" y="6"/>
                    <a:pt x="48" y="7"/>
                    <a:pt x="49" y="7"/>
                  </a:cubicBezTo>
                  <a:cubicBezTo>
                    <a:pt x="49" y="6"/>
                    <a:pt x="47" y="7"/>
                    <a:pt x="47" y="6"/>
                  </a:cubicBezTo>
                  <a:cubicBezTo>
                    <a:pt x="47" y="5"/>
                    <a:pt x="48" y="5"/>
                    <a:pt x="49" y="5"/>
                  </a:cubicBezTo>
                  <a:cubicBezTo>
                    <a:pt x="49" y="5"/>
                    <a:pt x="49" y="4"/>
                    <a:pt x="49" y="4"/>
                  </a:cubicBezTo>
                  <a:cubicBezTo>
                    <a:pt x="50" y="4"/>
                    <a:pt x="50" y="3"/>
                    <a:pt x="51" y="3"/>
                  </a:cubicBezTo>
                  <a:cubicBezTo>
                    <a:pt x="52" y="3"/>
                    <a:pt x="53" y="2"/>
                    <a:pt x="54" y="2"/>
                  </a:cubicBezTo>
                  <a:cubicBezTo>
                    <a:pt x="54" y="1"/>
                    <a:pt x="54" y="2"/>
                    <a:pt x="55" y="2"/>
                  </a:cubicBezTo>
                  <a:cubicBezTo>
                    <a:pt x="55" y="3"/>
                    <a:pt x="55" y="1"/>
                    <a:pt x="56" y="2"/>
                  </a:cubicBezTo>
                  <a:cubicBezTo>
                    <a:pt x="56" y="1"/>
                    <a:pt x="56" y="0"/>
                    <a:pt x="57" y="0"/>
                  </a:cubicBezTo>
                  <a:cubicBezTo>
                    <a:pt x="58" y="0"/>
                    <a:pt x="58" y="1"/>
                    <a:pt x="58" y="1"/>
                  </a:cubicBezTo>
                  <a:cubicBezTo>
                    <a:pt x="59" y="1"/>
                    <a:pt x="60" y="1"/>
                    <a:pt x="61" y="1"/>
                  </a:cubicBezTo>
                  <a:cubicBezTo>
                    <a:pt x="61" y="1"/>
                    <a:pt x="62" y="2"/>
                    <a:pt x="63" y="2"/>
                  </a:cubicBezTo>
                  <a:cubicBezTo>
                    <a:pt x="63" y="3"/>
                    <a:pt x="62" y="3"/>
                    <a:pt x="62" y="4"/>
                  </a:cubicBezTo>
                  <a:cubicBezTo>
                    <a:pt x="63" y="4"/>
                    <a:pt x="64" y="5"/>
                    <a:pt x="64" y="5"/>
                  </a:cubicBezTo>
                  <a:cubicBezTo>
                    <a:pt x="64" y="5"/>
                    <a:pt x="65" y="5"/>
                    <a:pt x="65" y="5"/>
                  </a:cubicBezTo>
                  <a:cubicBezTo>
                    <a:pt x="66" y="5"/>
                    <a:pt x="66" y="5"/>
                    <a:pt x="67" y="5"/>
                  </a:cubicBezTo>
                  <a:cubicBezTo>
                    <a:pt x="72" y="10"/>
                    <a:pt x="76" y="16"/>
                    <a:pt x="80" y="23"/>
                  </a:cubicBezTo>
                  <a:close/>
                </a:path>
              </a:pathLst>
            </a:custGeom>
            <a:grpFill/>
            <a:ln>
              <a:noFill/>
            </a:ln>
          </p:spPr>
          <p:txBody>
            <a:bodyPr vert="horz" wrap="square" lIns="91392" tIns="45696" rIns="91392" bIns="45696" numCol="1" anchor="t" anchorCtr="0" compatLnSpc="1"/>
            <a:lstStyle/>
            <a:p>
              <a:endParaRPr lang="zh-CN" altLang="en-US"/>
            </a:p>
          </p:txBody>
        </p:sp>
        <p:sp>
          <p:nvSpPr>
            <p:cNvPr id="57" name="Freeform 109"/>
            <p:cNvSpPr/>
            <p:nvPr/>
          </p:nvSpPr>
          <p:spPr bwMode="auto">
            <a:xfrm>
              <a:off x="3182938" y="-247650"/>
              <a:ext cx="7938" cy="15875"/>
            </a:xfrm>
            <a:custGeom>
              <a:avLst/>
              <a:gdLst>
                <a:gd name="T0" fmla="*/ 2 w 2"/>
                <a:gd name="T1" fmla="*/ 3 h 4"/>
                <a:gd name="T2" fmla="*/ 2 w 2"/>
                <a:gd name="T3" fmla="*/ 4 h 4"/>
                <a:gd name="T4" fmla="*/ 1 w 2"/>
                <a:gd name="T5" fmla="*/ 3 h 4"/>
                <a:gd name="T6" fmla="*/ 0 w 2"/>
                <a:gd name="T7" fmla="*/ 3 h 4"/>
                <a:gd name="T8" fmla="*/ 0 w 2"/>
                <a:gd name="T9" fmla="*/ 0 h 4"/>
                <a:gd name="T10" fmla="*/ 1 w 2"/>
                <a:gd name="T11" fmla="*/ 1 h 4"/>
                <a:gd name="T12" fmla="*/ 2 w 2"/>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3"/>
                  </a:moveTo>
                  <a:cubicBezTo>
                    <a:pt x="2" y="3"/>
                    <a:pt x="2" y="4"/>
                    <a:pt x="2" y="4"/>
                  </a:cubicBezTo>
                  <a:cubicBezTo>
                    <a:pt x="1" y="4"/>
                    <a:pt x="2" y="3"/>
                    <a:pt x="1" y="3"/>
                  </a:cubicBezTo>
                  <a:cubicBezTo>
                    <a:pt x="0" y="3"/>
                    <a:pt x="0" y="4"/>
                    <a:pt x="0" y="3"/>
                  </a:cubicBezTo>
                  <a:cubicBezTo>
                    <a:pt x="0" y="2"/>
                    <a:pt x="0" y="2"/>
                    <a:pt x="0" y="0"/>
                  </a:cubicBezTo>
                  <a:cubicBezTo>
                    <a:pt x="0" y="0"/>
                    <a:pt x="1" y="1"/>
                    <a:pt x="1" y="1"/>
                  </a:cubicBezTo>
                  <a:cubicBezTo>
                    <a:pt x="1" y="2"/>
                    <a:pt x="2" y="2"/>
                    <a:pt x="2" y="3"/>
                  </a:cubicBezTo>
                  <a:close/>
                </a:path>
              </a:pathLst>
            </a:custGeom>
            <a:grpFill/>
            <a:ln>
              <a:noFill/>
            </a:ln>
          </p:spPr>
          <p:txBody>
            <a:bodyPr vert="horz" wrap="square" lIns="91392" tIns="45696" rIns="91392" bIns="45696" numCol="1" anchor="t" anchorCtr="0" compatLnSpc="1"/>
            <a:lstStyle/>
            <a:p>
              <a:endParaRPr lang="zh-CN" altLang="en-US"/>
            </a:p>
          </p:txBody>
        </p:sp>
        <p:sp>
          <p:nvSpPr>
            <p:cNvPr id="58" name="Freeform 110"/>
            <p:cNvSpPr/>
            <p:nvPr/>
          </p:nvSpPr>
          <p:spPr bwMode="auto">
            <a:xfrm>
              <a:off x="3160713" y="-152400"/>
              <a:ext cx="14288" cy="14288"/>
            </a:xfrm>
            <a:custGeom>
              <a:avLst/>
              <a:gdLst>
                <a:gd name="T0" fmla="*/ 0 w 4"/>
                <a:gd name="T1" fmla="*/ 3 h 4"/>
                <a:gd name="T2" fmla="*/ 1 w 4"/>
                <a:gd name="T3" fmla="*/ 2 h 4"/>
                <a:gd name="T4" fmla="*/ 1 w 4"/>
                <a:gd name="T5" fmla="*/ 0 h 4"/>
                <a:gd name="T6" fmla="*/ 2 w 4"/>
                <a:gd name="T7" fmla="*/ 2 h 4"/>
                <a:gd name="T8" fmla="*/ 3 w 4"/>
                <a:gd name="T9" fmla="*/ 3 h 4"/>
                <a:gd name="T10" fmla="*/ 1 w 4"/>
                <a:gd name="T11" fmla="*/ 4 h 4"/>
                <a:gd name="T12" fmla="*/ 1 w 4"/>
                <a:gd name="T13" fmla="*/ 3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2"/>
                    <a:pt x="0" y="2"/>
                    <a:pt x="1" y="2"/>
                  </a:cubicBezTo>
                  <a:cubicBezTo>
                    <a:pt x="1" y="1"/>
                    <a:pt x="1" y="1"/>
                    <a:pt x="1" y="0"/>
                  </a:cubicBezTo>
                  <a:cubicBezTo>
                    <a:pt x="2" y="0"/>
                    <a:pt x="2" y="1"/>
                    <a:pt x="2" y="2"/>
                  </a:cubicBezTo>
                  <a:cubicBezTo>
                    <a:pt x="3" y="2"/>
                    <a:pt x="4" y="2"/>
                    <a:pt x="3" y="3"/>
                  </a:cubicBezTo>
                  <a:cubicBezTo>
                    <a:pt x="2" y="3"/>
                    <a:pt x="2" y="4"/>
                    <a:pt x="1" y="4"/>
                  </a:cubicBezTo>
                  <a:cubicBezTo>
                    <a:pt x="1" y="4"/>
                    <a:pt x="1" y="4"/>
                    <a:pt x="1" y="3"/>
                  </a:cubicBezTo>
                  <a:cubicBezTo>
                    <a:pt x="0" y="3"/>
                    <a:pt x="0" y="4"/>
                    <a:pt x="0" y="3"/>
                  </a:cubicBezTo>
                  <a:close/>
                </a:path>
              </a:pathLst>
            </a:custGeom>
            <a:grpFill/>
            <a:ln>
              <a:noFill/>
            </a:ln>
          </p:spPr>
          <p:txBody>
            <a:bodyPr vert="horz" wrap="square" lIns="91392" tIns="45696" rIns="91392" bIns="45696" numCol="1" anchor="t" anchorCtr="0" compatLnSpc="1"/>
            <a:lstStyle/>
            <a:p>
              <a:endParaRPr lang="zh-CN" altLang="en-US"/>
            </a:p>
          </p:txBody>
        </p:sp>
        <p:sp>
          <p:nvSpPr>
            <p:cNvPr id="59" name="Freeform 111"/>
            <p:cNvSpPr/>
            <p:nvPr/>
          </p:nvSpPr>
          <p:spPr bwMode="auto">
            <a:xfrm>
              <a:off x="3149601" y="-115888"/>
              <a:ext cx="14288" cy="19050"/>
            </a:xfrm>
            <a:custGeom>
              <a:avLst/>
              <a:gdLst>
                <a:gd name="T0" fmla="*/ 3 w 4"/>
                <a:gd name="T1" fmla="*/ 4 h 5"/>
                <a:gd name="T2" fmla="*/ 2 w 4"/>
                <a:gd name="T3" fmla="*/ 3 h 5"/>
                <a:gd name="T4" fmla="*/ 1 w 4"/>
                <a:gd name="T5" fmla="*/ 5 h 5"/>
                <a:gd name="T6" fmla="*/ 2 w 4"/>
                <a:gd name="T7" fmla="*/ 0 h 5"/>
                <a:gd name="T8" fmla="*/ 4 w 4"/>
                <a:gd name="T9" fmla="*/ 1 h 5"/>
                <a:gd name="T10" fmla="*/ 2 w 4"/>
                <a:gd name="T11" fmla="*/ 1 h 5"/>
                <a:gd name="T12" fmla="*/ 3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4"/>
                  </a:moveTo>
                  <a:cubicBezTo>
                    <a:pt x="2" y="5"/>
                    <a:pt x="2" y="4"/>
                    <a:pt x="2" y="3"/>
                  </a:cubicBezTo>
                  <a:cubicBezTo>
                    <a:pt x="1" y="4"/>
                    <a:pt x="1" y="4"/>
                    <a:pt x="1" y="5"/>
                  </a:cubicBezTo>
                  <a:cubicBezTo>
                    <a:pt x="0" y="4"/>
                    <a:pt x="0" y="1"/>
                    <a:pt x="2" y="0"/>
                  </a:cubicBezTo>
                  <a:cubicBezTo>
                    <a:pt x="2" y="1"/>
                    <a:pt x="3" y="0"/>
                    <a:pt x="4" y="1"/>
                  </a:cubicBezTo>
                  <a:cubicBezTo>
                    <a:pt x="3" y="2"/>
                    <a:pt x="3" y="2"/>
                    <a:pt x="2" y="1"/>
                  </a:cubicBezTo>
                  <a:cubicBezTo>
                    <a:pt x="2" y="3"/>
                    <a:pt x="3" y="3"/>
                    <a:pt x="3" y="4"/>
                  </a:cubicBezTo>
                  <a:close/>
                </a:path>
              </a:pathLst>
            </a:custGeom>
            <a:grpFill/>
            <a:ln>
              <a:noFill/>
            </a:ln>
          </p:spPr>
          <p:txBody>
            <a:bodyPr vert="horz" wrap="square" lIns="91392" tIns="45696" rIns="91392" bIns="45696" numCol="1" anchor="t" anchorCtr="0" compatLnSpc="1"/>
            <a:lstStyle/>
            <a:p>
              <a:endParaRPr lang="zh-CN" altLang="en-US"/>
            </a:p>
          </p:txBody>
        </p:sp>
        <p:sp>
          <p:nvSpPr>
            <p:cNvPr id="60" name="Freeform 112"/>
            <p:cNvSpPr/>
            <p:nvPr/>
          </p:nvSpPr>
          <p:spPr bwMode="auto">
            <a:xfrm>
              <a:off x="3130551" y="-130175"/>
              <a:ext cx="22225" cy="33338"/>
            </a:xfrm>
            <a:custGeom>
              <a:avLst/>
              <a:gdLst>
                <a:gd name="T0" fmla="*/ 5 w 6"/>
                <a:gd name="T1" fmla="*/ 5 h 9"/>
                <a:gd name="T2" fmla="*/ 4 w 6"/>
                <a:gd name="T3" fmla="*/ 8 h 9"/>
                <a:gd name="T4" fmla="*/ 5 w 6"/>
                <a:gd name="T5" fmla="*/ 8 h 9"/>
                <a:gd name="T6" fmla="*/ 4 w 6"/>
                <a:gd name="T7" fmla="*/ 9 h 9"/>
                <a:gd name="T8" fmla="*/ 1 w 6"/>
                <a:gd name="T9" fmla="*/ 8 h 9"/>
                <a:gd name="T10" fmla="*/ 0 w 6"/>
                <a:gd name="T11" fmla="*/ 5 h 9"/>
                <a:gd name="T12" fmla="*/ 4 w 6"/>
                <a:gd name="T13" fmla="*/ 0 h 9"/>
                <a:gd name="T14" fmla="*/ 6 w 6"/>
                <a:gd name="T15" fmla="*/ 1 h 9"/>
                <a:gd name="T16" fmla="*/ 5 w 6"/>
                <a:gd name="T17" fmla="*/ 3 h 9"/>
                <a:gd name="T18" fmla="*/ 5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5" y="5"/>
                  </a:moveTo>
                  <a:cubicBezTo>
                    <a:pt x="4" y="6"/>
                    <a:pt x="5" y="7"/>
                    <a:pt x="4" y="8"/>
                  </a:cubicBezTo>
                  <a:cubicBezTo>
                    <a:pt x="4" y="8"/>
                    <a:pt x="4" y="8"/>
                    <a:pt x="5" y="8"/>
                  </a:cubicBezTo>
                  <a:cubicBezTo>
                    <a:pt x="5" y="8"/>
                    <a:pt x="4" y="8"/>
                    <a:pt x="4" y="9"/>
                  </a:cubicBezTo>
                  <a:cubicBezTo>
                    <a:pt x="2" y="9"/>
                    <a:pt x="3" y="8"/>
                    <a:pt x="1" y="8"/>
                  </a:cubicBezTo>
                  <a:cubicBezTo>
                    <a:pt x="1" y="6"/>
                    <a:pt x="0" y="6"/>
                    <a:pt x="0" y="5"/>
                  </a:cubicBezTo>
                  <a:cubicBezTo>
                    <a:pt x="0" y="3"/>
                    <a:pt x="3" y="3"/>
                    <a:pt x="4" y="0"/>
                  </a:cubicBezTo>
                  <a:cubicBezTo>
                    <a:pt x="5" y="0"/>
                    <a:pt x="5" y="1"/>
                    <a:pt x="6" y="1"/>
                  </a:cubicBezTo>
                  <a:cubicBezTo>
                    <a:pt x="6" y="2"/>
                    <a:pt x="5" y="2"/>
                    <a:pt x="5" y="3"/>
                  </a:cubicBezTo>
                  <a:cubicBezTo>
                    <a:pt x="5" y="3"/>
                    <a:pt x="5" y="4"/>
                    <a:pt x="5" y="5"/>
                  </a:cubicBezTo>
                  <a:close/>
                </a:path>
              </a:pathLst>
            </a:custGeom>
            <a:grpFill/>
            <a:ln>
              <a:noFill/>
            </a:ln>
          </p:spPr>
          <p:txBody>
            <a:bodyPr vert="horz" wrap="square" lIns="91392" tIns="45696" rIns="91392" bIns="45696" numCol="1" anchor="t" anchorCtr="0" compatLnSpc="1"/>
            <a:lstStyle/>
            <a:p>
              <a:endParaRPr lang="zh-CN" altLang="en-US"/>
            </a:p>
          </p:txBody>
        </p:sp>
        <p:sp>
          <p:nvSpPr>
            <p:cNvPr id="61" name="Freeform 113"/>
            <p:cNvSpPr/>
            <p:nvPr/>
          </p:nvSpPr>
          <p:spPr bwMode="auto">
            <a:xfrm>
              <a:off x="3122613" y="-96838"/>
              <a:ext cx="22225" cy="11113"/>
            </a:xfrm>
            <a:custGeom>
              <a:avLst/>
              <a:gdLst>
                <a:gd name="T0" fmla="*/ 6 w 6"/>
                <a:gd name="T1" fmla="*/ 3 h 3"/>
                <a:gd name="T2" fmla="*/ 0 w 6"/>
                <a:gd name="T3" fmla="*/ 2 h 3"/>
                <a:gd name="T4" fmla="*/ 0 w 6"/>
                <a:gd name="T5" fmla="*/ 0 h 3"/>
                <a:gd name="T6" fmla="*/ 5 w 6"/>
                <a:gd name="T7" fmla="*/ 1 h 3"/>
                <a:gd name="T8" fmla="*/ 6 w 6"/>
                <a:gd name="T9" fmla="*/ 3 h 3"/>
              </a:gdLst>
              <a:ahLst/>
              <a:cxnLst>
                <a:cxn ang="0">
                  <a:pos x="T0" y="T1"/>
                </a:cxn>
                <a:cxn ang="0">
                  <a:pos x="T2" y="T3"/>
                </a:cxn>
                <a:cxn ang="0">
                  <a:pos x="T4" y="T5"/>
                </a:cxn>
                <a:cxn ang="0">
                  <a:pos x="T6" y="T7"/>
                </a:cxn>
                <a:cxn ang="0">
                  <a:pos x="T8" y="T9"/>
                </a:cxn>
              </a:cxnLst>
              <a:rect l="0" t="0" r="r" b="b"/>
              <a:pathLst>
                <a:path w="6" h="3">
                  <a:moveTo>
                    <a:pt x="6" y="3"/>
                  </a:moveTo>
                  <a:cubicBezTo>
                    <a:pt x="3" y="3"/>
                    <a:pt x="2" y="2"/>
                    <a:pt x="0" y="2"/>
                  </a:cubicBezTo>
                  <a:cubicBezTo>
                    <a:pt x="0" y="1"/>
                    <a:pt x="0" y="1"/>
                    <a:pt x="0" y="0"/>
                  </a:cubicBezTo>
                  <a:cubicBezTo>
                    <a:pt x="2" y="1"/>
                    <a:pt x="3" y="1"/>
                    <a:pt x="5" y="1"/>
                  </a:cubicBezTo>
                  <a:cubicBezTo>
                    <a:pt x="5" y="2"/>
                    <a:pt x="6" y="2"/>
                    <a:pt x="6" y="3"/>
                  </a:cubicBezTo>
                  <a:close/>
                </a:path>
              </a:pathLst>
            </a:custGeom>
            <a:grpFill/>
            <a:ln>
              <a:noFill/>
            </a:ln>
          </p:spPr>
          <p:txBody>
            <a:bodyPr vert="horz" wrap="square" lIns="91392" tIns="45696" rIns="91392" bIns="45696" numCol="1" anchor="t" anchorCtr="0" compatLnSpc="1"/>
            <a:lstStyle/>
            <a:p>
              <a:endParaRPr lang="zh-CN" altLang="en-US"/>
            </a:p>
          </p:txBody>
        </p:sp>
        <p:sp>
          <p:nvSpPr>
            <p:cNvPr id="62" name="Freeform 114"/>
            <p:cNvSpPr/>
            <p:nvPr/>
          </p:nvSpPr>
          <p:spPr bwMode="auto">
            <a:xfrm>
              <a:off x="3149601" y="-182563"/>
              <a:ext cx="3175" cy="11113"/>
            </a:xfrm>
            <a:custGeom>
              <a:avLst/>
              <a:gdLst>
                <a:gd name="T0" fmla="*/ 0 w 1"/>
                <a:gd name="T1" fmla="*/ 3 h 3"/>
                <a:gd name="T2" fmla="*/ 0 w 1"/>
                <a:gd name="T3" fmla="*/ 1 h 3"/>
                <a:gd name="T4" fmla="*/ 1 w 1"/>
                <a:gd name="T5" fmla="*/ 1 h 3"/>
                <a:gd name="T6" fmla="*/ 0 w 1"/>
                <a:gd name="T7" fmla="*/ 3 h 3"/>
              </a:gdLst>
              <a:ahLst/>
              <a:cxnLst>
                <a:cxn ang="0">
                  <a:pos x="T0" y="T1"/>
                </a:cxn>
                <a:cxn ang="0">
                  <a:pos x="T2" y="T3"/>
                </a:cxn>
                <a:cxn ang="0">
                  <a:pos x="T4" y="T5"/>
                </a:cxn>
                <a:cxn ang="0">
                  <a:pos x="T6" y="T7"/>
                </a:cxn>
              </a:cxnLst>
              <a:rect l="0" t="0" r="r" b="b"/>
              <a:pathLst>
                <a:path w="1" h="3">
                  <a:moveTo>
                    <a:pt x="0" y="3"/>
                  </a:moveTo>
                  <a:cubicBezTo>
                    <a:pt x="0" y="2"/>
                    <a:pt x="0" y="2"/>
                    <a:pt x="0" y="1"/>
                  </a:cubicBezTo>
                  <a:cubicBezTo>
                    <a:pt x="0" y="1"/>
                    <a:pt x="1" y="0"/>
                    <a:pt x="1" y="1"/>
                  </a:cubicBezTo>
                  <a:cubicBezTo>
                    <a:pt x="1" y="2"/>
                    <a:pt x="1" y="3"/>
                    <a:pt x="0" y="3"/>
                  </a:cubicBezTo>
                  <a:close/>
                </a:path>
              </a:pathLst>
            </a:custGeom>
            <a:grpFill/>
            <a:ln>
              <a:noFill/>
            </a:ln>
          </p:spPr>
          <p:txBody>
            <a:bodyPr vert="horz" wrap="square" lIns="91392" tIns="45696" rIns="91392" bIns="45696" numCol="1" anchor="t" anchorCtr="0" compatLnSpc="1"/>
            <a:lstStyle/>
            <a:p>
              <a:endParaRPr lang="zh-CN" altLang="en-US"/>
            </a:p>
          </p:txBody>
        </p:sp>
        <p:sp>
          <p:nvSpPr>
            <p:cNvPr id="63" name="Freeform 115"/>
            <p:cNvSpPr/>
            <p:nvPr/>
          </p:nvSpPr>
          <p:spPr bwMode="auto">
            <a:xfrm>
              <a:off x="3152776" y="-168275"/>
              <a:ext cx="7938" cy="15875"/>
            </a:xfrm>
            <a:custGeom>
              <a:avLst/>
              <a:gdLst>
                <a:gd name="T0" fmla="*/ 2 w 2"/>
                <a:gd name="T1" fmla="*/ 1 h 4"/>
                <a:gd name="T2" fmla="*/ 1 w 2"/>
                <a:gd name="T3" fmla="*/ 4 h 4"/>
                <a:gd name="T4" fmla="*/ 0 w 2"/>
                <a:gd name="T5" fmla="*/ 2 h 4"/>
                <a:gd name="T6" fmla="*/ 2 w 2"/>
                <a:gd name="T7" fmla="*/ 1 h 4"/>
              </a:gdLst>
              <a:ahLst/>
              <a:cxnLst>
                <a:cxn ang="0">
                  <a:pos x="T0" y="T1"/>
                </a:cxn>
                <a:cxn ang="0">
                  <a:pos x="T2" y="T3"/>
                </a:cxn>
                <a:cxn ang="0">
                  <a:pos x="T4" y="T5"/>
                </a:cxn>
                <a:cxn ang="0">
                  <a:pos x="T6" y="T7"/>
                </a:cxn>
              </a:cxnLst>
              <a:rect l="0" t="0" r="r" b="b"/>
              <a:pathLst>
                <a:path w="2" h="4">
                  <a:moveTo>
                    <a:pt x="2" y="1"/>
                  </a:moveTo>
                  <a:cubicBezTo>
                    <a:pt x="2" y="3"/>
                    <a:pt x="1" y="3"/>
                    <a:pt x="1" y="4"/>
                  </a:cubicBezTo>
                  <a:cubicBezTo>
                    <a:pt x="1" y="3"/>
                    <a:pt x="0" y="3"/>
                    <a:pt x="0" y="2"/>
                  </a:cubicBezTo>
                  <a:cubicBezTo>
                    <a:pt x="0" y="1"/>
                    <a:pt x="1" y="0"/>
                    <a:pt x="2" y="1"/>
                  </a:cubicBezTo>
                  <a:close/>
                </a:path>
              </a:pathLst>
            </a:custGeom>
            <a:grpFill/>
            <a:ln>
              <a:noFill/>
            </a:ln>
          </p:spPr>
          <p:txBody>
            <a:bodyPr vert="horz" wrap="square" lIns="91392" tIns="45696" rIns="91392" bIns="45696" numCol="1" anchor="t" anchorCtr="0" compatLnSpc="1"/>
            <a:lstStyle/>
            <a:p>
              <a:endParaRPr lang="zh-CN" altLang="en-US"/>
            </a:p>
          </p:txBody>
        </p:sp>
        <p:sp>
          <p:nvSpPr>
            <p:cNvPr id="64" name="Freeform 116"/>
            <p:cNvSpPr/>
            <p:nvPr/>
          </p:nvSpPr>
          <p:spPr bwMode="auto">
            <a:xfrm>
              <a:off x="3171826" y="-115888"/>
              <a:ext cx="11113" cy="7938"/>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3" y="2"/>
                    <a:pt x="1" y="2"/>
                    <a:pt x="0" y="1"/>
                  </a:cubicBezTo>
                  <a:cubicBezTo>
                    <a:pt x="0" y="0"/>
                    <a:pt x="2" y="0"/>
                    <a:pt x="3" y="0"/>
                  </a:cubicBezTo>
                  <a:close/>
                </a:path>
              </a:pathLst>
            </a:custGeom>
            <a:grpFill/>
            <a:ln>
              <a:noFill/>
            </a:ln>
          </p:spPr>
          <p:txBody>
            <a:bodyPr vert="horz" wrap="square" lIns="91392" tIns="45696" rIns="91392" bIns="45696" numCol="1" anchor="t" anchorCtr="0" compatLnSpc="1"/>
            <a:lstStyle/>
            <a:p>
              <a:endParaRPr lang="zh-CN" altLang="en-US"/>
            </a:p>
          </p:txBody>
        </p:sp>
        <p:sp>
          <p:nvSpPr>
            <p:cNvPr id="65" name="Freeform 117"/>
            <p:cNvSpPr/>
            <p:nvPr/>
          </p:nvSpPr>
          <p:spPr bwMode="auto">
            <a:xfrm>
              <a:off x="3168651" y="-231775"/>
              <a:ext cx="22225" cy="33338"/>
            </a:xfrm>
            <a:custGeom>
              <a:avLst/>
              <a:gdLst>
                <a:gd name="T0" fmla="*/ 3 w 6"/>
                <a:gd name="T1" fmla="*/ 7 h 9"/>
                <a:gd name="T2" fmla="*/ 2 w 6"/>
                <a:gd name="T3" fmla="*/ 7 h 9"/>
                <a:gd name="T4" fmla="*/ 1 w 6"/>
                <a:gd name="T5" fmla="*/ 9 h 9"/>
                <a:gd name="T6" fmla="*/ 0 w 6"/>
                <a:gd name="T7" fmla="*/ 7 h 9"/>
                <a:gd name="T8" fmla="*/ 1 w 6"/>
                <a:gd name="T9" fmla="*/ 7 h 9"/>
                <a:gd name="T10" fmla="*/ 0 w 6"/>
                <a:gd name="T11" fmla="*/ 7 h 9"/>
                <a:gd name="T12" fmla="*/ 2 w 6"/>
                <a:gd name="T13" fmla="*/ 5 h 9"/>
                <a:gd name="T14" fmla="*/ 4 w 6"/>
                <a:gd name="T15" fmla="*/ 3 h 9"/>
                <a:gd name="T16" fmla="*/ 5 w 6"/>
                <a:gd name="T17" fmla="*/ 3 h 9"/>
                <a:gd name="T18" fmla="*/ 4 w 6"/>
                <a:gd name="T19" fmla="*/ 0 h 9"/>
                <a:gd name="T20" fmla="*/ 5 w 6"/>
                <a:gd name="T21" fmla="*/ 0 h 9"/>
                <a:gd name="T22" fmla="*/ 6 w 6"/>
                <a:gd name="T23" fmla="*/ 5 h 9"/>
                <a:gd name="T24" fmla="*/ 3 w 6"/>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9">
                  <a:moveTo>
                    <a:pt x="3" y="7"/>
                  </a:moveTo>
                  <a:cubicBezTo>
                    <a:pt x="3" y="7"/>
                    <a:pt x="2" y="7"/>
                    <a:pt x="2" y="7"/>
                  </a:cubicBezTo>
                  <a:cubicBezTo>
                    <a:pt x="1" y="7"/>
                    <a:pt x="1" y="8"/>
                    <a:pt x="1" y="9"/>
                  </a:cubicBezTo>
                  <a:cubicBezTo>
                    <a:pt x="0" y="8"/>
                    <a:pt x="0" y="8"/>
                    <a:pt x="0" y="7"/>
                  </a:cubicBezTo>
                  <a:cubicBezTo>
                    <a:pt x="0" y="7"/>
                    <a:pt x="1" y="7"/>
                    <a:pt x="1" y="7"/>
                  </a:cubicBezTo>
                  <a:cubicBezTo>
                    <a:pt x="1" y="7"/>
                    <a:pt x="0" y="8"/>
                    <a:pt x="0" y="7"/>
                  </a:cubicBezTo>
                  <a:cubicBezTo>
                    <a:pt x="0" y="5"/>
                    <a:pt x="1" y="6"/>
                    <a:pt x="2" y="5"/>
                  </a:cubicBezTo>
                  <a:cubicBezTo>
                    <a:pt x="3" y="4"/>
                    <a:pt x="4" y="4"/>
                    <a:pt x="4" y="3"/>
                  </a:cubicBezTo>
                  <a:cubicBezTo>
                    <a:pt x="4" y="3"/>
                    <a:pt x="4" y="3"/>
                    <a:pt x="5" y="3"/>
                  </a:cubicBezTo>
                  <a:cubicBezTo>
                    <a:pt x="4" y="2"/>
                    <a:pt x="5" y="1"/>
                    <a:pt x="4" y="0"/>
                  </a:cubicBezTo>
                  <a:cubicBezTo>
                    <a:pt x="5" y="0"/>
                    <a:pt x="5" y="0"/>
                    <a:pt x="5" y="0"/>
                  </a:cubicBezTo>
                  <a:cubicBezTo>
                    <a:pt x="5" y="2"/>
                    <a:pt x="6" y="3"/>
                    <a:pt x="6" y="5"/>
                  </a:cubicBezTo>
                  <a:cubicBezTo>
                    <a:pt x="5" y="6"/>
                    <a:pt x="3" y="6"/>
                    <a:pt x="3" y="7"/>
                  </a:cubicBezTo>
                  <a:close/>
                </a:path>
              </a:pathLst>
            </a:custGeom>
            <a:grpFill/>
            <a:ln>
              <a:noFill/>
            </a:ln>
          </p:spPr>
          <p:txBody>
            <a:bodyPr vert="horz" wrap="square" lIns="91392" tIns="45696" rIns="91392" bIns="45696" numCol="1" anchor="t" anchorCtr="0" compatLnSpc="1"/>
            <a:lstStyle/>
            <a:p>
              <a:endParaRPr lang="zh-CN" altLang="en-US"/>
            </a:p>
          </p:txBody>
        </p:sp>
        <p:sp>
          <p:nvSpPr>
            <p:cNvPr id="66" name="Freeform 118"/>
            <p:cNvSpPr/>
            <p:nvPr/>
          </p:nvSpPr>
          <p:spPr bwMode="auto">
            <a:xfrm>
              <a:off x="3182938" y="-258763"/>
              <a:ext cx="3175" cy="1111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0" y="2"/>
                    <a:pt x="1" y="3"/>
                  </a:cubicBezTo>
                  <a:cubicBezTo>
                    <a:pt x="0" y="2"/>
                    <a:pt x="0" y="1"/>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67" name="Freeform 119"/>
            <p:cNvSpPr/>
            <p:nvPr/>
          </p:nvSpPr>
          <p:spPr bwMode="auto">
            <a:xfrm>
              <a:off x="3100388" y="-127000"/>
              <a:ext cx="22225" cy="30163"/>
            </a:xfrm>
            <a:custGeom>
              <a:avLst/>
              <a:gdLst>
                <a:gd name="T0" fmla="*/ 0 w 6"/>
                <a:gd name="T1" fmla="*/ 0 h 8"/>
                <a:gd name="T2" fmla="*/ 2 w 6"/>
                <a:gd name="T3" fmla="*/ 0 h 8"/>
                <a:gd name="T4" fmla="*/ 2 w 6"/>
                <a:gd name="T5" fmla="*/ 0 h 8"/>
                <a:gd name="T6" fmla="*/ 3 w 6"/>
                <a:gd name="T7" fmla="*/ 2 h 8"/>
                <a:gd name="T8" fmla="*/ 5 w 6"/>
                <a:gd name="T9" fmla="*/ 4 h 8"/>
                <a:gd name="T10" fmla="*/ 6 w 6"/>
                <a:gd name="T11" fmla="*/ 8 h 8"/>
                <a:gd name="T12" fmla="*/ 3 w 6"/>
                <a:gd name="T13" fmla="*/ 6 h 8"/>
                <a:gd name="T14" fmla="*/ 0 w 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0" y="0"/>
                  </a:moveTo>
                  <a:cubicBezTo>
                    <a:pt x="1" y="0"/>
                    <a:pt x="2" y="1"/>
                    <a:pt x="2" y="0"/>
                  </a:cubicBezTo>
                  <a:cubicBezTo>
                    <a:pt x="2" y="0"/>
                    <a:pt x="2" y="1"/>
                    <a:pt x="2" y="0"/>
                  </a:cubicBezTo>
                  <a:cubicBezTo>
                    <a:pt x="2" y="1"/>
                    <a:pt x="3" y="2"/>
                    <a:pt x="3" y="2"/>
                  </a:cubicBezTo>
                  <a:cubicBezTo>
                    <a:pt x="4" y="3"/>
                    <a:pt x="5" y="4"/>
                    <a:pt x="5" y="4"/>
                  </a:cubicBezTo>
                  <a:cubicBezTo>
                    <a:pt x="5" y="5"/>
                    <a:pt x="6" y="7"/>
                    <a:pt x="6" y="8"/>
                  </a:cubicBezTo>
                  <a:cubicBezTo>
                    <a:pt x="5" y="8"/>
                    <a:pt x="4" y="7"/>
                    <a:pt x="3" y="6"/>
                  </a:cubicBezTo>
                  <a:cubicBezTo>
                    <a:pt x="4" y="3"/>
                    <a:pt x="0" y="3"/>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68" name="Freeform 120"/>
            <p:cNvSpPr/>
            <p:nvPr/>
          </p:nvSpPr>
          <p:spPr bwMode="auto">
            <a:xfrm>
              <a:off x="3070226" y="-138113"/>
              <a:ext cx="7938" cy="11113"/>
            </a:xfrm>
            <a:custGeom>
              <a:avLst/>
              <a:gdLst>
                <a:gd name="T0" fmla="*/ 0 w 2"/>
                <a:gd name="T1" fmla="*/ 0 h 3"/>
                <a:gd name="T2" fmla="*/ 2 w 2"/>
                <a:gd name="T3" fmla="*/ 2 h 3"/>
                <a:gd name="T4" fmla="*/ 0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1" y="0"/>
                    <a:pt x="1" y="1"/>
                    <a:pt x="2" y="2"/>
                  </a:cubicBezTo>
                  <a:cubicBezTo>
                    <a:pt x="1" y="2"/>
                    <a:pt x="1" y="3"/>
                    <a:pt x="0" y="3"/>
                  </a:cubicBezTo>
                  <a:cubicBezTo>
                    <a:pt x="0" y="2"/>
                    <a:pt x="1" y="1"/>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69" name="Freeform 121"/>
            <p:cNvSpPr/>
            <p:nvPr/>
          </p:nvSpPr>
          <p:spPr bwMode="auto">
            <a:xfrm>
              <a:off x="2990851" y="-77788"/>
              <a:ext cx="19050" cy="41275"/>
            </a:xfrm>
            <a:custGeom>
              <a:avLst/>
              <a:gdLst>
                <a:gd name="T0" fmla="*/ 4 w 5"/>
                <a:gd name="T1" fmla="*/ 6 h 11"/>
                <a:gd name="T2" fmla="*/ 4 w 5"/>
                <a:gd name="T3" fmla="*/ 7 h 11"/>
                <a:gd name="T4" fmla="*/ 4 w 5"/>
                <a:gd name="T5" fmla="*/ 8 h 11"/>
                <a:gd name="T6" fmla="*/ 3 w 5"/>
                <a:gd name="T7" fmla="*/ 11 h 11"/>
                <a:gd name="T8" fmla="*/ 1 w 5"/>
                <a:gd name="T9" fmla="*/ 11 h 11"/>
                <a:gd name="T10" fmla="*/ 0 w 5"/>
                <a:gd name="T11" fmla="*/ 8 h 11"/>
                <a:gd name="T12" fmla="*/ 1 w 5"/>
                <a:gd name="T13" fmla="*/ 6 h 11"/>
                <a:gd name="T14" fmla="*/ 1 w 5"/>
                <a:gd name="T15" fmla="*/ 4 h 11"/>
                <a:gd name="T16" fmla="*/ 3 w 5"/>
                <a:gd name="T17" fmla="*/ 2 h 11"/>
                <a:gd name="T18" fmla="*/ 4 w 5"/>
                <a:gd name="T19" fmla="*/ 0 h 11"/>
                <a:gd name="T20" fmla="*/ 5 w 5"/>
                <a:gd name="T21" fmla="*/ 2 h 11"/>
                <a:gd name="T22" fmla="*/ 4 w 5"/>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1">
                  <a:moveTo>
                    <a:pt x="4" y="6"/>
                  </a:moveTo>
                  <a:cubicBezTo>
                    <a:pt x="4" y="6"/>
                    <a:pt x="4" y="6"/>
                    <a:pt x="4" y="7"/>
                  </a:cubicBezTo>
                  <a:cubicBezTo>
                    <a:pt x="4" y="7"/>
                    <a:pt x="4" y="7"/>
                    <a:pt x="4" y="8"/>
                  </a:cubicBezTo>
                  <a:cubicBezTo>
                    <a:pt x="3" y="9"/>
                    <a:pt x="3" y="10"/>
                    <a:pt x="3" y="11"/>
                  </a:cubicBezTo>
                  <a:cubicBezTo>
                    <a:pt x="2" y="11"/>
                    <a:pt x="2" y="11"/>
                    <a:pt x="1" y="11"/>
                  </a:cubicBezTo>
                  <a:cubicBezTo>
                    <a:pt x="0" y="10"/>
                    <a:pt x="1" y="9"/>
                    <a:pt x="0" y="8"/>
                  </a:cubicBezTo>
                  <a:cubicBezTo>
                    <a:pt x="0" y="7"/>
                    <a:pt x="1" y="7"/>
                    <a:pt x="1" y="6"/>
                  </a:cubicBezTo>
                  <a:cubicBezTo>
                    <a:pt x="1" y="5"/>
                    <a:pt x="0" y="5"/>
                    <a:pt x="1" y="4"/>
                  </a:cubicBezTo>
                  <a:cubicBezTo>
                    <a:pt x="1" y="4"/>
                    <a:pt x="2" y="3"/>
                    <a:pt x="3" y="2"/>
                  </a:cubicBezTo>
                  <a:cubicBezTo>
                    <a:pt x="3" y="1"/>
                    <a:pt x="3" y="0"/>
                    <a:pt x="4" y="0"/>
                  </a:cubicBezTo>
                  <a:cubicBezTo>
                    <a:pt x="5" y="0"/>
                    <a:pt x="4" y="2"/>
                    <a:pt x="5" y="2"/>
                  </a:cubicBezTo>
                  <a:cubicBezTo>
                    <a:pt x="5" y="4"/>
                    <a:pt x="4" y="5"/>
                    <a:pt x="4" y="6"/>
                  </a:cubicBezTo>
                  <a:close/>
                </a:path>
              </a:pathLst>
            </a:custGeom>
            <a:grpFill/>
            <a:ln>
              <a:noFill/>
            </a:ln>
          </p:spPr>
          <p:txBody>
            <a:bodyPr vert="horz" wrap="square" lIns="91392" tIns="45696" rIns="91392" bIns="45696" numCol="1" anchor="t" anchorCtr="0" compatLnSpc="1"/>
            <a:lstStyle/>
            <a:p>
              <a:endParaRPr lang="zh-CN" altLang="en-US"/>
            </a:p>
          </p:txBody>
        </p:sp>
        <p:sp>
          <p:nvSpPr>
            <p:cNvPr id="70" name="Freeform 122"/>
            <p:cNvSpPr/>
            <p:nvPr/>
          </p:nvSpPr>
          <p:spPr bwMode="auto">
            <a:xfrm>
              <a:off x="2808288" y="34925"/>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0"/>
                    <a:pt x="1" y="0"/>
                    <a:pt x="1" y="1"/>
                  </a:cubicBezTo>
                  <a:cubicBezTo>
                    <a:pt x="1" y="1"/>
                    <a:pt x="1" y="1"/>
                    <a:pt x="0" y="1"/>
                  </a:cubicBezTo>
                  <a:close/>
                </a:path>
              </a:pathLst>
            </a:custGeom>
            <a:grpFill/>
            <a:ln>
              <a:noFill/>
            </a:ln>
          </p:spPr>
          <p:txBody>
            <a:bodyPr vert="horz" wrap="square" lIns="91392" tIns="45696" rIns="91392" bIns="45696" numCol="1" anchor="t" anchorCtr="0" compatLnSpc="1"/>
            <a:lstStyle/>
            <a:p>
              <a:endParaRPr lang="zh-CN" altLang="en-US"/>
            </a:p>
          </p:txBody>
        </p:sp>
        <p:sp>
          <p:nvSpPr>
            <p:cNvPr id="71" name="Freeform 123"/>
            <p:cNvSpPr/>
            <p:nvPr/>
          </p:nvSpPr>
          <p:spPr bwMode="auto">
            <a:xfrm>
              <a:off x="2795588" y="-401638"/>
              <a:ext cx="109538" cy="109538"/>
            </a:xfrm>
            <a:custGeom>
              <a:avLst/>
              <a:gdLst>
                <a:gd name="T0" fmla="*/ 12 w 29"/>
                <a:gd name="T1" fmla="*/ 28 h 29"/>
                <a:gd name="T2" fmla="*/ 11 w 29"/>
                <a:gd name="T3" fmla="*/ 29 h 29"/>
                <a:gd name="T4" fmla="*/ 10 w 29"/>
                <a:gd name="T5" fmla="*/ 28 h 29"/>
                <a:gd name="T6" fmla="*/ 8 w 29"/>
                <a:gd name="T7" fmla="*/ 28 h 29"/>
                <a:gd name="T8" fmla="*/ 7 w 29"/>
                <a:gd name="T9" fmla="*/ 22 h 29"/>
                <a:gd name="T10" fmla="*/ 7 w 29"/>
                <a:gd name="T11" fmla="*/ 20 h 29"/>
                <a:gd name="T12" fmla="*/ 9 w 29"/>
                <a:gd name="T13" fmla="*/ 19 h 29"/>
                <a:gd name="T14" fmla="*/ 7 w 29"/>
                <a:gd name="T15" fmla="*/ 17 h 29"/>
                <a:gd name="T16" fmla="*/ 8 w 29"/>
                <a:gd name="T17" fmla="*/ 16 h 29"/>
                <a:gd name="T18" fmla="*/ 7 w 29"/>
                <a:gd name="T19" fmla="*/ 16 h 29"/>
                <a:gd name="T20" fmla="*/ 7 w 29"/>
                <a:gd name="T21" fmla="*/ 15 h 29"/>
                <a:gd name="T22" fmla="*/ 6 w 29"/>
                <a:gd name="T23" fmla="*/ 12 h 29"/>
                <a:gd name="T24" fmla="*/ 4 w 29"/>
                <a:gd name="T25" fmla="*/ 11 h 29"/>
                <a:gd name="T26" fmla="*/ 2 w 29"/>
                <a:gd name="T27" fmla="*/ 12 h 29"/>
                <a:gd name="T28" fmla="*/ 1 w 29"/>
                <a:gd name="T29" fmla="*/ 10 h 29"/>
                <a:gd name="T30" fmla="*/ 4 w 29"/>
                <a:gd name="T31" fmla="*/ 10 h 29"/>
                <a:gd name="T32" fmla="*/ 2 w 29"/>
                <a:gd name="T33" fmla="*/ 10 h 29"/>
                <a:gd name="T34" fmla="*/ 1 w 29"/>
                <a:gd name="T35" fmla="*/ 10 h 29"/>
                <a:gd name="T36" fmla="*/ 0 w 29"/>
                <a:gd name="T37" fmla="*/ 9 h 29"/>
                <a:gd name="T38" fmla="*/ 1 w 29"/>
                <a:gd name="T39" fmla="*/ 8 h 29"/>
                <a:gd name="T40" fmla="*/ 4 w 29"/>
                <a:gd name="T41" fmla="*/ 7 h 29"/>
                <a:gd name="T42" fmla="*/ 3 w 29"/>
                <a:gd name="T43" fmla="*/ 6 h 29"/>
                <a:gd name="T44" fmla="*/ 9 w 29"/>
                <a:gd name="T45" fmla="*/ 3 h 29"/>
                <a:gd name="T46" fmla="*/ 13 w 29"/>
                <a:gd name="T47" fmla="*/ 4 h 29"/>
                <a:gd name="T48" fmla="*/ 13 w 29"/>
                <a:gd name="T49" fmla="*/ 2 h 29"/>
                <a:gd name="T50" fmla="*/ 15 w 29"/>
                <a:gd name="T51" fmla="*/ 1 h 29"/>
                <a:gd name="T52" fmla="*/ 20 w 29"/>
                <a:gd name="T53" fmla="*/ 1 h 29"/>
                <a:gd name="T54" fmla="*/ 21 w 29"/>
                <a:gd name="T55" fmla="*/ 1 h 29"/>
                <a:gd name="T56" fmla="*/ 23 w 29"/>
                <a:gd name="T57" fmla="*/ 1 h 29"/>
                <a:gd name="T58" fmla="*/ 26 w 29"/>
                <a:gd name="T59" fmla="*/ 2 h 29"/>
                <a:gd name="T60" fmla="*/ 23 w 29"/>
                <a:gd name="T61" fmla="*/ 4 h 29"/>
                <a:gd name="T62" fmla="*/ 26 w 29"/>
                <a:gd name="T63" fmla="*/ 3 h 29"/>
                <a:gd name="T64" fmla="*/ 27 w 29"/>
                <a:gd name="T65" fmla="*/ 4 h 29"/>
                <a:gd name="T66" fmla="*/ 28 w 29"/>
                <a:gd name="T67" fmla="*/ 5 h 29"/>
                <a:gd name="T68" fmla="*/ 26 w 29"/>
                <a:gd name="T69" fmla="*/ 5 h 29"/>
                <a:gd name="T70" fmla="*/ 25 w 29"/>
                <a:gd name="T71" fmla="*/ 6 h 29"/>
                <a:gd name="T72" fmla="*/ 25 w 29"/>
                <a:gd name="T73" fmla="*/ 8 h 29"/>
                <a:gd name="T74" fmla="*/ 24 w 29"/>
                <a:gd name="T75" fmla="*/ 8 h 29"/>
                <a:gd name="T76" fmla="*/ 26 w 29"/>
                <a:gd name="T77" fmla="*/ 10 h 29"/>
                <a:gd name="T78" fmla="*/ 24 w 29"/>
                <a:gd name="T79" fmla="*/ 10 h 29"/>
                <a:gd name="T80" fmla="*/ 23 w 29"/>
                <a:gd name="T81" fmla="*/ 15 h 29"/>
                <a:gd name="T82" fmla="*/ 23 w 29"/>
                <a:gd name="T83" fmla="*/ 16 h 29"/>
                <a:gd name="T84" fmla="*/ 22 w 29"/>
                <a:gd name="T85" fmla="*/ 16 h 29"/>
                <a:gd name="T86" fmla="*/ 23 w 29"/>
                <a:gd name="T87" fmla="*/ 18 h 29"/>
                <a:gd name="T88" fmla="*/ 20 w 29"/>
                <a:gd name="T89" fmla="*/ 16 h 29"/>
                <a:gd name="T90" fmla="*/ 19 w 29"/>
                <a:gd name="T91" fmla="*/ 17 h 29"/>
                <a:gd name="T92" fmla="*/ 21 w 29"/>
                <a:gd name="T93" fmla="*/ 18 h 29"/>
                <a:gd name="T94" fmla="*/ 20 w 29"/>
                <a:gd name="T95" fmla="*/ 20 h 29"/>
                <a:gd name="T96" fmla="*/ 17 w 29"/>
                <a:gd name="T97" fmla="*/ 21 h 29"/>
                <a:gd name="T98" fmla="*/ 16 w 29"/>
                <a:gd name="T99" fmla="*/ 22 h 29"/>
                <a:gd name="T100" fmla="*/ 14 w 29"/>
                <a:gd name="T101" fmla="*/ 22 h 29"/>
                <a:gd name="T102" fmla="*/ 13 w 29"/>
                <a:gd name="T103" fmla="*/ 24 h 29"/>
                <a:gd name="T104" fmla="*/ 12 w 29"/>
                <a:gd name="T10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 h="29">
                  <a:moveTo>
                    <a:pt x="12" y="28"/>
                  </a:moveTo>
                  <a:cubicBezTo>
                    <a:pt x="12" y="28"/>
                    <a:pt x="12" y="28"/>
                    <a:pt x="11" y="29"/>
                  </a:cubicBezTo>
                  <a:cubicBezTo>
                    <a:pt x="10" y="29"/>
                    <a:pt x="11" y="28"/>
                    <a:pt x="10" y="28"/>
                  </a:cubicBezTo>
                  <a:cubicBezTo>
                    <a:pt x="10" y="28"/>
                    <a:pt x="9" y="28"/>
                    <a:pt x="8" y="28"/>
                  </a:cubicBezTo>
                  <a:cubicBezTo>
                    <a:pt x="7" y="26"/>
                    <a:pt x="8" y="23"/>
                    <a:pt x="7" y="22"/>
                  </a:cubicBezTo>
                  <a:cubicBezTo>
                    <a:pt x="7" y="21"/>
                    <a:pt x="8" y="21"/>
                    <a:pt x="7" y="20"/>
                  </a:cubicBezTo>
                  <a:cubicBezTo>
                    <a:pt x="8" y="20"/>
                    <a:pt x="8" y="19"/>
                    <a:pt x="9" y="19"/>
                  </a:cubicBezTo>
                  <a:cubicBezTo>
                    <a:pt x="9" y="18"/>
                    <a:pt x="7" y="18"/>
                    <a:pt x="7" y="17"/>
                  </a:cubicBezTo>
                  <a:cubicBezTo>
                    <a:pt x="8" y="17"/>
                    <a:pt x="8" y="17"/>
                    <a:pt x="8" y="16"/>
                  </a:cubicBezTo>
                  <a:cubicBezTo>
                    <a:pt x="8" y="15"/>
                    <a:pt x="8" y="17"/>
                    <a:pt x="7" y="16"/>
                  </a:cubicBezTo>
                  <a:cubicBezTo>
                    <a:pt x="6" y="16"/>
                    <a:pt x="7" y="15"/>
                    <a:pt x="7" y="15"/>
                  </a:cubicBezTo>
                  <a:cubicBezTo>
                    <a:pt x="7" y="14"/>
                    <a:pt x="6" y="13"/>
                    <a:pt x="6" y="12"/>
                  </a:cubicBezTo>
                  <a:cubicBezTo>
                    <a:pt x="5" y="12"/>
                    <a:pt x="4" y="12"/>
                    <a:pt x="4" y="11"/>
                  </a:cubicBezTo>
                  <a:cubicBezTo>
                    <a:pt x="3" y="11"/>
                    <a:pt x="3" y="12"/>
                    <a:pt x="2" y="12"/>
                  </a:cubicBezTo>
                  <a:cubicBezTo>
                    <a:pt x="2" y="11"/>
                    <a:pt x="1" y="11"/>
                    <a:pt x="1" y="10"/>
                  </a:cubicBezTo>
                  <a:cubicBezTo>
                    <a:pt x="1" y="10"/>
                    <a:pt x="3" y="10"/>
                    <a:pt x="4" y="10"/>
                  </a:cubicBezTo>
                  <a:cubicBezTo>
                    <a:pt x="3" y="8"/>
                    <a:pt x="2" y="9"/>
                    <a:pt x="2" y="10"/>
                  </a:cubicBezTo>
                  <a:cubicBezTo>
                    <a:pt x="2" y="9"/>
                    <a:pt x="1" y="9"/>
                    <a:pt x="1" y="10"/>
                  </a:cubicBezTo>
                  <a:cubicBezTo>
                    <a:pt x="0" y="9"/>
                    <a:pt x="0" y="9"/>
                    <a:pt x="0" y="9"/>
                  </a:cubicBezTo>
                  <a:cubicBezTo>
                    <a:pt x="0" y="8"/>
                    <a:pt x="1" y="8"/>
                    <a:pt x="1" y="8"/>
                  </a:cubicBezTo>
                  <a:cubicBezTo>
                    <a:pt x="2" y="8"/>
                    <a:pt x="3" y="8"/>
                    <a:pt x="4" y="7"/>
                  </a:cubicBezTo>
                  <a:cubicBezTo>
                    <a:pt x="4" y="6"/>
                    <a:pt x="3" y="7"/>
                    <a:pt x="3" y="6"/>
                  </a:cubicBezTo>
                  <a:cubicBezTo>
                    <a:pt x="5" y="5"/>
                    <a:pt x="6" y="4"/>
                    <a:pt x="9" y="3"/>
                  </a:cubicBezTo>
                  <a:cubicBezTo>
                    <a:pt x="10" y="4"/>
                    <a:pt x="11" y="3"/>
                    <a:pt x="13" y="4"/>
                  </a:cubicBezTo>
                  <a:cubicBezTo>
                    <a:pt x="13" y="3"/>
                    <a:pt x="13" y="2"/>
                    <a:pt x="13" y="2"/>
                  </a:cubicBezTo>
                  <a:cubicBezTo>
                    <a:pt x="13" y="1"/>
                    <a:pt x="14" y="1"/>
                    <a:pt x="15" y="1"/>
                  </a:cubicBezTo>
                  <a:cubicBezTo>
                    <a:pt x="16" y="0"/>
                    <a:pt x="19" y="1"/>
                    <a:pt x="20" y="1"/>
                  </a:cubicBezTo>
                  <a:cubicBezTo>
                    <a:pt x="20" y="1"/>
                    <a:pt x="21" y="1"/>
                    <a:pt x="21" y="1"/>
                  </a:cubicBezTo>
                  <a:cubicBezTo>
                    <a:pt x="21" y="0"/>
                    <a:pt x="22" y="1"/>
                    <a:pt x="23" y="1"/>
                  </a:cubicBezTo>
                  <a:cubicBezTo>
                    <a:pt x="24" y="1"/>
                    <a:pt x="25" y="1"/>
                    <a:pt x="26" y="2"/>
                  </a:cubicBezTo>
                  <a:cubicBezTo>
                    <a:pt x="26" y="3"/>
                    <a:pt x="24" y="2"/>
                    <a:pt x="23" y="4"/>
                  </a:cubicBezTo>
                  <a:cubicBezTo>
                    <a:pt x="24" y="4"/>
                    <a:pt x="25" y="3"/>
                    <a:pt x="26" y="3"/>
                  </a:cubicBezTo>
                  <a:cubicBezTo>
                    <a:pt x="27" y="3"/>
                    <a:pt x="27" y="4"/>
                    <a:pt x="27" y="4"/>
                  </a:cubicBezTo>
                  <a:cubicBezTo>
                    <a:pt x="27" y="5"/>
                    <a:pt x="29" y="4"/>
                    <a:pt x="28" y="5"/>
                  </a:cubicBezTo>
                  <a:cubicBezTo>
                    <a:pt x="29" y="6"/>
                    <a:pt x="27" y="5"/>
                    <a:pt x="26" y="5"/>
                  </a:cubicBezTo>
                  <a:cubicBezTo>
                    <a:pt x="26" y="5"/>
                    <a:pt x="26" y="6"/>
                    <a:pt x="25" y="6"/>
                  </a:cubicBezTo>
                  <a:cubicBezTo>
                    <a:pt x="25" y="7"/>
                    <a:pt x="25" y="7"/>
                    <a:pt x="25" y="8"/>
                  </a:cubicBezTo>
                  <a:cubicBezTo>
                    <a:pt x="24" y="8"/>
                    <a:pt x="25" y="9"/>
                    <a:pt x="24" y="8"/>
                  </a:cubicBezTo>
                  <a:cubicBezTo>
                    <a:pt x="25" y="9"/>
                    <a:pt x="26" y="9"/>
                    <a:pt x="26" y="10"/>
                  </a:cubicBezTo>
                  <a:cubicBezTo>
                    <a:pt x="25" y="10"/>
                    <a:pt x="24" y="10"/>
                    <a:pt x="24" y="10"/>
                  </a:cubicBezTo>
                  <a:cubicBezTo>
                    <a:pt x="24" y="12"/>
                    <a:pt x="25" y="15"/>
                    <a:pt x="23" y="15"/>
                  </a:cubicBezTo>
                  <a:cubicBezTo>
                    <a:pt x="23" y="15"/>
                    <a:pt x="23" y="15"/>
                    <a:pt x="23" y="16"/>
                  </a:cubicBezTo>
                  <a:cubicBezTo>
                    <a:pt x="23" y="16"/>
                    <a:pt x="23" y="16"/>
                    <a:pt x="22" y="16"/>
                  </a:cubicBezTo>
                  <a:cubicBezTo>
                    <a:pt x="22" y="16"/>
                    <a:pt x="24" y="17"/>
                    <a:pt x="23" y="18"/>
                  </a:cubicBezTo>
                  <a:cubicBezTo>
                    <a:pt x="22" y="18"/>
                    <a:pt x="21" y="17"/>
                    <a:pt x="20" y="16"/>
                  </a:cubicBezTo>
                  <a:cubicBezTo>
                    <a:pt x="20" y="16"/>
                    <a:pt x="20" y="17"/>
                    <a:pt x="19" y="17"/>
                  </a:cubicBezTo>
                  <a:cubicBezTo>
                    <a:pt x="20" y="17"/>
                    <a:pt x="21" y="18"/>
                    <a:pt x="21" y="18"/>
                  </a:cubicBezTo>
                  <a:cubicBezTo>
                    <a:pt x="22" y="18"/>
                    <a:pt x="20" y="19"/>
                    <a:pt x="20" y="20"/>
                  </a:cubicBezTo>
                  <a:cubicBezTo>
                    <a:pt x="19" y="20"/>
                    <a:pt x="18" y="21"/>
                    <a:pt x="17" y="21"/>
                  </a:cubicBezTo>
                  <a:cubicBezTo>
                    <a:pt x="17" y="22"/>
                    <a:pt x="16" y="22"/>
                    <a:pt x="16" y="22"/>
                  </a:cubicBezTo>
                  <a:cubicBezTo>
                    <a:pt x="15" y="22"/>
                    <a:pt x="15" y="23"/>
                    <a:pt x="14" y="22"/>
                  </a:cubicBezTo>
                  <a:cubicBezTo>
                    <a:pt x="13" y="22"/>
                    <a:pt x="14" y="24"/>
                    <a:pt x="13" y="24"/>
                  </a:cubicBezTo>
                  <a:cubicBezTo>
                    <a:pt x="13" y="26"/>
                    <a:pt x="12" y="26"/>
                    <a:pt x="12" y="28"/>
                  </a:cubicBezTo>
                  <a:close/>
                </a:path>
              </a:pathLst>
            </a:custGeom>
            <a:grpFill/>
            <a:ln>
              <a:noFill/>
            </a:ln>
          </p:spPr>
          <p:txBody>
            <a:bodyPr vert="horz" wrap="square" lIns="91392" tIns="45696" rIns="91392" bIns="45696" numCol="1" anchor="t" anchorCtr="0" compatLnSpc="1"/>
            <a:lstStyle/>
            <a:p>
              <a:endParaRPr lang="zh-CN" altLang="en-US"/>
            </a:p>
          </p:txBody>
        </p:sp>
        <p:sp>
          <p:nvSpPr>
            <p:cNvPr id="72" name="Freeform 124"/>
            <p:cNvSpPr/>
            <p:nvPr/>
          </p:nvSpPr>
          <p:spPr bwMode="auto">
            <a:xfrm>
              <a:off x="2919413" y="-385763"/>
              <a:ext cx="30163" cy="30163"/>
            </a:xfrm>
            <a:custGeom>
              <a:avLst/>
              <a:gdLst>
                <a:gd name="T0" fmla="*/ 5 w 8"/>
                <a:gd name="T1" fmla="*/ 3 h 8"/>
                <a:gd name="T2" fmla="*/ 6 w 8"/>
                <a:gd name="T3" fmla="*/ 3 h 8"/>
                <a:gd name="T4" fmla="*/ 8 w 8"/>
                <a:gd name="T5" fmla="*/ 6 h 8"/>
                <a:gd name="T6" fmla="*/ 5 w 8"/>
                <a:gd name="T7" fmla="*/ 5 h 8"/>
                <a:gd name="T8" fmla="*/ 5 w 8"/>
                <a:gd name="T9" fmla="*/ 8 h 8"/>
                <a:gd name="T10" fmla="*/ 3 w 8"/>
                <a:gd name="T11" fmla="*/ 7 h 8"/>
                <a:gd name="T12" fmla="*/ 2 w 8"/>
                <a:gd name="T13" fmla="*/ 6 h 8"/>
                <a:gd name="T14" fmla="*/ 3 w 8"/>
                <a:gd name="T15" fmla="*/ 4 h 8"/>
                <a:gd name="T16" fmla="*/ 1 w 8"/>
                <a:gd name="T17" fmla="*/ 5 h 8"/>
                <a:gd name="T18" fmla="*/ 1 w 8"/>
                <a:gd name="T19" fmla="*/ 4 h 8"/>
                <a:gd name="T20" fmla="*/ 0 w 8"/>
                <a:gd name="T21" fmla="*/ 2 h 8"/>
                <a:gd name="T22" fmla="*/ 3 w 8"/>
                <a:gd name="T23" fmla="*/ 2 h 8"/>
                <a:gd name="T24" fmla="*/ 3 w 8"/>
                <a:gd name="T25" fmla="*/ 1 h 8"/>
                <a:gd name="T26" fmla="*/ 4 w 8"/>
                <a:gd name="T27" fmla="*/ 2 h 8"/>
                <a:gd name="T28" fmla="*/ 5 w 8"/>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5" y="3"/>
                  </a:moveTo>
                  <a:cubicBezTo>
                    <a:pt x="5" y="3"/>
                    <a:pt x="6" y="3"/>
                    <a:pt x="6" y="3"/>
                  </a:cubicBezTo>
                  <a:cubicBezTo>
                    <a:pt x="7" y="4"/>
                    <a:pt x="8" y="4"/>
                    <a:pt x="8" y="6"/>
                  </a:cubicBezTo>
                  <a:cubicBezTo>
                    <a:pt x="6" y="7"/>
                    <a:pt x="6" y="5"/>
                    <a:pt x="5" y="5"/>
                  </a:cubicBezTo>
                  <a:cubicBezTo>
                    <a:pt x="5" y="6"/>
                    <a:pt x="5" y="7"/>
                    <a:pt x="5" y="8"/>
                  </a:cubicBezTo>
                  <a:cubicBezTo>
                    <a:pt x="4" y="8"/>
                    <a:pt x="3" y="8"/>
                    <a:pt x="3" y="7"/>
                  </a:cubicBezTo>
                  <a:cubicBezTo>
                    <a:pt x="3" y="7"/>
                    <a:pt x="2" y="7"/>
                    <a:pt x="2" y="6"/>
                  </a:cubicBezTo>
                  <a:cubicBezTo>
                    <a:pt x="2" y="5"/>
                    <a:pt x="3" y="5"/>
                    <a:pt x="3" y="4"/>
                  </a:cubicBezTo>
                  <a:cubicBezTo>
                    <a:pt x="2" y="4"/>
                    <a:pt x="2" y="5"/>
                    <a:pt x="1" y="5"/>
                  </a:cubicBezTo>
                  <a:cubicBezTo>
                    <a:pt x="0" y="5"/>
                    <a:pt x="1" y="4"/>
                    <a:pt x="1" y="4"/>
                  </a:cubicBezTo>
                  <a:cubicBezTo>
                    <a:pt x="1" y="3"/>
                    <a:pt x="0" y="3"/>
                    <a:pt x="0" y="2"/>
                  </a:cubicBezTo>
                  <a:cubicBezTo>
                    <a:pt x="0" y="0"/>
                    <a:pt x="2" y="1"/>
                    <a:pt x="3" y="2"/>
                  </a:cubicBezTo>
                  <a:cubicBezTo>
                    <a:pt x="3" y="2"/>
                    <a:pt x="2" y="1"/>
                    <a:pt x="3" y="1"/>
                  </a:cubicBezTo>
                  <a:cubicBezTo>
                    <a:pt x="4" y="0"/>
                    <a:pt x="4" y="1"/>
                    <a:pt x="4" y="2"/>
                  </a:cubicBezTo>
                  <a:cubicBezTo>
                    <a:pt x="4" y="2"/>
                    <a:pt x="5" y="3"/>
                    <a:pt x="5" y="3"/>
                  </a:cubicBezTo>
                  <a:close/>
                </a:path>
              </a:pathLst>
            </a:custGeom>
            <a:grpFill/>
            <a:ln>
              <a:noFill/>
            </a:ln>
          </p:spPr>
          <p:txBody>
            <a:bodyPr vert="horz" wrap="square" lIns="91392" tIns="45696" rIns="91392" bIns="45696" numCol="1" anchor="t" anchorCtr="0" compatLnSpc="1"/>
            <a:lstStyle/>
            <a:p>
              <a:endParaRPr lang="zh-CN" altLang="en-US"/>
            </a:p>
          </p:txBody>
        </p:sp>
        <p:sp>
          <p:nvSpPr>
            <p:cNvPr id="73" name="Freeform 125"/>
            <p:cNvSpPr/>
            <p:nvPr/>
          </p:nvSpPr>
          <p:spPr bwMode="auto">
            <a:xfrm>
              <a:off x="2938463" y="-385763"/>
              <a:ext cx="22225" cy="11113"/>
            </a:xfrm>
            <a:custGeom>
              <a:avLst/>
              <a:gdLst>
                <a:gd name="T0" fmla="*/ 0 w 6"/>
                <a:gd name="T1" fmla="*/ 0 h 3"/>
                <a:gd name="T2" fmla="*/ 6 w 6"/>
                <a:gd name="T3" fmla="*/ 1 h 3"/>
                <a:gd name="T4" fmla="*/ 5 w 6"/>
                <a:gd name="T5" fmla="*/ 2 h 3"/>
                <a:gd name="T6" fmla="*/ 0 w 6"/>
                <a:gd name="T7" fmla="*/ 1 h 3"/>
                <a:gd name="T8" fmla="*/ 0 w 6"/>
                <a:gd name="T9" fmla="*/ 0 h 3"/>
              </a:gdLst>
              <a:ahLst/>
              <a:cxnLst>
                <a:cxn ang="0">
                  <a:pos x="T0" y="T1"/>
                </a:cxn>
                <a:cxn ang="0">
                  <a:pos x="T2" y="T3"/>
                </a:cxn>
                <a:cxn ang="0">
                  <a:pos x="T4" y="T5"/>
                </a:cxn>
                <a:cxn ang="0">
                  <a:pos x="T6" y="T7"/>
                </a:cxn>
                <a:cxn ang="0">
                  <a:pos x="T8" y="T9"/>
                </a:cxn>
              </a:cxnLst>
              <a:rect l="0" t="0" r="r" b="b"/>
              <a:pathLst>
                <a:path w="6" h="3">
                  <a:moveTo>
                    <a:pt x="0" y="0"/>
                  </a:moveTo>
                  <a:cubicBezTo>
                    <a:pt x="2" y="0"/>
                    <a:pt x="4" y="0"/>
                    <a:pt x="6" y="1"/>
                  </a:cubicBezTo>
                  <a:cubicBezTo>
                    <a:pt x="6" y="2"/>
                    <a:pt x="5" y="2"/>
                    <a:pt x="5" y="2"/>
                  </a:cubicBezTo>
                  <a:cubicBezTo>
                    <a:pt x="3" y="3"/>
                    <a:pt x="2" y="2"/>
                    <a:pt x="0" y="1"/>
                  </a:cubicBezTo>
                  <a:cubicBezTo>
                    <a:pt x="0" y="1"/>
                    <a:pt x="0" y="1"/>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74" name="Freeform 126"/>
            <p:cNvSpPr/>
            <p:nvPr/>
          </p:nvSpPr>
          <p:spPr bwMode="auto">
            <a:xfrm>
              <a:off x="2882901" y="-277813"/>
              <a:ext cx="11113" cy="12700"/>
            </a:xfrm>
            <a:custGeom>
              <a:avLst/>
              <a:gdLst>
                <a:gd name="T0" fmla="*/ 3 w 3"/>
                <a:gd name="T1" fmla="*/ 2 h 3"/>
                <a:gd name="T2" fmla="*/ 1 w 3"/>
                <a:gd name="T3" fmla="*/ 3 h 3"/>
                <a:gd name="T4" fmla="*/ 1 w 3"/>
                <a:gd name="T5" fmla="*/ 1 h 3"/>
                <a:gd name="T6" fmla="*/ 2 w 3"/>
                <a:gd name="T7" fmla="*/ 0 h 3"/>
                <a:gd name="T8" fmla="*/ 3 w 3"/>
                <a:gd name="T9" fmla="*/ 0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cubicBezTo>
                    <a:pt x="2" y="3"/>
                    <a:pt x="1" y="3"/>
                    <a:pt x="1" y="3"/>
                  </a:cubicBezTo>
                  <a:cubicBezTo>
                    <a:pt x="0" y="2"/>
                    <a:pt x="1" y="1"/>
                    <a:pt x="1" y="1"/>
                  </a:cubicBezTo>
                  <a:cubicBezTo>
                    <a:pt x="1" y="0"/>
                    <a:pt x="1" y="1"/>
                    <a:pt x="2" y="0"/>
                  </a:cubicBezTo>
                  <a:cubicBezTo>
                    <a:pt x="2" y="0"/>
                    <a:pt x="2" y="0"/>
                    <a:pt x="3" y="0"/>
                  </a:cubicBezTo>
                  <a:cubicBezTo>
                    <a:pt x="3" y="1"/>
                    <a:pt x="2" y="1"/>
                    <a:pt x="3" y="2"/>
                  </a:cubicBezTo>
                  <a:close/>
                </a:path>
              </a:pathLst>
            </a:custGeom>
            <a:grpFill/>
            <a:ln>
              <a:noFill/>
            </a:ln>
          </p:spPr>
          <p:txBody>
            <a:bodyPr vert="horz" wrap="square" lIns="91392" tIns="45696" rIns="91392" bIns="45696" numCol="1" anchor="t" anchorCtr="0" compatLnSpc="1"/>
            <a:lstStyle/>
            <a:p>
              <a:endParaRPr lang="zh-CN" altLang="en-US"/>
            </a:p>
          </p:txBody>
        </p:sp>
        <p:sp>
          <p:nvSpPr>
            <p:cNvPr id="75" name="Freeform 127"/>
            <p:cNvSpPr/>
            <p:nvPr/>
          </p:nvSpPr>
          <p:spPr bwMode="auto">
            <a:xfrm>
              <a:off x="2878138" y="-325438"/>
              <a:ext cx="19050" cy="19050"/>
            </a:xfrm>
            <a:custGeom>
              <a:avLst/>
              <a:gdLst>
                <a:gd name="T0" fmla="*/ 2 w 5"/>
                <a:gd name="T1" fmla="*/ 5 h 5"/>
                <a:gd name="T2" fmla="*/ 0 w 5"/>
                <a:gd name="T3" fmla="*/ 4 h 5"/>
                <a:gd name="T4" fmla="*/ 1 w 5"/>
                <a:gd name="T5" fmla="*/ 2 h 5"/>
                <a:gd name="T6" fmla="*/ 0 w 5"/>
                <a:gd name="T7" fmla="*/ 2 h 5"/>
                <a:gd name="T8" fmla="*/ 1 w 5"/>
                <a:gd name="T9" fmla="*/ 1 h 5"/>
                <a:gd name="T10" fmla="*/ 2 w 5"/>
                <a:gd name="T11" fmla="*/ 2 h 5"/>
                <a:gd name="T12" fmla="*/ 4 w 5"/>
                <a:gd name="T13" fmla="*/ 1 h 5"/>
                <a:gd name="T14" fmla="*/ 5 w 5"/>
                <a:gd name="T15" fmla="*/ 4 h 5"/>
                <a:gd name="T16" fmla="*/ 4 w 5"/>
                <a:gd name="T17" fmla="*/ 5 h 5"/>
                <a:gd name="T18" fmla="*/ 2 w 5"/>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5"/>
                  </a:moveTo>
                  <a:cubicBezTo>
                    <a:pt x="1" y="5"/>
                    <a:pt x="1" y="3"/>
                    <a:pt x="0" y="4"/>
                  </a:cubicBezTo>
                  <a:cubicBezTo>
                    <a:pt x="0" y="3"/>
                    <a:pt x="1" y="3"/>
                    <a:pt x="1" y="2"/>
                  </a:cubicBezTo>
                  <a:cubicBezTo>
                    <a:pt x="0" y="2"/>
                    <a:pt x="0" y="3"/>
                    <a:pt x="0" y="2"/>
                  </a:cubicBezTo>
                  <a:cubicBezTo>
                    <a:pt x="0" y="1"/>
                    <a:pt x="1" y="2"/>
                    <a:pt x="1" y="1"/>
                  </a:cubicBezTo>
                  <a:cubicBezTo>
                    <a:pt x="2" y="0"/>
                    <a:pt x="1" y="1"/>
                    <a:pt x="2" y="2"/>
                  </a:cubicBezTo>
                  <a:cubicBezTo>
                    <a:pt x="3" y="1"/>
                    <a:pt x="3" y="2"/>
                    <a:pt x="4" y="1"/>
                  </a:cubicBezTo>
                  <a:cubicBezTo>
                    <a:pt x="4" y="3"/>
                    <a:pt x="5" y="3"/>
                    <a:pt x="5" y="4"/>
                  </a:cubicBezTo>
                  <a:cubicBezTo>
                    <a:pt x="5" y="4"/>
                    <a:pt x="4" y="4"/>
                    <a:pt x="4" y="5"/>
                  </a:cubicBezTo>
                  <a:cubicBezTo>
                    <a:pt x="4" y="5"/>
                    <a:pt x="2" y="4"/>
                    <a:pt x="2" y="5"/>
                  </a:cubicBezTo>
                  <a:close/>
                </a:path>
              </a:pathLst>
            </a:custGeom>
            <a:grpFill/>
            <a:ln>
              <a:noFill/>
            </a:ln>
          </p:spPr>
          <p:txBody>
            <a:bodyPr vert="horz" wrap="square" lIns="91392" tIns="45696" rIns="91392" bIns="45696" numCol="1" anchor="t" anchorCtr="0" compatLnSpc="1"/>
            <a:lstStyle/>
            <a:p>
              <a:endParaRPr lang="zh-CN" altLang="en-US"/>
            </a:p>
          </p:txBody>
        </p:sp>
        <p:sp>
          <p:nvSpPr>
            <p:cNvPr id="76" name="Freeform 128"/>
            <p:cNvSpPr/>
            <p:nvPr/>
          </p:nvSpPr>
          <p:spPr bwMode="auto">
            <a:xfrm>
              <a:off x="2998788" y="-363538"/>
              <a:ext cx="26988" cy="30163"/>
            </a:xfrm>
            <a:custGeom>
              <a:avLst/>
              <a:gdLst>
                <a:gd name="T0" fmla="*/ 1 w 7"/>
                <a:gd name="T1" fmla="*/ 2 h 8"/>
                <a:gd name="T2" fmla="*/ 6 w 7"/>
                <a:gd name="T3" fmla="*/ 0 h 8"/>
                <a:gd name="T4" fmla="*/ 6 w 7"/>
                <a:gd name="T5" fmla="*/ 0 h 8"/>
                <a:gd name="T6" fmla="*/ 7 w 7"/>
                <a:gd name="T7" fmla="*/ 0 h 8"/>
                <a:gd name="T8" fmla="*/ 5 w 7"/>
                <a:gd name="T9" fmla="*/ 2 h 8"/>
                <a:gd name="T10" fmla="*/ 1 w 7"/>
                <a:gd name="T11" fmla="*/ 4 h 8"/>
                <a:gd name="T12" fmla="*/ 3 w 7"/>
                <a:gd name="T13" fmla="*/ 8 h 8"/>
                <a:gd name="T14" fmla="*/ 2 w 7"/>
                <a:gd name="T15" fmla="*/ 8 h 8"/>
                <a:gd name="T16" fmla="*/ 0 w 7"/>
                <a:gd name="T17" fmla="*/ 6 h 8"/>
                <a:gd name="T18" fmla="*/ 0 w 7"/>
                <a:gd name="T19" fmla="*/ 5 h 8"/>
                <a:gd name="T20" fmla="*/ 1 w 7"/>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2"/>
                  </a:moveTo>
                  <a:cubicBezTo>
                    <a:pt x="3" y="1"/>
                    <a:pt x="4" y="1"/>
                    <a:pt x="6" y="0"/>
                  </a:cubicBezTo>
                  <a:cubicBezTo>
                    <a:pt x="6" y="0"/>
                    <a:pt x="6" y="0"/>
                    <a:pt x="6" y="0"/>
                  </a:cubicBezTo>
                  <a:cubicBezTo>
                    <a:pt x="6" y="0"/>
                    <a:pt x="7" y="0"/>
                    <a:pt x="7" y="0"/>
                  </a:cubicBezTo>
                  <a:cubicBezTo>
                    <a:pt x="7" y="1"/>
                    <a:pt x="6" y="2"/>
                    <a:pt x="5" y="2"/>
                  </a:cubicBezTo>
                  <a:cubicBezTo>
                    <a:pt x="4" y="2"/>
                    <a:pt x="3" y="4"/>
                    <a:pt x="1" y="4"/>
                  </a:cubicBezTo>
                  <a:cubicBezTo>
                    <a:pt x="1" y="6"/>
                    <a:pt x="2" y="6"/>
                    <a:pt x="3" y="8"/>
                  </a:cubicBezTo>
                  <a:cubicBezTo>
                    <a:pt x="2" y="8"/>
                    <a:pt x="2" y="8"/>
                    <a:pt x="2" y="8"/>
                  </a:cubicBezTo>
                  <a:cubicBezTo>
                    <a:pt x="1" y="8"/>
                    <a:pt x="0" y="7"/>
                    <a:pt x="0" y="6"/>
                  </a:cubicBezTo>
                  <a:cubicBezTo>
                    <a:pt x="0" y="6"/>
                    <a:pt x="0" y="5"/>
                    <a:pt x="0" y="5"/>
                  </a:cubicBezTo>
                  <a:cubicBezTo>
                    <a:pt x="0" y="3"/>
                    <a:pt x="2" y="3"/>
                    <a:pt x="1" y="2"/>
                  </a:cubicBezTo>
                  <a:close/>
                </a:path>
              </a:pathLst>
            </a:custGeom>
            <a:grpFill/>
            <a:ln>
              <a:noFill/>
            </a:ln>
          </p:spPr>
          <p:txBody>
            <a:bodyPr vert="horz" wrap="square" lIns="91392" tIns="45696" rIns="91392" bIns="45696" numCol="1" anchor="t" anchorCtr="0" compatLnSpc="1"/>
            <a:lstStyle/>
            <a:p>
              <a:endParaRPr lang="zh-CN" altLang="en-US"/>
            </a:p>
          </p:txBody>
        </p:sp>
        <p:sp>
          <p:nvSpPr>
            <p:cNvPr id="77" name="Freeform 129"/>
            <p:cNvSpPr/>
            <p:nvPr/>
          </p:nvSpPr>
          <p:spPr bwMode="auto">
            <a:xfrm>
              <a:off x="3001963" y="-385763"/>
              <a:ext cx="12700" cy="11113"/>
            </a:xfrm>
            <a:custGeom>
              <a:avLst/>
              <a:gdLst>
                <a:gd name="T0" fmla="*/ 0 w 3"/>
                <a:gd name="T1" fmla="*/ 2 h 3"/>
                <a:gd name="T2" fmla="*/ 3 w 3"/>
                <a:gd name="T3" fmla="*/ 2 h 3"/>
                <a:gd name="T4" fmla="*/ 0 w 3"/>
                <a:gd name="T5" fmla="*/ 2 h 3"/>
              </a:gdLst>
              <a:ahLst/>
              <a:cxnLst>
                <a:cxn ang="0">
                  <a:pos x="T0" y="T1"/>
                </a:cxn>
                <a:cxn ang="0">
                  <a:pos x="T2" y="T3"/>
                </a:cxn>
                <a:cxn ang="0">
                  <a:pos x="T4" y="T5"/>
                </a:cxn>
              </a:cxnLst>
              <a:rect l="0" t="0" r="r" b="b"/>
              <a:pathLst>
                <a:path w="3" h="3">
                  <a:moveTo>
                    <a:pt x="0" y="2"/>
                  </a:moveTo>
                  <a:cubicBezTo>
                    <a:pt x="0" y="1"/>
                    <a:pt x="2" y="0"/>
                    <a:pt x="3" y="2"/>
                  </a:cubicBezTo>
                  <a:cubicBezTo>
                    <a:pt x="2" y="2"/>
                    <a:pt x="1" y="3"/>
                    <a:pt x="0" y="2"/>
                  </a:cubicBezTo>
                  <a:close/>
                </a:path>
              </a:pathLst>
            </a:custGeom>
            <a:grpFill/>
            <a:ln>
              <a:noFill/>
            </a:ln>
          </p:spPr>
          <p:txBody>
            <a:bodyPr vert="horz" wrap="square" lIns="91392" tIns="45696" rIns="91392" bIns="45696" numCol="1" anchor="t" anchorCtr="0" compatLnSpc="1"/>
            <a:lstStyle/>
            <a:p>
              <a:endParaRPr lang="zh-CN" altLang="en-US"/>
            </a:p>
          </p:txBody>
        </p:sp>
        <p:sp>
          <p:nvSpPr>
            <p:cNvPr id="78" name="Freeform 130"/>
            <p:cNvSpPr/>
            <p:nvPr/>
          </p:nvSpPr>
          <p:spPr bwMode="auto">
            <a:xfrm>
              <a:off x="3059113" y="-382588"/>
              <a:ext cx="19050" cy="11113"/>
            </a:xfrm>
            <a:custGeom>
              <a:avLst/>
              <a:gdLst>
                <a:gd name="T0" fmla="*/ 1 w 5"/>
                <a:gd name="T1" fmla="*/ 1 h 3"/>
                <a:gd name="T2" fmla="*/ 5 w 5"/>
                <a:gd name="T3" fmla="*/ 2 h 3"/>
                <a:gd name="T4" fmla="*/ 1 w 5"/>
                <a:gd name="T5" fmla="*/ 2 h 3"/>
                <a:gd name="T6" fmla="*/ 1 w 5"/>
                <a:gd name="T7" fmla="*/ 1 h 3"/>
              </a:gdLst>
              <a:ahLst/>
              <a:cxnLst>
                <a:cxn ang="0">
                  <a:pos x="T0" y="T1"/>
                </a:cxn>
                <a:cxn ang="0">
                  <a:pos x="T2" y="T3"/>
                </a:cxn>
                <a:cxn ang="0">
                  <a:pos x="T4" y="T5"/>
                </a:cxn>
                <a:cxn ang="0">
                  <a:pos x="T6" y="T7"/>
                </a:cxn>
              </a:cxnLst>
              <a:rect l="0" t="0" r="r" b="b"/>
              <a:pathLst>
                <a:path w="5" h="3">
                  <a:moveTo>
                    <a:pt x="1" y="1"/>
                  </a:moveTo>
                  <a:cubicBezTo>
                    <a:pt x="2" y="0"/>
                    <a:pt x="4" y="1"/>
                    <a:pt x="5" y="2"/>
                  </a:cubicBezTo>
                  <a:cubicBezTo>
                    <a:pt x="4" y="3"/>
                    <a:pt x="2" y="2"/>
                    <a:pt x="1" y="2"/>
                  </a:cubicBezTo>
                  <a:cubicBezTo>
                    <a:pt x="1" y="2"/>
                    <a:pt x="0" y="1"/>
                    <a:pt x="1" y="1"/>
                  </a:cubicBezTo>
                  <a:close/>
                </a:path>
              </a:pathLst>
            </a:custGeom>
            <a:grpFill/>
            <a:ln>
              <a:noFill/>
            </a:ln>
          </p:spPr>
          <p:txBody>
            <a:bodyPr vert="horz" wrap="square" lIns="91392" tIns="45696" rIns="91392" bIns="45696" numCol="1" anchor="t" anchorCtr="0" compatLnSpc="1"/>
            <a:lstStyle/>
            <a:p>
              <a:endParaRPr lang="zh-CN" altLang="en-US"/>
            </a:p>
          </p:txBody>
        </p:sp>
        <p:sp>
          <p:nvSpPr>
            <p:cNvPr id="79" name="Freeform 131"/>
            <p:cNvSpPr/>
            <p:nvPr/>
          </p:nvSpPr>
          <p:spPr bwMode="auto">
            <a:xfrm>
              <a:off x="2759076" y="-314325"/>
              <a:ext cx="14288" cy="14288"/>
            </a:xfrm>
            <a:custGeom>
              <a:avLst/>
              <a:gdLst>
                <a:gd name="T0" fmla="*/ 4 w 4"/>
                <a:gd name="T1" fmla="*/ 2 h 4"/>
                <a:gd name="T2" fmla="*/ 2 w 4"/>
                <a:gd name="T3" fmla="*/ 3 h 4"/>
                <a:gd name="T4" fmla="*/ 0 w 4"/>
                <a:gd name="T5" fmla="*/ 2 h 4"/>
                <a:gd name="T6" fmla="*/ 1 w 4"/>
                <a:gd name="T7" fmla="*/ 0 h 4"/>
                <a:gd name="T8" fmla="*/ 3 w 4"/>
                <a:gd name="T9" fmla="*/ 1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cubicBezTo>
                    <a:pt x="3" y="4"/>
                    <a:pt x="2" y="1"/>
                    <a:pt x="2" y="3"/>
                  </a:cubicBezTo>
                  <a:cubicBezTo>
                    <a:pt x="1" y="3"/>
                    <a:pt x="0" y="3"/>
                    <a:pt x="0" y="2"/>
                  </a:cubicBezTo>
                  <a:cubicBezTo>
                    <a:pt x="1" y="2"/>
                    <a:pt x="1" y="1"/>
                    <a:pt x="1" y="0"/>
                  </a:cubicBezTo>
                  <a:cubicBezTo>
                    <a:pt x="2" y="0"/>
                    <a:pt x="2" y="1"/>
                    <a:pt x="3" y="1"/>
                  </a:cubicBezTo>
                  <a:cubicBezTo>
                    <a:pt x="3" y="1"/>
                    <a:pt x="3" y="2"/>
                    <a:pt x="4" y="2"/>
                  </a:cubicBezTo>
                  <a:close/>
                </a:path>
              </a:pathLst>
            </a:custGeom>
            <a:grpFill/>
            <a:ln>
              <a:noFill/>
            </a:ln>
          </p:spPr>
          <p:txBody>
            <a:bodyPr vert="horz" wrap="square" lIns="91392" tIns="45696" rIns="91392" bIns="45696" numCol="1" anchor="t" anchorCtr="0" compatLnSpc="1"/>
            <a:lstStyle/>
            <a:p>
              <a:endParaRPr lang="zh-CN" altLang="en-US"/>
            </a:p>
          </p:txBody>
        </p:sp>
        <p:sp>
          <p:nvSpPr>
            <p:cNvPr id="80" name="Freeform 132"/>
            <p:cNvSpPr/>
            <p:nvPr/>
          </p:nvSpPr>
          <p:spPr bwMode="auto">
            <a:xfrm>
              <a:off x="2781301" y="-160338"/>
              <a:ext cx="7938" cy="3175"/>
            </a:xfrm>
            <a:custGeom>
              <a:avLst/>
              <a:gdLst>
                <a:gd name="T0" fmla="*/ 2 w 2"/>
                <a:gd name="T1" fmla="*/ 0 h 1"/>
                <a:gd name="T2" fmla="*/ 0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1"/>
                    <a:pt x="0" y="1"/>
                  </a:cubicBezTo>
                  <a:cubicBezTo>
                    <a:pt x="0" y="0"/>
                    <a:pt x="0" y="0"/>
                    <a:pt x="0" y="0"/>
                  </a:cubicBezTo>
                  <a:cubicBezTo>
                    <a:pt x="1" y="0"/>
                    <a:pt x="1" y="0"/>
                    <a:pt x="2" y="0"/>
                  </a:cubicBezTo>
                  <a:close/>
                </a:path>
              </a:pathLst>
            </a:custGeom>
            <a:grpFill/>
            <a:ln>
              <a:noFill/>
            </a:ln>
          </p:spPr>
          <p:txBody>
            <a:bodyPr vert="horz" wrap="square" lIns="91392" tIns="45696" rIns="91392" bIns="45696" numCol="1" anchor="t" anchorCtr="0" compatLnSpc="1"/>
            <a:lstStyle/>
            <a:p>
              <a:endParaRPr lang="zh-CN" altLang="en-US"/>
            </a:p>
          </p:txBody>
        </p:sp>
        <p:sp>
          <p:nvSpPr>
            <p:cNvPr id="81" name="Freeform 133"/>
            <p:cNvSpPr/>
            <p:nvPr/>
          </p:nvSpPr>
          <p:spPr bwMode="auto">
            <a:xfrm>
              <a:off x="2747963" y="-176213"/>
              <a:ext cx="33338" cy="19050"/>
            </a:xfrm>
            <a:custGeom>
              <a:avLst/>
              <a:gdLst>
                <a:gd name="T0" fmla="*/ 4 w 9"/>
                <a:gd name="T1" fmla="*/ 3 h 5"/>
                <a:gd name="T2" fmla="*/ 2 w 9"/>
                <a:gd name="T3" fmla="*/ 1 h 5"/>
                <a:gd name="T4" fmla="*/ 0 w 9"/>
                <a:gd name="T5" fmla="*/ 2 h 5"/>
                <a:gd name="T6" fmla="*/ 0 w 9"/>
                <a:gd name="T7" fmla="*/ 0 h 5"/>
                <a:gd name="T8" fmla="*/ 4 w 9"/>
                <a:gd name="T9" fmla="*/ 0 h 5"/>
                <a:gd name="T10" fmla="*/ 5 w 9"/>
                <a:gd name="T11" fmla="*/ 1 h 5"/>
                <a:gd name="T12" fmla="*/ 6 w 9"/>
                <a:gd name="T13" fmla="*/ 2 h 5"/>
                <a:gd name="T14" fmla="*/ 9 w 9"/>
                <a:gd name="T15" fmla="*/ 4 h 5"/>
                <a:gd name="T16" fmla="*/ 7 w 9"/>
                <a:gd name="T17" fmla="*/ 5 h 5"/>
                <a:gd name="T18" fmla="*/ 6 w 9"/>
                <a:gd name="T19" fmla="*/ 4 h 5"/>
                <a:gd name="T20" fmla="*/ 6 w 9"/>
                <a:gd name="T21" fmla="*/ 3 h 5"/>
                <a:gd name="T22" fmla="*/ 4 w 9"/>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4" y="3"/>
                  </a:moveTo>
                  <a:cubicBezTo>
                    <a:pt x="3" y="3"/>
                    <a:pt x="3" y="1"/>
                    <a:pt x="2" y="1"/>
                  </a:cubicBezTo>
                  <a:cubicBezTo>
                    <a:pt x="1" y="1"/>
                    <a:pt x="1" y="2"/>
                    <a:pt x="0" y="2"/>
                  </a:cubicBezTo>
                  <a:cubicBezTo>
                    <a:pt x="0" y="1"/>
                    <a:pt x="0" y="1"/>
                    <a:pt x="0" y="0"/>
                  </a:cubicBezTo>
                  <a:cubicBezTo>
                    <a:pt x="2" y="0"/>
                    <a:pt x="3" y="0"/>
                    <a:pt x="4" y="0"/>
                  </a:cubicBezTo>
                  <a:cubicBezTo>
                    <a:pt x="4" y="1"/>
                    <a:pt x="5" y="1"/>
                    <a:pt x="5" y="1"/>
                  </a:cubicBezTo>
                  <a:cubicBezTo>
                    <a:pt x="5" y="2"/>
                    <a:pt x="6" y="2"/>
                    <a:pt x="6" y="2"/>
                  </a:cubicBezTo>
                  <a:cubicBezTo>
                    <a:pt x="7" y="2"/>
                    <a:pt x="8" y="2"/>
                    <a:pt x="9" y="4"/>
                  </a:cubicBezTo>
                  <a:cubicBezTo>
                    <a:pt x="8" y="4"/>
                    <a:pt x="7" y="4"/>
                    <a:pt x="7" y="5"/>
                  </a:cubicBezTo>
                  <a:cubicBezTo>
                    <a:pt x="7" y="4"/>
                    <a:pt x="6" y="4"/>
                    <a:pt x="6" y="4"/>
                  </a:cubicBezTo>
                  <a:cubicBezTo>
                    <a:pt x="5" y="3"/>
                    <a:pt x="5" y="3"/>
                    <a:pt x="6" y="3"/>
                  </a:cubicBezTo>
                  <a:cubicBezTo>
                    <a:pt x="6" y="2"/>
                    <a:pt x="5" y="3"/>
                    <a:pt x="4" y="3"/>
                  </a:cubicBezTo>
                  <a:close/>
                </a:path>
              </a:pathLst>
            </a:custGeom>
            <a:grpFill/>
            <a:ln>
              <a:noFill/>
            </a:ln>
          </p:spPr>
          <p:txBody>
            <a:bodyPr vert="horz" wrap="square" lIns="91392" tIns="45696" rIns="91392" bIns="45696" numCol="1" anchor="t" anchorCtr="0" compatLnSpc="1"/>
            <a:lstStyle/>
            <a:p>
              <a:endParaRPr lang="zh-CN" altLang="en-US"/>
            </a:p>
          </p:txBody>
        </p:sp>
        <p:sp>
          <p:nvSpPr>
            <p:cNvPr id="82" name="Freeform 134"/>
            <p:cNvSpPr/>
            <p:nvPr/>
          </p:nvSpPr>
          <p:spPr bwMode="auto">
            <a:xfrm>
              <a:off x="2759076" y="-165100"/>
              <a:ext cx="7938" cy="7938"/>
            </a:xfrm>
            <a:custGeom>
              <a:avLst/>
              <a:gdLst>
                <a:gd name="T0" fmla="*/ 2 w 2"/>
                <a:gd name="T1" fmla="*/ 1 h 2"/>
                <a:gd name="T2" fmla="*/ 0 w 2"/>
                <a:gd name="T3" fmla="*/ 2 h 2"/>
                <a:gd name="T4" fmla="*/ 0 w 2"/>
                <a:gd name="T5" fmla="*/ 1 h 2"/>
                <a:gd name="T6" fmla="*/ 2 w 2"/>
                <a:gd name="T7" fmla="*/ 1 h 2"/>
              </a:gdLst>
              <a:ahLst/>
              <a:cxnLst>
                <a:cxn ang="0">
                  <a:pos x="T0" y="T1"/>
                </a:cxn>
                <a:cxn ang="0">
                  <a:pos x="T2" y="T3"/>
                </a:cxn>
                <a:cxn ang="0">
                  <a:pos x="T4" y="T5"/>
                </a:cxn>
                <a:cxn ang="0">
                  <a:pos x="T6" y="T7"/>
                </a:cxn>
              </a:cxnLst>
              <a:rect l="0" t="0" r="r" b="b"/>
              <a:pathLst>
                <a:path w="2" h="2">
                  <a:moveTo>
                    <a:pt x="2" y="1"/>
                  </a:moveTo>
                  <a:cubicBezTo>
                    <a:pt x="1" y="2"/>
                    <a:pt x="1" y="1"/>
                    <a:pt x="0" y="2"/>
                  </a:cubicBezTo>
                  <a:cubicBezTo>
                    <a:pt x="0" y="1"/>
                    <a:pt x="0" y="1"/>
                    <a:pt x="0" y="1"/>
                  </a:cubicBezTo>
                  <a:cubicBezTo>
                    <a:pt x="1" y="1"/>
                    <a:pt x="2" y="0"/>
                    <a:pt x="2" y="1"/>
                  </a:cubicBezTo>
                  <a:close/>
                </a:path>
              </a:pathLst>
            </a:custGeom>
            <a:grpFill/>
            <a:ln>
              <a:noFill/>
            </a:ln>
          </p:spPr>
          <p:txBody>
            <a:bodyPr vert="horz" wrap="square" lIns="91392" tIns="45696" rIns="91392" bIns="45696" numCol="1" anchor="t" anchorCtr="0" compatLnSpc="1"/>
            <a:lstStyle/>
            <a:p>
              <a:endParaRPr lang="zh-CN" altLang="en-US"/>
            </a:p>
          </p:txBody>
        </p:sp>
        <p:sp>
          <p:nvSpPr>
            <p:cNvPr id="83" name="Freeform 135"/>
            <p:cNvSpPr/>
            <p:nvPr/>
          </p:nvSpPr>
          <p:spPr bwMode="auto">
            <a:xfrm>
              <a:off x="2759076" y="-179388"/>
              <a:ext cx="3175" cy="3175"/>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0"/>
                  </a:cubicBezTo>
                  <a:cubicBezTo>
                    <a:pt x="1" y="0"/>
                    <a:pt x="1" y="0"/>
                    <a:pt x="1" y="1"/>
                  </a:cubicBezTo>
                  <a:cubicBezTo>
                    <a:pt x="1" y="1"/>
                    <a:pt x="1" y="1"/>
                    <a:pt x="0" y="1"/>
                  </a:cubicBezTo>
                  <a:close/>
                </a:path>
              </a:pathLst>
            </a:custGeom>
            <a:grpFill/>
            <a:ln>
              <a:noFill/>
            </a:ln>
          </p:spPr>
          <p:txBody>
            <a:bodyPr vert="horz" wrap="square" lIns="91392" tIns="45696" rIns="91392" bIns="45696" numCol="1" anchor="t" anchorCtr="0" compatLnSpc="1"/>
            <a:lstStyle/>
            <a:p>
              <a:endParaRPr lang="zh-CN" altLang="en-US"/>
            </a:p>
          </p:txBody>
        </p:sp>
        <p:sp>
          <p:nvSpPr>
            <p:cNvPr id="84" name="Freeform 136"/>
            <p:cNvSpPr/>
            <p:nvPr/>
          </p:nvSpPr>
          <p:spPr bwMode="auto">
            <a:xfrm>
              <a:off x="2767013" y="-179388"/>
              <a:ext cx="3175" cy="3175"/>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1" y="0"/>
                  </a:cubicBezTo>
                  <a:cubicBezTo>
                    <a:pt x="1" y="0"/>
                    <a:pt x="1" y="0"/>
                    <a:pt x="1" y="1"/>
                  </a:cubicBezTo>
                  <a:cubicBezTo>
                    <a:pt x="0" y="1"/>
                    <a:pt x="0" y="1"/>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85" name="Freeform 137"/>
            <p:cNvSpPr/>
            <p:nvPr/>
          </p:nvSpPr>
          <p:spPr bwMode="auto">
            <a:xfrm>
              <a:off x="2770188" y="-176213"/>
              <a:ext cx="7938" cy="7938"/>
            </a:xfrm>
            <a:custGeom>
              <a:avLst/>
              <a:gdLst>
                <a:gd name="T0" fmla="*/ 0 w 2"/>
                <a:gd name="T1" fmla="*/ 1 h 2"/>
                <a:gd name="T2" fmla="*/ 0 w 2"/>
                <a:gd name="T3" fmla="*/ 0 h 2"/>
                <a:gd name="T4" fmla="*/ 1 w 2"/>
                <a:gd name="T5" fmla="*/ 1 h 2"/>
                <a:gd name="T6" fmla="*/ 2 w 2"/>
                <a:gd name="T7" fmla="*/ 1 h 2"/>
                <a:gd name="T8" fmla="*/ 1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0"/>
                    <a:pt x="0" y="0"/>
                  </a:cubicBezTo>
                  <a:cubicBezTo>
                    <a:pt x="1" y="0"/>
                    <a:pt x="1" y="0"/>
                    <a:pt x="1" y="1"/>
                  </a:cubicBezTo>
                  <a:cubicBezTo>
                    <a:pt x="1" y="1"/>
                    <a:pt x="2" y="1"/>
                    <a:pt x="2" y="1"/>
                  </a:cubicBezTo>
                  <a:cubicBezTo>
                    <a:pt x="2" y="2"/>
                    <a:pt x="0" y="2"/>
                    <a:pt x="1" y="1"/>
                  </a:cubicBezTo>
                  <a:cubicBezTo>
                    <a:pt x="1" y="1"/>
                    <a:pt x="1" y="1"/>
                    <a:pt x="0" y="1"/>
                  </a:cubicBezTo>
                  <a:close/>
                </a:path>
              </a:pathLst>
            </a:custGeom>
            <a:grpFill/>
            <a:ln>
              <a:noFill/>
            </a:ln>
          </p:spPr>
          <p:txBody>
            <a:bodyPr vert="horz" wrap="square" lIns="91392" tIns="45696" rIns="91392" bIns="45696" numCol="1" anchor="t" anchorCtr="0" compatLnSpc="1"/>
            <a:lstStyle/>
            <a:p>
              <a:endParaRPr lang="zh-CN" altLang="en-US"/>
            </a:p>
          </p:txBody>
        </p:sp>
        <p:sp>
          <p:nvSpPr>
            <p:cNvPr id="86" name="Freeform 138"/>
            <p:cNvSpPr/>
            <p:nvPr/>
          </p:nvSpPr>
          <p:spPr bwMode="auto">
            <a:xfrm>
              <a:off x="3175001" y="-111125"/>
              <a:ext cx="19050" cy="22225"/>
            </a:xfrm>
            <a:custGeom>
              <a:avLst/>
              <a:gdLst>
                <a:gd name="T0" fmla="*/ 4 w 5"/>
                <a:gd name="T1" fmla="*/ 6 h 6"/>
                <a:gd name="T2" fmla="*/ 4 w 5"/>
                <a:gd name="T3" fmla="*/ 5 h 6"/>
                <a:gd name="T4" fmla="*/ 1 w 5"/>
                <a:gd name="T5" fmla="*/ 2 h 6"/>
                <a:gd name="T6" fmla="*/ 0 w 5"/>
                <a:gd name="T7" fmla="*/ 2 h 6"/>
                <a:gd name="T8" fmla="*/ 1 w 5"/>
                <a:gd name="T9" fmla="*/ 1 h 6"/>
                <a:gd name="T10" fmla="*/ 2 w 5"/>
                <a:gd name="T11" fmla="*/ 1 h 6"/>
                <a:gd name="T12" fmla="*/ 3 w 5"/>
                <a:gd name="T13" fmla="*/ 0 h 6"/>
                <a:gd name="T14" fmla="*/ 4 w 5"/>
                <a:gd name="T15" fmla="*/ 0 h 6"/>
                <a:gd name="T16" fmla="*/ 5 w 5"/>
                <a:gd name="T17" fmla="*/ 1 h 6"/>
                <a:gd name="T18" fmla="*/ 4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4" y="6"/>
                  </a:moveTo>
                  <a:cubicBezTo>
                    <a:pt x="4" y="6"/>
                    <a:pt x="4" y="5"/>
                    <a:pt x="4" y="5"/>
                  </a:cubicBezTo>
                  <a:cubicBezTo>
                    <a:pt x="3" y="3"/>
                    <a:pt x="2" y="3"/>
                    <a:pt x="1" y="2"/>
                  </a:cubicBezTo>
                  <a:cubicBezTo>
                    <a:pt x="0" y="1"/>
                    <a:pt x="0" y="2"/>
                    <a:pt x="0" y="2"/>
                  </a:cubicBezTo>
                  <a:cubicBezTo>
                    <a:pt x="0" y="1"/>
                    <a:pt x="1" y="1"/>
                    <a:pt x="1" y="1"/>
                  </a:cubicBezTo>
                  <a:cubicBezTo>
                    <a:pt x="1" y="1"/>
                    <a:pt x="1" y="1"/>
                    <a:pt x="2" y="1"/>
                  </a:cubicBezTo>
                  <a:cubicBezTo>
                    <a:pt x="2" y="1"/>
                    <a:pt x="2" y="1"/>
                    <a:pt x="3" y="0"/>
                  </a:cubicBezTo>
                  <a:cubicBezTo>
                    <a:pt x="3" y="0"/>
                    <a:pt x="4" y="0"/>
                    <a:pt x="4" y="0"/>
                  </a:cubicBezTo>
                  <a:cubicBezTo>
                    <a:pt x="5" y="1"/>
                    <a:pt x="5" y="1"/>
                    <a:pt x="5" y="1"/>
                  </a:cubicBezTo>
                  <a:cubicBezTo>
                    <a:pt x="5" y="3"/>
                    <a:pt x="5" y="5"/>
                    <a:pt x="4" y="6"/>
                  </a:cubicBezTo>
                  <a:close/>
                </a:path>
              </a:pathLst>
            </a:custGeom>
            <a:grpFill/>
            <a:ln>
              <a:noFill/>
            </a:ln>
          </p:spPr>
          <p:txBody>
            <a:bodyPr vert="horz" wrap="square" lIns="91392" tIns="45696" rIns="91392" bIns="45696" numCol="1" anchor="t" anchorCtr="0" compatLnSpc="1"/>
            <a:lstStyle/>
            <a:p>
              <a:endParaRPr lang="zh-CN" altLang="en-US"/>
            </a:p>
          </p:txBody>
        </p:sp>
        <p:sp>
          <p:nvSpPr>
            <p:cNvPr id="89" name="Freeform 139"/>
            <p:cNvSpPr/>
            <p:nvPr/>
          </p:nvSpPr>
          <p:spPr bwMode="auto">
            <a:xfrm>
              <a:off x="2778126" y="-355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90" name="Freeform 140"/>
            <p:cNvSpPr/>
            <p:nvPr/>
          </p:nvSpPr>
          <p:spPr bwMode="auto">
            <a:xfrm>
              <a:off x="3141663" y="-223838"/>
              <a:ext cx="7938" cy="6350"/>
            </a:xfrm>
            <a:custGeom>
              <a:avLst/>
              <a:gdLst>
                <a:gd name="T0" fmla="*/ 2 w 2"/>
                <a:gd name="T1" fmla="*/ 1 h 2"/>
                <a:gd name="T2" fmla="*/ 1 w 2"/>
                <a:gd name="T3" fmla="*/ 0 h 2"/>
                <a:gd name="T4" fmla="*/ 0 w 2"/>
                <a:gd name="T5" fmla="*/ 1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0"/>
                    <a:pt x="1" y="0"/>
                  </a:cubicBezTo>
                  <a:cubicBezTo>
                    <a:pt x="0" y="0"/>
                    <a:pt x="0" y="0"/>
                    <a:pt x="0" y="1"/>
                  </a:cubicBezTo>
                  <a:cubicBezTo>
                    <a:pt x="1" y="1"/>
                    <a:pt x="1" y="2"/>
                    <a:pt x="2" y="1"/>
                  </a:cubicBezTo>
                  <a:close/>
                </a:path>
              </a:pathLst>
            </a:custGeom>
            <a:grpFill/>
            <a:ln>
              <a:noFill/>
            </a:ln>
          </p:spPr>
          <p:txBody>
            <a:bodyPr vert="horz" wrap="square" lIns="91392" tIns="45696" rIns="91392" bIns="45696" numCol="1" anchor="t" anchorCtr="0" compatLnSpc="1"/>
            <a:lstStyle/>
            <a:p>
              <a:endParaRPr lang="zh-CN" altLang="en-US"/>
            </a:p>
          </p:txBody>
        </p:sp>
        <p:sp>
          <p:nvSpPr>
            <p:cNvPr id="91" name="Freeform 141"/>
            <p:cNvSpPr/>
            <p:nvPr/>
          </p:nvSpPr>
          <p:spPr bwMode="auto">
            <a:xfrm>
              <a:off x="3097213" y="-347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92" name="Freeform 142"/>
            <p:cNvSpPr/>
            <p:nvPr/>
          </p:nvSpPr>
          <p:spPr bwMode="auto">
            <a:xfrm>
              <a:off x="3100388" y="-347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93" name="Freeform 143"/>
            <p:cNvSpPr/>
            <p:nvPr/>
          </p:nvSpPr>
          <p:spPr bwMode="auto">
            <a:xfrm>
              <a:off x="3036888" y="-333375"/>
              <a:ext cx="6350"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1"/>
                    <a:pt x="1" y="1"/>
                    <a:pt x="1" y="1"/>
                  </a:cubicBezTo>
                  <a:cubicBezTo>
                    <a:pt x="2" y="0"/>
                    <a:pt x="1" y="1"/>
                    <a:pt x="1" y="0"/>
                  </a:cubicBezTo>
                  <a:close/>
                </a:path>
              </a:pathLst>
            </a:custGeom>
            <a:grpFill/>
            <a:ln>
              <a:noFill/>
            </a:ln>
          </p:spPr>
          <p:txBody>
            <a:bodyPr vert="horz" wrap="square" lIns="91392" tIns="45696" rIns="91392" bIns="45696" numCol="1" anchor="t" anchorCtr="0" compatLnSpc="1"/>
            <a:lstStyle/>
            <a:p>
              <a:endParaRPr lang="zh-CN" altLang="en-US"/>
            </a:p>
          </p:txBody>
        </p:sp>
        <p:sp>
          <p:nvSpPr>
            <p:cNvPr id="94" name="Freeform 144"/>
            <p:cNvSpPr/>
            <p:nvPr/>
          </p:nvSpPr>
          <p:spPr bwMode="auto">
            <a:xfrm>
              <a:off x="2695576" y="-187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95" name="Freeform 145"/>
            <p:cNvSpPr/>
            <p:nvPr/>
          </p:nvSpPr>
          <p:spPr bwMode="auto">
            <a:xfrm>
              <a:off x="2924176" y="-234950"/>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0" y="1"/>
                    <a:pt x="1" y="1"/>
                  </a:cubicBezTo>
                  <a:close/>
                </a:path>
              </a:pathLst>
            </a:custGeom>
            <a:grpFill/>
            <a:ln>
              <a:noFill/>
            </a:ln>
          </p:spPr>
          <p:txBody>
            <a:bodyPr vert="horz" wrap="square" lIns="91392" tIns="45696" rIns="91392" bIns="45696" numCol="1" anchor="t" anchorCtr="0" compatLnSpc="1"/>
            <a:lstStyle/>
            <a:p>
              <a:endParaRPr lang="zh-CN" altLang="en-US"/>
            </a:p>
          </p:txBody>
        </p:sp>
        <p:sp>
          <p:nvSpPr>
            <p:cNvPr id="96" name="Freeform 146"/>
            <p:cNvSpPr/>
            <p:nvPr/>
          </p:nvSpPr>
          <p:spPr bwMode="auto">
            <a:xfrm>
              <a:off x="2924176" y="-319088"/>
              <a:ext cx="25400" cy="46038"/>
            </a:xfrm>
            <a:custGeom>
              <a:avLst/>
              <a:gdLst>
                <a:gd name="T0" fmla="*/ 7 w 7"/>
                <a:gd name="T1" fmla="*/ 0 h 12"/>
                <a:gd name="T2" fmla="*/ 4 w 7"/>
                <a:gd name="T3" fmla="*/ 6 h 12"/>
                <a:gd name="T4" fmla="*/ 5 w 7"/>
                <a:gd name="T5" fmla="*/ 7 h 12"/>
                <a:gd name="T6" fmla="*/ 3 w 7"/>
                <a:gd name="T7" fmla="*/ 11 h 12"/>
                <a:gd name="T8" fmla="*/ 0 w 7"/>
                <a:gd name="T9" fmla="*/ 8 h 12"/>
                <a:gd name="T10" fmla="*/ 1 w 7"/>
                <a:gd name="T11" fmla="*/ 11 h 12"/>
                <a:gd name="T12" fmla="*/ 1 w 7"/>
                <a:gd name="T13" fmla="*/ 12 h 12"/>
                <a:gd name="T14" fmla="*/ 2 w 7"/>
                <a:gd name="T15" fmla="*/ 12 h 12"/>
                <a:gd name="T16" fmla="*/ 3 w 7"/>
                <a:gd name="T17" fmla="*/ 11 h 12"/>
                <a:gd name="T18" fmla="*/ 5 w 7"/>
                <a:gd name="T19" fmla="*/ 11 h 12"/>
                <a:gd name="T20" fmla="*/ 6 w 7"/>
                <a:gd name="T21" fmla="*/ 8 h 12"/>
                <a:gd name="T22" fmla="*/ 7 w 7"/>
                <a:gd name="T23" fmla="*/ 9 h 12"/>
                <a:gd name="T24" fmla="*/ 7 w 7"/>
                <a:gd name="T25" fmla="*/ 6 h 12"/>
                <a:gd name="T26" fmla="*/ 5 w 7"/>
                <a:gd name="T27" fmla="*/ 5 h 12"/>
                <a:gd name="T28" fmla="*/ 7 w 7"/>
                <a:gd name="T29" fmla="*/ 1 h 12"/>
                <a:gd name="T30" fmla="*/ 7 w 7"/>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2">
                  <a:moveTo>
                    <a:pt x="7" y="0"/>
                  </a:moveTo>
                  <a:cubicBezTo>
                    <a:pt x="6" y="2"/>
                    <a:pt x="4" y="3"/>
                    <a:pt x="4" y="6"/>
                  </a:cubicBezTo>
                  <a:cubicBezTo>
                    <a:pt x="4" y="6"/>
                    <a:pt x="4" y="7"/>
                    <a:pt x="5" y="7"/>
                  </a:cubicBezTo>
                  <a:cubicBezTo>
                    <a:pt x="4" y="8"/>
                    <a:pt x="4" y="10"/>
                    <a:pt x="3" y="11"/>
                  </a:cubicBezTo>
                  <a:cubicBezTo>
                    <a:pt x="1" y="12"/>
                    <a:pt x="2" y="8"/>
                    <a:pt x="0" y="8"/>
                  </a:cubicBezTo>
                  <a:cubicBezTo>
                    <a:pt x="0" y="9"/>
                    <a:pt x="1" y="10"/>
                    <a:pt x="1" y="11"/>
                  </a:cubicBezTo>
                  <a:cubicBezTo>
                    <a:pt x="1" y="11"/>
                    <a:pt x="1" y="12"/>
                    <a:pt x="1" y="12"/>
                  </a:cubicBezTo>
                  <a:cubicBezTo>
                    <a:pt x="1" y="11"/>
                    <a:pt x="2" y="12"/>
                    <a:pt x="2" y="12"/>
                  </a:cubicBezTo>
                  <a:cubicBezTo>
                    <a:pt x="3" y="12"/>
                    <a:pt x="3" y="11"/>
                    <a:pt x="3" y="11"/>
                  </a:cubicBezTo>
                  <a:cubicBezTo>
                    <a:pt x="4" y="11"/>
                    <a:pt x="4" y="11"/>
                    <a:pt x="5" y="11"/>
                  </a:cubicBezTo>
                  <a:cubicBezTo>
                    <a:pt x="6" y="10"/>
                    <a:pt x="6" y="9"/>
                    <a:pt x="6" y="8"/>
                  </a:cubicBezTo>
                  <a:cubicBezTo>
                    <a:pt x="7" y="7"/>
                    <a:pt x="7" y="9"/>
                    <a:pt x="7" y="9"/>
                  </a:cubicBezTo>
                  <a:cubicBezTo>
                    <a:pt x="7" y="8"/>
                    <a:pt x="7" y="7"/>
                    <a:pt x="7" y="6"/>
                  </a:cubicBezTo>
                  <a:cubicBezTo>
                    <a:pt x="6" y="6"/>
                    <a:pt x="6" y="5"/>
                    <a:pt x="5" y="5"/>
                  </a:cubicBezTo>
                  <a:cubicBezTo>
                    <a:pt x="5" y="2"/>
                    <a:pt x="7" y="3"/>
                    <a:pt x="7" y="1"/>
                  </a:cubicBezTo>
                  <a:cubicBezTo>
                    <a:pt x="7" y="1"/>
                    <a:pt x="7" y="0"/>
                    <a:pt x="7" y="0"/>
                  </a:cubicBezTo>
                  <a:close/>
                </a:path>
              </a:pathLst>
            </a:custGeom>
            <a:grpFill/>
            <a:ln>
              <a:noFill/>
            </a:ln>
          </p:spPr>
          <p:txBody>
            <a:bodyPr vert="horz" wrap="square" lIns="91392" tIns="45696" rIns="91392" bIns="45696" numCol="1" anchor="t" anchorCtr="0" compatLnSpc="1"/>
            <a:lstStyle/>
            <a:p>
              <a:endParaRPr lang="zh-CN" altLang="en-US"/>
            </a:p>
          </p:txBody>
        </p:sp>
        <p:sp>
          <p:nvSpPr>
            <p:cNvPr id="97" name="Freeform 147"/>
            <p:cNvSpPr/>
            <p:nvPr/>
          </p:nvSpPr>
          <p:spPr bwMode="auto">
            <a:xfrm>
              <a:off x="2803526" y="-269875"/>
              <a:ext cx="476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0" y="0"/>
                    <a:pt x="1" y="0"/>
                  </a:cubicBezTo>
                  <a:cubicBezTo>
                    <a:pt x="1" y="0"/>
                    <a:pt x="1" y="0"/>
                    <a:pt x="1" y="0"/>
                  </a:cubicBezTo>
                  <a:close/>
                </a:path>
              </a:pathLst>
            </a:custGeom>
            <a:grpFill/>
            <a:ln>
              <a:noFill/>
            </a:ln>
          </p:spPr>
          <p:txBody>
            <a:bodyPr vert="horz" wrap="square" lIns="91392" tIns="45696" rIns="91392" bIns="45696" numCol="1" anchor="t" anchorCtr="0" compatLnSpc="1"/>
            <a:lstStyle/>
            <a:p>
              <a:endParaRPr lang="zh-CN" altLang="en-US"/>
            </a:p>
          </p:txBody>
        </p:sp>
        <p:sp>
          <p:nvSpPr>
            <p:cNvPr id="98" name="Freeform 148"/>
            <p:cNvSpPr/>
            <p:nvPr/>
          </p:nvSpPr>
          <p:spPr bwMode="auto">
            <a:xfrm>
              <a:off x="3122613" y="-168275"/>
              <a:ext cx="7938" cy="11113"/>
            </a:xfrm>
            <a:custGeom>
              <a:avLst/>
              <a:gdLst>
                <a:gd name="T0" fmla="*/ 0 w 2"/>
                <a:gd name="T1" fmla="*/ 0 h 3"/>
                <a:gd name="T2" fmla="*/ 1 w 2"/>
                <a:gd name="T3" fmla="*/ 2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1" y="1"/>
                    <a:pt x="1" y="2"/>
                  </a:cubicBezTo>
                  <a:cubicBezTo>
                    <a:pt x="1" y="3"/>
                    <a:pt x="2" y="3"/>
                    <a:pt x="2" y="3"/>
                  </a:cubicBezTo>
                  <a:cubicBezTo>
                    <a:pt x="2" y="1"/>
                    <a:pt x="2" y="2"/>
                    <a:pt x="2" y="1"/>
                  </a:cubicBezTo>
                  <a:cubicBezTo>
                    <a:pt x="1" y="1"/>
                    <a:pt x="1" y="0"/>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99" name="Freeform 149"/>
            <p:cNvSpPr/>
            <p:nvPr/>
          </p:nvSpPr>
          <p:spPr bwMode="auto">
            <a:xfrm>
              <a:off x="2968626" y="-322263"/>
              <a:ext cx="11113" cy="11113"/>
            </a:xfrm>
            <a:custGeom>
              <a:avLst/>
              <a:gdLst>
                <a:gd name="T0" fmla="*/ 0 w 3"/>
                <a:gd name="T1" fmla="*/ 0 h 3"/>
                <a:gd name="T2" fmla="*/ 1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1" y="3"/>
                  </a:cubicBezTo>
                  <a:cubicBezTo>
                    <a:pt x="2" y="3"/>
                    <a:pt x="1" y="2"/>
                    <a:pt x="2" y="2"/>
                  </a:cubicBezTo>
                  <a:cubicBezTo>
                    <a:pt x="2" y="1"/>
                    <a:pt x="3" y="2"/>
                    <a:pt x="3" y="1"/>
                  </a:cubicBezTo>
                  <a:cubicBezTo>
                    <a:pt x="2" y="0"/>
                    <a:pt x="1" y="0"/>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100" name="Freeform 150"/>
            <p:cNvSpPr/>
            <p:nvPr/>
          </p:nvSpPr>
          <p:spPr bwMode="auto">
            <a:xfrm>
              <a:off x="2960688" y="-333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101" name="Freeform 151"/>
            <p:cNvSpPr/>
            <p:nvPr/>
          </p:nvSpPr>
          <p:spPr bwMode="auto">
            <a:xfrm>
              <a:off x="2976563" y="-187325"/>
              <a:ext cx="0" cy="476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102" name="Freeform 152"/>
            <p:cNvSpPr/>
            <p:nvPr/>
          </p:nvSpPr>
          <p:spPr bwMode="auto">
            <a:xfrm>
              <a:off x="2976563" y="-314325"/>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0" y="0"/>
                  </a:cubicBezTo>
                  <a:cubicBezTo>
                    <a:pt x="0" y="0"/>
                    <a:pt x="0" y="0"/>
                    <a:pt x="0" y="1"/>
                  </a:cubicBezTo>
                  <a:close/>
                </a:path>
              </a:pathLst>
            </a:custGeom>
            <a:grpFill/>
            <a:ln>
              <a:noFill/>
            </a:ln>
          </p:spPr>
          <p:txBody>
            <a:bodyPr vert="horz" wrap="square" lIns="91392" tIns="45696" rIns="91392" bIns="45696" numCol="1" anchor="t" anchorCtr="0" compatLnSpc="1"/>
            <a:lstStyle/>
            <a:p>
              <a:endParaRPr lang="zh-CN" altLang="en-US"/>
            </a:p>
          </p:txBody>
        </p:sp>
        <p:sp>
          <p:nvSpPr>
            <p:cNvPr id="103" name="Freeform 153"/>
            <p:cNvSpPr/>
            <p:nvPr/>
          </p:nvSpPr>
          <p:spPr bwMode="auto">
            <a:xfrm>
              <a:off x="3036888" y="-336550"/>
              <a:ext cx="3175" cy="3175"/>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p:spPr>
          <p:txBody>
            <a:bodyPr vert="horz" wrap="square" lIns="91392" tIns="45696" rIns="91392" bIns="45696" numCol="1" anchor="t" anchorCtr="0" compatLnSpc="1"/>
            <a:lstStyle/>
            <a:p>
              <a:endParaRPr lang="zh-CN" altLang="en-US"/>
            </a:p>
          </p:txBody>
        </p:sp>
        <p:sp>
          <p:nvSpPr>
            <p:cNvPr id="104" name="Freeform 154"/>
            <p:cNvSpPr/>
            <p:nvPr/>
          </p:nvSpPr>
          <p:spPr bwMode="auto">
            <a:xfrm>
              <a:off x="2954338" y="-29527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p:spPr>
          <p:txBody>
            <a:bodyPr vert="horz" wrap="square" lIns="91392" tIns="45696" rIns="91392" bIns="45696" numCol="1" anchor="t" anchorCtr="0" compatLnSpc="1"/>
            <a:lstStyle/>
            <a:p>
              <a:endParaRPr lang="zh-CN" altLang="en-US"/>
            </a:p>
          </p:txBody>
        </p:sp>
        <p:sp>
          <p:nvSpPr>
            <p:cNvPr id="105" name="Freeform 155"/>
            <p:cNvSpPr/>
            <p:nvPr/>
          </p:nvSpPr>
          <p:spPr bwMode="auto">
            <a:xfrm>
              <a:off x="3100388" y="-3524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392" tIns="45696" rIns="91392" bIns="45696" numCol="1" anchor="t" anchorCtr="0" compatLnSpc="1"/>
            <a:lstStyle/>
            <a:p>
              <a:endParaRPr lang="zh-CN" altLang="en-US"/>
            </a:p>
          </p:txBody>
        </p:sp>
        <p:sp>
          <p:nvSpPr>
            <p:cNvPr id="106" name="Freeform 156"/>
            <p:cNvSpPr/>
            <p:nvPr/>
          </p:nvSpPr>
          <p:spPr bwMode="auto">
            <a:xfrm>
              <a:off x="2867026" y="-393700"/>
              <a:ext cx="15875" cy="7938"/>
            </a:xfrm>
            <a:custGeom>
              <a:avLst/>
              <a:gdLst>
                <a:gd name="T0" fmla="*/ 3 w 4"/>
                <a:gd name="T1" fmla="*/ 2 h 2"/>
                <a:gd name="T2" fmla="*/ 4 w 4"/>
                <a:gd name="T3" fmla="*/ 1 h 2"/>
                <a:gd name="T4" fmla="*/ 0 w 4"/>
                <a:gd name="T5" fmla="*/ 2 h 2"/>
                <a:gd name="T6" fmla="*/ 3 w 4"/>
                <a:gd name="T7" fmla="*/ 2 h 2"/>
              </a:gdLst>
              <a:ahLst/>
              <a:cxnLst>
                <a:cxn ang="0">
                  <a:pos x="T0" y="T1"/>
                </a:cxn>
                <a:cxn ang="0">
                  <a:pos x="T2" y="T3"/>
                </a:cxn>
                <a:cxn ang="0">
                  <a:pos x="T4" y="T5"/>
                </a:cxn>
                <a:cxn ang="0">
                  <a:pos x="T6" y="T7"/>
                </a:cxn>
              </a:cxnLst>
              <a:rect l="0" t="0" r="r" b="b"/>
              <a:pathLst>
                <a:path w="4" h="2">
                  <a:moveTo>
                    <a:pt x="3" y="2"/>
                  </a:moveTo>
                  <a:cubicBezTo>
                    <a:pt x="4" y="2"/>
                    <a:pt x="4" y="2"/>
                    <a:pt x="4" y="1"/>
                  </a:cubicBezTo>
                  <a:cubicBezTo>
                    <a:pt x="3" y="1"/>
                    <a:pt x="1" y="0"/>
                    <a:pt x="0" y="2"/>
                  </a:cubicBezTo>
                  <a:cubicBezTo>
                    <a:pt x="1" y="1"/>
                    <a:pt x="3" y="2"/>
                    <a:pt x="3" y="2"/>
                  </a:cubicBezTo>
                  <a:close/>
                </a:path>
              </a:pathLst>
            </a:custGeom>
            <a:grpFill/>
            <a:ln>
              <a:noFill/>
            </a:ln>
          </p:spPr>
          <p:txBody>
            <a:bodyPr vert="horz" wrap="square" lIns="91392" tIns="45696" rIns="91392" bIns="45696" numCol="1" anchor="t" anchorCtr="0" compatLnSpc="1"/>
            <a:lstStyle/>
            <a:p>
              <a:endParaRPr lang="zh-CN" altLang="en-US"/>
            </a:p>
          </p:txBody>
        </p:sp>
        <p:sp>
          <p:nvSpPr>
            <p:cNvPr id="107" name="Freeform 157"/>
            <p:cNvSpPr/>
            <p:nvPr/>
          </p:nvSpPr>
          <p:spPr bwMode="auto">
            <a:xfrm>
              <a:off x="2874963" y="-347663"/>
              <a:ext cx="3175" cy="635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p:spPr>
          <p:txBody>
            <a:bodyPr vert="horz" wrap="square" lIns="91392" tIns="45696" rIns="91392" bIns="45696" numCol="1" anchor="t" anchorCtr="0" compatLnSpc="1"/>
            <a:lstStyle/>
            <a:p>
              <a:endParaRPr lang="zh-CN" altLang="en-US"/>
            </a:p>
          </p:txBody>
        </p:sp>
        <p:sp>
          <p:nvSpPr>
            <p:cNvPr id="108" name="Freeform 158"/>
            <p:cNvSpPr/>
            <p:nvPr/>
          </p:nvSpPr>
          <p:spPr bwMode="auto">
            <a:xfrm>
              <a:off x="2690813" y="-193675"/>
              <a:ext cx="4763" cy="635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0" y="1"/>
                    <a:pt x="1" y="0"/>
                    <a:pt x="0" y="0"/>
                  </a:cubicBezTo>
                  <a:cubicBezTo>
                    <a:pt x="0" y="1"/>
                    <a:pt x="1" y="2"/>
                    <a:pt x="1" y="1"/>
                  </a:cubicBezTo>
                  <a:close/>
                </a:path>
              </a:pathLst>
            </a:custGeom>
            <a:grpFill/>
            <a:ln>
              <a:noFill/>
            </a:ln>
          </p:spPr>
          <p:txBody>
            <a:bodyPr vert="horz" wrap="square" lIns="91392" tIns="45696" rIns="91392" bIns="45696" numCol="1" anchor="t" anchorCtr="0" compatLnSpc="1"/>
            <a:lstStyle/>
            <a:p>
              <a:endParaRPr lang="zh-CN" altLang="en-US"/>
            </a:p>
          </p:txBody>
        </p:sp>
        <p:sp>
          <p:nvSpPr>
            <p:cNvPr id="109" name="Freeform 159"/>
            <p:cNvSpPr/>
            <p:nvPr/>
          </p:nvSpPr>
          <p:spPr bwMode="auto">
            <a:xfrm>
              <a:off x="2690813" y="-198438"/>
              <a:ext cx="0" cy="476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0"/>
                    <a:pt x="0" y="1"/>
                  </a:cubicBezTo>
                  <a:cubicBezTo>
                    <a:pt x="0" y="1"/>
                    <a:pt x="0" y="1"/>
                    <a:pt x="0" y="1"/>
                  </a:cubicBezTo>
                  <a:close/>
                </a:path>
              </a:pathLst>
            </a:custGeom>
            <a:grpFill/>
            <a:ln>
              <a:noFill/>
            </a:ln>
          </p:spPr>
          <p:txBody>
            <a:bodyPr vert="horz" wrap="square" lIns="91392" tIns="45696" rIns="91392" bIns="45696" numCol="1" anchor="t" anchorCtr="0" compatLnSpc="1"/>
            <a:lstStyle/>
            <a:p>
              <a:endParaRPr lang="zh-CN" altLang="en-US"/>
            </a:p>
          </p:txBody>
        </p:sp>
        <p:sp>
          <p:nvSpPr>
            <p:cNvPr id="110" name="Freeform 160"/>
            <p:cNvSpPr/>
            <p:nvPr/>
          </p:nvSpPr>
          <p:spPr bwMode="auto">
            <a:xfrm>
              <a:off x="2894013" y="-514350"/>
              <a:ext cx="115888" cy="95250"/>
            </a:xfrm>
            <a:custGeom>
              <a:avLst/>
              <a:gdLst>
                <a:gd name="T0" fmla="*/ 64 w 73"/>
                <a:gd name="T1" fmla="*/ 0 h 60"/>
                <a:gd name="T2" fmla="*/ 52 w 73"/>
                <a:gd name="T3" fmla="*/ 0 h 60"/>
                <a:gd name="T4" fmla="*/ 21 w 73"/>
                <a:gd name="T5" fmla="*/ 0 h 60"/>
                <a:gd name="T6" fmla="*/ 9 w 73"/>
                <a:gd name="T7" fmla="*/ 0 h 60"/>
                <a:gd name="T8" fmla="*/ 0 w 73"/>
                <a:gd name="T9" fmla="*/ 60 h 60"/>
                <a:gd name="T10" fmla="*/ 21 w 73"/>
                <a:gd name="T11" fmla="*/ 60 h 60"/>
                <a:gd name="T12" fmla="*/ 52 w 73"/>
                <a:gd name="T13" fmla="*/ 60 h 60"/>
                <a:gd name="T14" fmla="*/ 73 w 73"/>
                <a:gd name="T15" fmla="*/ 60 h 60"/>
                <a:gd name="T16" fmla="*/ 64 w 73"/>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60">
                  <a:moveTo>
                    <a:pt x="64" y="0"/>
                  </a:moveTo>
                  <a:lnTo>
                    <a:pt x="52" y="0"/>
                  </a:lnTo>
                  <a:lnTo>
                    <a:pt x="21" y="0"/>
                  </a:lnTo>
                  <a:lnTo>
                    <a:pt x="9" y="0"/>
                  </a:lnTo>
                  <a:lnTo>
                    <a:pt x="0" y="60"/>
                  </a:lnTo>
                  <a:lnTo>
                    <a:pt x="21" y="60"/>
                  </a:lnTo>
                  <a:lnTo>
                    <a:pt x="52" y="60"/>
                  </a:lnTo>
                  <a:lnTo>
                    <a:pt x="73" y="60"/>
                  </a:lnTo>
                  <a:lnTo>
                    <a:pt x="64" y="0"/>
                  </a:lnTo>
                  <a:close/>
                </a:path>
              </a:pathLst>
            </a:custGeom>
            <a:grpFill/>
            <a:ln>
              <a:noFill/>
            </a:ln>
          </p:spPr>
          <p:txBody>
            <a:bodyPr vert="horz" wrap="square" lIns="91392" tIns="45696" rIns="91392" bIns="45696" numCol="1" anchor="t" anchorCtr="0" compatLnSpc="1"/>
            <a:lstStyle/>
            <a:p>
              <a:endParaRPr lang="zh-CN" altLang="en-US"/>
            </a:p>
          </p:txBody>
        </p:sp>
        <p:sp>
          <p:nvSpPr>
            <p:cNvPr id="111" name="Freeform 161"/>
            <p:cNvSpPr/>
            <p:nvPr/>
          </p:nvSpPr>
          <p:spPr bwMode="auto">
            <a:xfrm>
              <a:off x="2736851" y="-495300"/>
              <a:ext cx="134938" cy="131763"/>
            </a:xfrm>
            <a:custGeom>
              <a:avLst/>
              <a:gdLst>
                <a:gd name="T0" fmla="*/ 47 w 85"/>
                <a:gd name="T1" fmla="*/ 0 h 83"/>
                <a:gd name="T2" fmla="*/ 37 w 85"/>
                <a:gd name="T3" fmla="*/ 7 h 83"/>
                <a:gd name="T4" fmla="*/ 9 w 85"/>
                <a:gd name="T5" fmla="*/ 22 h 83"/>
                <a:gd name="T6" fmla="*/ 0 w 85"/>
                <a:gd name="T7" fmla="*/ 29 h 83"/>
                <a:gd name="T8" fmla="*/ 21 w 85"/>
                <a:gd name="T9" fmla="*/ 83 h 83"/>
                <a:gd name="T10" fmla="*/ 40 w 85"/>
                <a:gd name="T11" fmla="*/ 71 h 83"/>
                <a:gd name="T12" fmla="*/ 66 w 85"/>
                <a:gd name="T13" fmla="*/ 57 h 83"/>
                <a:gd name="T14" fmla="*/ 85 w 85"/>
                <a:gd name="T15" fmla="*/ 48 h 83"/>
                <a:gd name="T16" fmla="*/ 47 w 85"/>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3">
                  <a:moveTo>
                    <a:pt x="47" y="0"/>
                  </a:moveTo>
                  <a:lnTo>
                    <a:pt x="37" y="7"/>
                  </a:lnTo>
                  <a:lnTo>
                    <a:pt x="9" y="22"/>
                  </a:lnTo>
                  <a:lnTo>
                    <a:pt x="0" y="29"/>
                  </a:lnTo>
                  <a:lnTo>
                    <a:pt x="21" y="83"/>
                  </a:lnTo>
                  <a:lnTo>
                    <a:pt x="40" y="71"/>
                  </a:lnTo>
                  <a:lnTo>
                    <a:pt x="66" y="57"/>
                  </a:lnTo>
                  <a:lnTo>
                    <a:pt x="85" y="48"/>
                  </a:lnTo>
                  <a:lnTo>
                    <a:pt x="47" y="0"/>
                  </a:lnTo>
                  <a:close/>
                </a:path>
              </a:pathLst>
            </a:custGeom>
            <a:grpFill/>
            <a:ln>
              <a:noFill/>
            </a:ln>
          </p:spPr>
          <p:txBody>
            <a:bodyPr vert="horz" wrap="square" lIns="91392" tIns="45696" rIns="91392" bIns="45696" numCol="1" anchor="t" anchorCtr="0" compatLnSpc="1"/>
            <a:lstStyle/>
            <a:p>
              <a:endParaRPr lang="zh-CN" altLang="en-US"/>
            </a:p>
          </p:txBody>
        </p:sp>
        <p:sp>
          <p:nvSpPr>
            <p:cNvPr id="112" name="Freeform 162"/>
            <p:cNvSpPr/>
            <p:nvPr/>
          </p:nvSpPr>
          <p:spPr bwMode="auto">
            <a:xfrm>
              <a:off x="2616201" y="-385763"/>
              <a:ext cx="131763" cy="134938"/>
            </a:xfrm>
            <a:custGeom>
              <a:avLst/>
              <a:gdLst>
                <a:gd name="T0" fmla="*/ 28 w 83"/>
                <a:gd name="T1" fmla="*/ 0 h 85"/>
                <a:gd name="T2" fmla="*/ 21 w 83"/>
                <a:gd name="T3" fmla="*/ 9 h 85"/>
                <a:gd name="T4" fmla="*/ 7 w 83"/>
                <a:gd name="T5" fmla="*/ 38 h 85"/>
                <a:gd name="T6" fmla="*/ 0 w 83"/>
                <a:gd name="T7" fmla="*/ 47 h 85"/>
                <a:gd name="T8" fmla="*/ 47 w 83"/>
                <a:gd name="T9" fmla="*/ 85 h 85"/>
                <a:gd name="T10" fmla="*/ 57 w 83"/>
                <a:gd name="T11" fmla="*/ 66 h 85"/>
                <a:gd name="T12" fmla="*/ 73 w 83"/>
                <a:gd name="T13" fmla="*/ 40 h 85"/>
                <a:gd name="T14" fmla="*/ 83 w 83"/>
                <a:gd name="T15" fmla="*/ 21 h 85"/>
                <a:gd name="T16" fmla="*/ 28 w 83"/>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5">
                  <a:moveTo>
                    <a:pt x="28" y="0"/>
                  </a:moveTo>
                  <a:lnTo>
                    <a:pt x="21" y="9"/>
                  </a:lnTo>
                  <a:lnTo>
                    <a:pt x="7" y="38"/>
                  </a:lnTo>
                  <a:lnTo>
                    <a:pt x="0" y="47"/>
                  </a:lnTo>
                  <a:lnTo>
                    <a:pt x="47" y="85"/>
                  </a:lnTo>
                  <a:lnTo>
                    <a:pt x="57" y="66"/>
                  </a:lnTo>
                  <a:lnTo>
                    <a:pt x="73" y="40"/>
                  </a:lnTo>
                  <a:lnTo>
                    <a:pt x="83" y="21"/>
                  </a:lnTo>
                  <a:lnTo>
                    <a:pt x="28" y="0"/>
                  </a:lnTo>
                  <a:close/>
                </a:path>
              </a:pathLst>
            </a:custGeom>
            <a:grpFill/>
            <a:ln>
              <a:noFill/>
            </a:ln>
          </p:spPr>
          <p:txBody>
            <a:bodyPr vert="horz" wrap="square" lIns="91392" tIns="45696" rIns="91392" bIns="45696" numCol="1" anchor="t" anchorCtr="0" compatLnSpc="1"/>
            <a:lstStyle/>
            <a:p>
              <a:endParaRPr lang="zh-CN" altLang="en-US"/>
            </a:p>
          </p:txBody>
        </p:sp>
        <p:sp>
          <p:nvSpPr>
            <p:cNvPr id="113" name="Freeform 163"/>
            <p:cNvSpPr/>
            <p:nvPr/>
          </p:nvSpPr>
          <p:spPr bwMode="auto">
            <a:xfrm>
              <a:off x="2586038" y="-231775"/>
              <a:ext cx="90488" cy="115888"/>
            </a:xfrm>
            <a:custGeom>
              <a:avLst/>
              <a:gdLst>
                <a:gd name="T0" fmla="*/ 0 w 57"/>
                <a:gd name="T1" fmla="*/ 9 h 73"/>
                <a:gd name="T2" fmla="*/ 0 w 57"/>
                <a:gd name="T3" fmla="*/ 21 h 73"/>
                <a:gd name="T4" fmla="*/ 0 w 57"/>
                <a:gd name="T5" fmla="*/ 52 h 73"/>
                <a:gd name="T6" fmla="*/ 0 w 57"/>
                <a:gd name="T7" fmla="*/ 64 h 73"/>
                <a:gd name="T8" fmla="*/ 57 w 57"/>
                <a:gd name="T9" fmla="*/ 73 h 73"/>
                <a:gd name="T10" fmla="*/ 57 w 57"/>
                <a:gd name="T11" fmla="*/ 52 h 73"/>
                <a:gd name="T12" fmla="*/ 57 w 57"/>
                <a:gd name="T13" fmla="*/ 21 h 73"/>
                <a:gd name="T14" fmla="*/ 57 w 57"/>
                <a:gd name="T15" fmla="*/ 0 h 73"/>
                <a:gd name="T16" fmla="*/ 0 w 57"/>
                <a:gd name="T17"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3">
                  <a:moveTo>
                    <a:pt x="0" y="9"/>
                  </a:moveTo>
                  <a:lnTo>
                    <a:pt x="0" y="21"/>
                  </a:lnTo>
                  <a:lnTo>
                    <a:pt x="0" y="52"/>
                  </a:lnTo>
                  <a:lnTo>
                    <a:pt x="0" y="64"/>
                  </a:lnTo>
                  <a:lnTo>
                    <a:pt x="57" y="73"/>
                  </a:lnTo>
                  <a:lnTo>
                    <a:pt x="57" y="52"/>
                  </a:lnTo>
                  <a:lnTo>
                    <a:pt x="57" y="21"/>
                  </a:lnTo>
                  <a:lnTo>
                    <a:pt x="57" y="0"/>
                  </a:lnTo>
                  <a:lnTo>
                    <a:pt x="0" y="9"/>
                  </a:lnTo>
                  <a:close/>
                </a:path>
              </a:pathLst>
            </a:custGeom>
            <a:grpFill/>
            <a:ln>
              <a:noFill/>
            </a:ln>
          </p:spPr>
          <p:txBody>
            <a:bodyPr vert="horz" wrap="square" lIns="91392" tIns="45696" rIns="91392" bIns="45696" numCol="1" anchor="t" anchorCtr="0" compatLnSpc="1"/>
            <a:lstStyle/>
            <a:p>
              <a:endParaRPr lang="zh-CN" altLang="en-US"/>
            </a:p>
          </p:txBody>
        </p:sp>
        <p:sp>
          <p:nvSpPr>
            <p:cNvPr id="114" name="Freeform 164"/>
            <p:cNvSpPr/>
            <p:nvPr/>
          </p:nvSpPr>
          <p:spPr bwMode="auto">
            <a:xfrm>
              <a:off x="2605088" y="-93663"/>
              <a:ext cx="127000" cy="136525"/>
            </a:xfrm>
            <a:custGeom>
              <a:avLst/>
              <a:gdLst>
                <a:gd name="T0" fmla="*/ 0 w 80"/>
                <a:gd name="T1" fmla="*/ 38 h 86"/>
                <a:gd name="T2" fmla="*/ 5 w 80"/>
                <a:gd name="T3" fmla="*/ 50 h 86"/>
                <a:gd name="T4" fmla="*/ 21 w 80"/>
                <a:gd name="T5" fmla="*/ 76 h 86"/>
                <a:gd name="T6" fmla="*/ 26 w 80"/>
                <a:gd name="T7" fmla="*/ 86 h 86"/>
                <a:gd name="T8" fmla="*/ 80 w 80"/>
                <a:gd name="T9" fmla="*/ 64 h 86"/>
                <a:gd name="T10" fmla="*/ 71 w 80"/>
                <a:gd name="T11" fmla="*/ 45 h 86"/>
                <a:gd name="T12" fmla="*/ 54 w 80"/>
                <a:gd name="T13" fmla="*/ 19 h 86"/>
                <a:gd name="T14" fmla="*/ 45 w 80"/>
                <a:gd name="T15" fmla="*/ 0 h 86"/>
                <a:gd name="T16" fmla="*/ 0 w 80"/>
                <a:gd name="T17" fmla="*/ 3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6">
                  <a:moveTo>
                    <a:pt x="0" y="38"/>
                  </a:moveTo>
                  <a:lnTo>
                    <a:pt x="5" y="50"/>
                  </a:lnTo>
                  <a:lnTo>
                    <a:pt x="21" y="76"/>
                  </a:lnTo>
                  <a:lnTo>
                    <a:pt x="26" y="86"/>
                  </a:lnTo>
                  <a:lnTo>
                    <a:pt x="80" y="64"/>
                  </a:lnTo>
                  <a:lnTo>
                    <a:pt x="71" y="45"/>
                  </a:lnTo>
                  <a:lnTo>
                    <a:pt x="54" y="19"/>
                  </a:lnTo>
                  <a:lnTo>
                    <a:pt x="45" y="0"/>
                  </a:lnTo>
                  <a:lnTo>
                    <a:pt x="0" y="38"/>
                  </a:lnTo>
                  <a:close/>
                </a:path>
              </a:pathLst>
            </a:custGeom>
            <a:grpFill/>
            <a:ln>
              <a:noFill/>
            </a:ln>
          </p:spPr>
          <p:txBody>
            <a:bodyPr vert="horz" wrap="square" lIns="91392" tIns="45696" rIns="91392" bIns="45696" numCol="1" anchor="t" anchorCtr="0" compatLnSpc="1"/>
            <a:lstStyle/>
            <a:p>
              <a:endParaRPr lang="zh-CN" altLang="en-US"/>
            </a:p>
          </p:txBody>
        </p:sp>
        <p:sp>
          <p:nvSpPr>
            <p:cNvPr id="115" name="Freeform 165"/>
            <p:cNvSpPr/>
            <p:nvPr/>
          </p:nvSpPr>
          <p:spPr bwMode="auto">
            <a:xfrm>
              <a:off x="2709863" y="30162"/>
              <a:ext cx="134938" cy="131763"/>
            </a:xfrm>
            <a:custGeom>
              <a:avLst/>
              <a:gdLst>
                <a:gd name="T0" fmla="*/ 0 w 85"/>
                <a:gd name="T1" fmla="*/ 55 h 83"/>
                <a:gd name="T2" fmla="*/ 12 w 85"/>
                <a:gd name="T3" fmla="*/ 62 h 83"/>
                <a:gd name="T4" fmla="*/ 38 w 85"/>
                <a:gd name="T5" fmla="*/ 76 h 83"/>
                <a:gd name="T6" fmla="*/ 47 w 85"/>
                <a:gd name="T7" fmla="*/ 83 h 83"/>
                <a:gd name="T8" fmla="*/ 85 w 85"/>
                <a:gd name="T9" fmla="*/ 36 h 83"/>
                <a:gd name="T10" fmla="*/ 66 w 85"/>
                <a:gd name="T11" fmla="*/ 26 h 83"/>
                <a:gd name="T12" fmla="*/ 40 w 85"/>
                <a:gd name="T13" fmla="*/ 10 h 83"/>
                <a:gd name="T14" fmla="*/ 21 w 85"/>
                <a:gd name="T15" fmla="*/ 0 h 83"/>
                <a:gd name="T16" fmla="*/ 0 w 85"/>
                <a:gd name="T17"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3">
                  <a:moveTo>
                    <a:pt x="0" y="55"/>
                  </a:moveTo>
                  <a:lnTo>
                    <a:pt x="12" y="62"/>
                  </a:lnTo>
                  <a:lnTo>
                    <a:pt x="38" y="76"/>
                  </a:lnTo>
                  <a:lnTo>
                    <a:pt x="47" y="83"/>
                  </a:lnTo>
                  <a:lnTo>
                    <a:pt x="85" y="36"/>
                  </a:lnTo>
                  <a:lnTo>
                    <a:pt x="66" y="26"/>
                  </a:lnTo>
                  <a:lnTo>
                    <a:pt x="40" y="10"/>
                  </a:lnTo>
                  <a:lnTo>
                    <a:pt x="21" y="0"/>
                  </a:lnTo>
                  <a:lnTo>
                    <a:pt x="0" y="55"/>
                  </a:lnTo>
                  <a:close/>
                </a:path>
              </a:pathLst>
            </a:custGeom>
            <a:grpFill/>
            <a:ln>
              <a:noFill/>
            </a:ln>
          </p:spPr>
          <p:txBody>
            <a:bodyPr vert="horz" wrap="square" lIns="91392" tIns="45696" rIns="91392" bIns="45696" numCol="1" anchor="t" anchorCtr="0" compatLnSpc="1"/>
            <a:lstStyle/>
            <a:p>
              <a:endParaRPr lang="zh-CN" altLang="en-US"/>
            </a:p>
          </p:txBody>
        </p:sp>
        <p:sp>
          <p:nvSpPr>
            <p:cNvPr id="116" name="Freeform 166"/>
            <p:cNvSpPr/>
            <p:nvPr/>
          </p:nvSpPr>
          <p:spPr bwMode="auto">
            <a:xfrm>
              <a:off x="2867026" y="101600"/>
              <a:ext cx="112713" cy="90488"/>
            </a:xfrm>
            <a:custGeom>
              <a:avLst/>
              <a:gdLst>
                <a:gd name="T0" fmla="*/ 7 w 71"/>
                <a:gd name="T1" fmla="*/ 57 h 57"/>
                <a:gd name="T2" fmla="*/ 22 w 71"/>
                <a:gd name="T3" fmla="*/ 57 h 57"/>
                <a:gd name="T4" fmla="*/ 52 w 71"/>
                <a:gd name="T5" fmla="*/ 57 h 57"/>
                <a:gd name="T6" fmla="*/ 64 w 71"/>
                <a:gd name="T7" fmla="*/ 57 h 57"/>
                <a:gd name="T8" fmla="*/ 71 w 71"/>
                <a:gd name="T9" fmla="*/ 0 h 57"/>
                <a:gd name="T10" fmla="*/ 52 w 71"/>
                <a:gd name="T11" fmla="*/ 0 h 57"/>
                <a:gd name="T12" fmla="*/ 22 w 71"/>
                <a:gd name="T13" fmla="*/ 0 h 57"/>
                <a:gd name="T14" fmla="*/ 0 w 71"/>
                <a:gd name="T15" fmla="*/ 0 h 57"/>
                <a:gd name="T16" fmla="*/ 7 w 71"/>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7">
                  <a:moveTo>
                    <a:pt x="7" y="57"/>
                  </a:moveTo>
                  <a:lnTo>
                    <a:pt x="22" y="57"/>
                  </a:lnTo>
                  <a:lnTo>
                    <a:pt x="52" y="57"/>
                  </a:lnTo>
                  <a:lnTo>
                    <a:pt x="64" y="57"/>
                  </a:lnTo>
                  <a:lnTo>
                    <a:pt x="71" y="0"/>
                  </a:lnTo>
                  <a:lnTo>
                    <a:pt x="52" y="0"/>
                  </a:lnTo>
                  <a:lnTo>
                    <a:pt x="22" y="0"/>
                  </a:lnTo>
                  <a:lnTo>
                    <a:pt x="0" y="0"/>
                  </a:lnTo>
                  <a:lnTo>
                    <a:pt x="7" y="57"/>
                  </a:lnTo>
                  <a:close/>
                </a:path>
              </a:pathLst>
            </a:custGeom>
            <a:grpFill/>
            <a:ln>
              <a:noFill/>
            </a:ln>
          </p:spPr>
          <p:txBody>
            <a:bodyPr vert="horz" wrap="square" lIns="91392" tIns="45696" rIns="91392" bIns="45696" numCol="1" anchor="t" anchorCtr="0" compatLnSpc="1"/>
            <a:lstStyle/>
            <a:p>
              <a:endParaRPr lang="zh-CN" altLang="en-US"/>
            </a:p>
          </p:txBody>
        </p:sp>
        <p:sp>
          <p:nvSpPr>
            <p:cNvPr id="117" name="Freeform 167"/>
            <p:cNvSpPr/>
            <p:nvPr/>
          </p:nvSpPr>
          <p:spPr bwMode="auto">
            <a:xfrm>
              <a:off x="3006726" y="46037"/>
              <a:ext cx="134938" cy="127000"/>
            </a:xfrm>
            <a:custGeom>
              <a:avLst/>
              <a:gdLst>
                <a:gd name="T0" fmla="*/ 38 w 85"/>
                <a:gd name="T1" fmla="*/ 80 h 80"/>
                <a:gd name="T2" fmla="*/ 47 w 85"/>
                <a:gd name="T3" fmla="*/ 76 h 80"/>
                <a:gd name="T4" fmla="*/ 73 w 85"/>
                <a:gd name="T5" fmla="*/ 59 h 80"/>
                <a:gd name="T6" fmla="*/ 85 w 85"/>
                <a:gd name="T7" fmla="*/ 54 h 80"/>
                <a:gd name="T8" fmla="*/ 64 w 85"/>
                <a:gd name="T9" fmla="*/ 0 h 80"/>
                <a:gd name="T10" fmla="*/ 45 w 85"/>
                <a:gd name="T11" fmla="*/ 9 h 80"/>
                <a:gd name="T12" fmla="*/ 19 w 85"/>
                <a:gd name="T13" fmla="*/ 26 h 80"/>
                <a:gd name="T14" fmla="*/ 0 w 85"/>
                <a:gd name="T15" fmla="*/ 35 h 80"/>
                <a:gd name="T16" fmla="*/ 38 w 85"/>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0">
                  <a:moveTo>
                    <a:pt x="38" y="80"/>
                  </a:moveTo>
                  <a:lnTo>
                    <a:pt x="47" y="76"/>
                  </a:lnTo>
                  <a:lnTo>
                    <a:pt x="73" y="59"/>
                  </a:lnTo>
                  <a:lnTo>
                    <a:pt x="85" y="54"/>
                  </a:lnTo>
                  <a:lnTo>
                    <a:pt x="64" y="0"/>
                  </a:lnTo>
                  <a:lnTo>
                    <a:pt x="45" y="9"/>
                  </a:lnTo>
                  <a:lnTo>
                    <a:pt x="19" y="26"/>
                  </a:lnTo>
                  <a:lnTo>
                    <a:pt x="0" y="35"/>
                  </a:lnTo>
                  <a:lnTo>
                    <a:pt x="38" y="80"/>
                  </a:lnTo>
                  <a:close/>
                </a:path>
              </a:pathLst>
            </a:custGeom>
            <a:grpFill/>
            <a:ln>
              <a:noFill/>
            </a:ln>
          </p:spPr>
          <p:txBody>
            <a:bodyPr vert="horz" wrap="square" lIns="91392" tIns="45696" rIns="91392" bIns="45696" numCol="1" anchor="t" anchorCtr="0" compatLnSpc="1"/>
            <a:lstStyle/>
            <a:p>
              <a:endParaRPr lang="zh-CN" altLang="en-US"/>
            </a:p>
          </p:txBody>
        </p:sp>
        <p:sp>
          <p:nvSpPr>
            <p:cNvPr id="118" name="Freeform 168"/>
            <p:cNvSpPr/>
            <p:nvPr/>
          </p:nvSpPr>
          <p:spPr bwMode="auto">
            <a:xfrm>
              <a:off x="3127376" y="-66675"/>
              <a:ext cx="130175" cy="134938"/>
            </a:xfrm>
            <a:custGeom>
              <a:avLst/>
              <a:gdLst>
                <a:gd name="T0" fmla="*/ 56 w 82"/>
                <a:gd name="T1" fmla="*/ 85 h 85"/>
                <a:gd name="T2" fmla="*/ 61 w 82"/>
                <a:gd name="T3" fmla="*/ 73 h 85"/>
                <a:gd name="T4" fmla="*/ 78 w 82"/>
                <a:gd name="T5" fmla="*/ 47 h 85"/>
                <a:gd name="T6" fmla="*/ 82 w 82"/>
                <a:gd name="T7" fmla="*/ 38 h 85"/>
                <a:gd name="T8" fmla="*/ 37 w 82"/>
                <a:gd name="T9" fmla="*/ 0 h 85"/>
                <a:gd name="T10" fmla="*/ 26 w 82"/>
                <a:gd name="T11" fmla="*/ 19 h 85"/>
                <a:gd name="T12" fmla="*/ 11 w 82"/>
                <a:gd name="T13" fmla="*/ 45 h 85"/>
                <a:gd name="T14" fmla="*/ 0 w 82"/>
                <a:gd name="T15" fmla="*/ 64 h 85"/>
                <a:gd name="T16" fmla="*/ 56 w 82"/>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5">
                  <a:moveTo>
                    <a:pt x="56" y="85"/>
                  </a:moveTo>
                  <a:lnTo>
                    <a:pt x="61" y="73"/>
                  </a:lnTo>
                  <a:lnTo>
                    <a:pt x="78" y="47"/>
                  </a:lnTo>
                  <a:lnTo>
                    <a:pt x="82" y="38"/>
                  </a:lnTo>
                  <a:lnTo>
                    <a:pt x="37" y="0"/>
                  </a:lnTo>
                  <a:lnTo>
                    <a:pt x="26" y="19"/>
                  </a:lnTo>
                  <a:lnTo>
                    <a:pt x="11" y="45"/>
                  </a:lnTo>
                  <a:lnTo>
                    <a:pt x="0" y="64"/>
                  </a:lnTo>
                  <a:lnTo>
                    <a:pt x="56" y="85"/>
                  </a:lnTo>
                  <a:close/>
                </a:path>
              </a:pathLst>
            </a:custGeom>
            <a:grpFill/>
            <a:ln>
              <a:noFill/>
            </a:ln>
          </p:spPr>
          <p:txBody>
            <a:bodyPr vert="horz" wrap="square" lIns="91392" tIns="45696" rIns="91392" bIns="45696" numCol="1" anchor="t" anchorCtr="0" compatLnSpc="1"/>
            <a:lstStyle/>
            <a:p>
              <a:endParaRPr lang="zh-CN" altLang="en-US"/>
            </a:p>
          </p:txBody>
        </p:sp>
        <p:sp>
          <p:nvSpPr>
            <p:cNvPr id="119" name="Freeform 169"/>
            <p:cNvSpPr/>
            <p:nvPr/>
          </p:nvSpPr>
          <p:spPr bwMode="auto">
            <a:xfrm>
              <a:off x="3197226" y="-201613"/>
              <a:ext cx="95250" cy="112713"/>
            </a:xfrm>
            <a:custGeom>
              <a:avLst/>
              <a:gdLst>
                <a:gd name="T0" fmla="*/ 60 w 60"/>
                <a:gd name="T1" fmla="*/ 64 h 71"/>
                <a:gd name="T2" fmla="*/ 60 w 60"/>
                <a:gd name="T3" fmla="*/ 49 h 71"/>
                <a:gd name="T4" fmla="*/ 60 w 60"/>
                <a:gd name="T5" fmla="*/ 21 h 71"/>
                <a:gd name="T6" fmla="*/ 60 w 60"/>
                <a:gd name="T7" fmla="*/ 7 h 71"/>
                <a:gd name="T8" fmla="*/ 0 w 60"/>
                <a:gd name="T9" fmla="*/ 0 h 71"/>
                <a:gd name="T10" fmla="*/ 0 w 60"/>
                <a:gd name="T11" fmla="*/ 21 h 71"/>
                <a:gd name="T12" fmla="*/ 0 w 60"/>
                <a:gd name="T13" fmla="*/ 49 h 71"/>
                <a:gd name="T14" fmla="*/ 0 w 60"/>
                <a:gd name="T15" fmla="*/ 71 h 71"/>
                <a:gd name="T16" fmla="*/ 60 w 6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1">
                  <a:moveTo>
                    <a:pt x="60" y="64"/>
                  </a:moveTo>
                  <a:lnTo>
                    <a:pt x="60" y="49"/>
                  </a:lnTo>
                  <a:lnTo>
                    <a:pt x="60" y="21"/>
                  </a:lnTo>
                  <a:lnTo>
                    <a:pt x="60" y="7"/>
                  </a:lnTo>
                  <a:lnTo>
                    <a:pt x="0" y="0"/>
                  </a:lnTo>
                  <a:lnTo>
                    <a:pt x="0" y="21"/>
                  </a:lnTo>
                  <a:lnTo>
                    <a:pt x="0" y="49"/>
                  </a:lnTo>
                  <a:lnTo>
                    <a:pt x="0" y="71"/>
                  </a:lnTo>
                  <a:lnTo>
                    <a:pt x="60" y="64"/>
                  </a:lnTo>
                  <a:close/>
                </a:path>
              </a:pathLst>
            </a:custGeom>
            <a:grpFill/>
            <a:ln>
              <a:noFill/>
            </a:ln>
          </p:spPr>
          <p:txBody>
            <a:bodyPr vert="horz" wrap="square" lIns="91392" tIns="45696" rIns="91392" bIns="45696" numCol="1" anchor="t" anchorCtr="0" compatLnSpc="1"/>
            <a:lstStyle/>
            <a:p>
              <a:endParaRPr lang="zh-CN" altLang="en-US"/>
            </a:p>
          </p:txBody>
        </p:sp>
        <p:sp>
          <p:nvSpPr>
            <p:cNvPr id="120" name="Freeform 170"/>
            <p:cNvSpPr/>
            <p:nvPr/>
          </p:nvSpPr>
          <p:spPr bwMode="auto">
            <a:xfrm>
              <a:off x="3141663" y="-363538"/>
              <a:ext cx="131763" cy="134938"/>
            </a:xfrm>
            <a:custGeom>
              <a:avLst/>
              <a:gdLst>
                <a:gd name="T0" fmla="*/ 83 w 83"/>
                <a:gd name="T1" fmla="*/ 47 h 85"/>
                <a:gd name="T2" fmla="*/ 76 w 83"/>
                <a:gd name="T3" fmla="*/ 38 h 85"/>
                <a:gd name="T4" fmla="*/ 61 w 83"/>
                <a:gd name="T5" fmla="*/ 12 h 85"/>
                <a:gd name="T6" fmla="*/ 54 w 83"/>
                <a:gd name="T7" fmla="*/ 0 h 85"/>
                <a:gd name="T8" fmla="*/ 0 w 83"/>
                <a:gd name="T9" fmla="*/ 21 h 85"/>
                <a:gd name="T10" fmla="*/ 12 w 83"/>
                <a:gd name="T11" fmla="*/ 40 h 85"/>
                <a:gd name="T12" fmla="*/ 26 w 83"/>
                <a:gd name="T13" fmla="*/ 66 h 85"/>
                <a:gd name="T14" fmla="*/ 38 w 83"/>
                <a:gd name="T15" fmla="*/ 85 h 85"/>
                <a:gd name="T16" fmla="*/ 83 w 83"/>
                <a:gd name="T17" fmla="*/ 4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5">
                  <a:moveTo>
                    <a:pt x="83" y="47"/>
                  </a:moveTo>
                  <a:lnTo>
                    <a:pt x="76" y="38"/>
                  </a:lnTo>
                  <a:lnTo>
                    <a:pt x="61" y="12"/>
                  </a:lnTo>
                  <a:lnTo>
                    <a:pt x="54" y="0"/>
                  </a:lnTo>
                  <a:lnTo>
                    <a:pt x="0" y="21"/>
                  </a:lnTo>
                  <a:lnTo>
                    <a:pt x="12" y="40"/>
                  </a:lnTo>
                  <a:lnTo>
                    <a:pt x="26" y="66"/>
                  </a:lnTo>
                  <a:lnTo>
                    <a:pt x="38" y="85"/>
                  </a:lnTo>
                  <a:lnTo>
                    <a:pt x="83" y="47"/>
                  </a:lnTo>
                  <a:close/>
                </a:path>
              </a:pathLst>
            </a:custGeom>
            <a:grpFill/>
            <a:ln>
              <a:noFill/>
            </a:ln>
          </p:spPr>
          <p:txBody>
            <a:bodyPr vert="horz" wrap="square" lIns="91392" tIns="45696" rIns="91392" bIns="45696" numCol="1" anchor="t" anchorCtr="0" compatLnSpc="1"/>
            <a:lstStyle/>
            <a:p>
              <a:endParaRPr lang="zh-CN" altLang="en-US"/>
            </a:p>
          </p:txBody>
        </p:sp>
        <p:sp>
          <p:nvSpPr>
            <p:cNvPr id="121" name="Freeform 171"/>
            <p:cNvSpPr/>
            <p:nvPr/>
          </p:nvSpPr>
          <p:spPr bwMode="auto">
            <a:xfrm>
              <a:off x="3028951" y="-479425"/>
              <a:ext cx="134938" cy="131763"/>
            </a:xfrm>
            <a:custGeom>
              <a:avLst/>
              <a:gdLst>
                <a:gd name="T0" fmla="*/ 85 w 85"/>
                <a:gd name="T1" fmla="*/ 26 h 83"/>
                <a:gd name="T2" fmla="*/ 76 w 85"/>
                <a:gd name="T3" fmla="*/ 21 h 83"/>
                <a:gd name="T4" fmla="*/ 47 w 85"/>
                <a:gd name="T5" fmla="*/ 4 h 83"/>
                <a:gd name="T6" fmla="*/ 38 w 85"/>
                <a:gd name="T7" fmla="*/ 0 h 83"/>
                <a:gd name="T8" fmla="*/ 0 w 85"/>
                <a:gd name="T9" fmla="*/ 45 h 83"/>
                <a:gd name="T10" fmla="*/ 19 w 85"/>
                <a:gd name="T11" fmla="*/ 57 h 83"/>
                <a:gd name="T12" fmla="*/ 45 w 85"/>
                <a:gd name="T13" fmla="*/ 71 h 83"/>
                <a:gd name="T14" fmla="*/ 64 w 85"/>
                <a:gd name="T15" fmla="*/ 83 h 83"/>
                <a:gd name="T16" fmla="*/ 85 w 85"/>
                <a:gd name="T17"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3">
                  <a:moveTo>
                    <a:pt x="85" y="26"/>
                  </a:moveTo>
                  <a:lnTo>
                    <a:pt x="76" y="21"/>
                  </a:lnTo>
                  <a:lnTo>
                    <a:pt x="47" y="4"/>
                  </a:lnTo>
                  <a:lnTo>
                    <a:pt x="38" y="0"/>
                  </a:lnTo>
                  <a:lnTo>
                    <a:pt x="0" y="45"/>
                  </a:lnTo>
                  <a:lnTo>
                    <a:pt x="19" y="57"/>
                  </a:lnTo>
                  <a:lnTo>
                    <a:pt x="45" y="71"/>
                  </a:lnTo>
                  <a:lnTo>
                    <a:pt x="64" y="83"/>
                  </a:lnTo>
                  <a:lnTo>
                    <a:pt x="85" y="26"/>
                  </a:lnTo>
                  <a:close/>
                </a:path>
              </a:pathLst>
            </a:custGeom>
            <a:grpFill/>
            <a:ln>
              <a:noFill/>
            </a:ln>
          </p:spPr>
          <p:txBody>
            <a:bodyPr vert="horz" wrap="square" lIns="91392" tIns="45696" rIns="91392" bIns="45696" numCol="1" anchor="t" anchorCtr="0" compatLnSpc="1"/>
            <a:lstStyle/>
            <a:p>
              <a:endParaRPr lang="zh-CN" altLang="en-US"/>
            </a:p>
          </p:txBody>
        </p:sp>
      </p:grpSp>
      <p:grpSp>
        <p:nvGrpSpPr>
          <p:cNvPr id="122" name="组合 121"/>
          <p:cNvGrpSpPr/>
          <p:nvPr/>
        </p:nvGrpSpPr>
        <p:grpSpPr>
          <a:xfrm>
            <a:off x="3145210" y="2327721"/>
            <a:ext cx="511973" cy="487435"/>
            <a:chOff x="982663" y="-509588"/>
            <a:chExt cx="728663" cy="693738"/>
          </a:xfrm>
          <a:solidFill>
            <a:schemeClr val="accent1"/>
          </a:solidFill>
        </p:grpSpPr>
        <p:sp>
          <p:nvSpPr>
            <p:cNvPr id="123" name="Oval 197"/>
            <p:cNvSpPr>
              <a:spLocks noChangeArrowheads="1"/>
            </p:cNvSpPr>
            <p:nvPr/>
          </p:nvSpPr>
          <p:spPr bwMode="auto">
            <a:xfrm>
              <a:off x="1490663" y="-77788"/>
              <a:ext cx="82550" cy="96838"/>
            </a:xfrm>
            <a:prstGeom prst="ellipse">
              <a:avLst/>
            </a:prstGeom>
            <a:grpFill/>
            <a:ln>
              <a:noFill/>
            </a:ln>
          </p:spPr>
          <p:txBody>
            <a:bodyPr vert="horz" wrap="square" lIns="91392" tIns="45696" rIns="91392" bIns="45696" numCol="1" anchor="t" anchorCtr="0" compatLnSpc="1"/>
            <a:lstStyle/>
            <a:p>
              <a:endParaRPr lang="zh-CN" altLang="en-US"/>
            </a:p>
          </p:txBody>
        </p:sp>
        <p:sp>
          <p:nvSpPr>
            <p:cNvPr id="124" name="Oval 198"/>
            <p:cNvSpPr>
              <a:spLocks noChangeArrowheads="1"/>
            </p:cNvSpPr>
            <p:nvPr/>
          </p:nvSpPr>
          <p:spPr bwMode="auto">
            <a:xfrm>
              <a:off x="1166813" y="-107950"/>
              <a:ext cx="101600" cy="127000"/>
            </a:xfrm>
            <a:prstGeom prst="ellipse">
              <a:avLst/>
            </a:prstGeom>
            <a:grpFill/>
            <a:ln>
              <a:noFill/>
            </a:ln>
          </p:spPr>
          <p:txBody>
            <a:bodyPr vert="horz" wrap="square" lIns="91392" tIns="45696" rIns="91392" bIns="45696" numCol="1" anchor="t" anchorCtr="0" compatLnSpc="1"/>
            <a:lstStyle/>
            <a:p>
              <a:endParaRPr lang="zh-CN" altLang="en-US"/>
            </a:p>
          </p:txBody>
        </p:sp>
        <p:sp>
          <p:nvSpPr>
            <p:cNvPr id="125" name="Oval 199"/>
            <p:cNvSpPr>
              <a:spLocks noChangeArrowheads="1"/>
            </p:cNvSpPr>
            <p:nvPr/>
          </p:nvSpPr>
          <p:spPr bwMode="auto">
            <a:xfrm>
              <a:off x="1301751" y="-130175"/>
              <a:ext cx="131763" cy="149225"/>
            </a:xfrm>
            <a:prstGeom prst="ellipse">
              <a:avLst/>
            </a:prstGeom>
            <a:grpFill/>
            <a:ln>
              <a:noFill/>
            </a:ln>
          </p:spPr>
          <p:txBody>
            <a:bodyPr vert="horz" wrap="square" lIns="91392" tIns="45696" rIns="91392" bIns="45696" numCol="1" anchor="t" anchorCtr="0" compatLnSpc="1"/>
            <a:lstStyle/>
            <a:p>
              <a:endParaRPr lang="zh-CN" altLang="en-US"/>
            </a:p>
          </p:txBody>
        </p:sp>
        <p:sp>
          <p:nvSpPr>
            <p:cNvPr id="126" name="Freeform 200"/>
            <p:cNvSpPr>
              <a:spLocks noEditPoints="1"/>
            </p:cNvSpPr>
            <p:nvPr/>
          </p:nvSpPr>
          <p:spPr bwMode="auto">
            <a:xfrm>
              <a:off x="1235076" y="26987"/>
              <a:ext cx="269875" cy="157163"/>
            </a:xfrm>
            <a:custGeom>
              <a:avLst/>
              <a:gdLst>
                <a:gd name="T0" fmla="*/ 71 w 72"/>
                <a:gd name="T1" fmla="*/ 30 h 42"/>
                <a:gd name="T2" fmla="*/ 70 w 72"/>
                <a:gd name="T3" fmla="*/ 12 h 42"/>
                <a:gd name="T4" fmla="*/ 60 w 72"/>
                <a:gd name="T5" fmla="*/ 1 h 42"/>
                <a:gd name="T6" fmla="*/ 51 w 72"/>
                <a:gd name="T7" fmla="*/ 0 h 42"/>
                <a:gd name="T8" fmla="*/ 51 w 72"/>
                <a:gd name="T9" fmla="*/ 0 h 42"/>
                <a:gd name="T10" fmla="*/ 50 w 72"/>
                <a:gd name="T11" fmla="*/ 0 h 42"/>
                <a:gd name="T12" fmla="*/ 50 w 72"/>
                <a:gd name="T13" fmla="*/ 0 h 42"/>
                <a:gd name="T14" fmla="*/ 57 w 72"/>
                <a:gd name="T15" fmla="*/ 6 h 42"/>
                <a:gd name="T16" fmla="*/ 48 w 72"/>
                <a:gd name="T17" fmla="*/ 10 h 42"/>
                <a:gd name="T18" fmla="*/ 53 w 72"/>
                <a:gd name="T19" fmla="*/ 17 h 42"/>
                <a:gd name="T20" fmla="*/ 41 w 72"/>
                <a:gd name="T21" fmla="*/ 41 h 42"/>
                <a:gd name="T22" fmla="*/ 41 w 72"/>
                <a:gd name="T23" fmla="*/ 41 h 42"/>
                <a:gd name="T24" fmla="*/ 39 w 72"/>
                <a:gd name="T25" fmla="*/ 8 h 42"/>
                <a:gd name="T26" fmla="*/ 41 w 72"/>
                <a:gd name="T27" fmla="*/ 7 h 42"/>
                <a:gd name="T28" fmla="*/ 39 w 72"/>
                <a:gd name="T29" fmla="*/ 0 h 42"/>
                <a:gd name="T30" fmla="*/ 32 w 72"/>
                <a:gd name="T31" fmla="*/ 0 h 42"/>
                <a:gd name="T32" fmla="*/ 30 w 72"/>
                <a:gd name="T33" fmla="*/ 7 h 42"/>
                <a:gd name="T34" fmla="*/ 32 w 72"/>
                <a:gd name="T35" fmla="*/ 8 h 42"/>
                <a:gd name="T36" fmla="*/ 30 w 72"/>
                <a:gd name="T37" fmla="*/ 41 h 42"/>
                <a:gd name="T38" fmla="*/ 30 w 72"/>
                <a:gd name="T39" fmla="*/ 41 h 42"/>
                <a:gd name="T40" fmla="*/ 30 w 72"/>
                <a:gd name="T41" fmla="*/ 41 h 42"/>
                <a:gd name="T42" fmla="*/ 18 w 72"/>
                <a:gd name="T43" fmla="*/ 17 h 42"/>
                <a:gd name="T44" fmla="*/ 23 w 72"/>
                <a:gd name="T45" fmla="*/ 10 h 42"/>
                <a:gd name="T46" fmla="*/ 14 w 72"/>
                <a:gd name="T47" fmla="*/ 6 h 42"/>
                <a:gd name="T48" fmla="*/ 21 w 72"/>
                <a:gd name="T49" fmla="*/ 0 h 42"/>
                <a:gd name="T50" fmla="*/ 21 w 72"/>
                <a:gd name="T51" fmla="*/ 0 h 42"/>
                <a:gd name="T52" fmla="*/ 20 w 72"/>
                <a:gd name="T53" fmla="*/ 0 h 42"/>
                <a:gd name="T54" fmla="*/ 20 w 72"/>
                <a:gd name="T55" fmla="*/ 0 h 42"/>
                <a:gd name="T56" fmla="*/ 12 w 72"/>
                <a:gd name="T57" fmla="*/ 1 h 42"/>
                <a:gd name="T58" fmla="*/ 12 w 72"/>
                <a:gd name="T59" fmla="*/ 1 h 42"/>
                <a:gd name="T60" fmla="*/ 1 w 72"/>
                <a:gd name="T61" fmla="*/ 12 h 42"/>
                <a:gd name="T62" fmla="*/ 0 w 72"/>
                <a:gd name="T63" fmla="*/ 30 h 42"/>
                <a:gd name="T64" fmla="*/ 0 w 72"/>
                <a:gd name="T65" fmla="*/ 35 h 42"/>
                <a:gd name="T66" fmla="*/ 36 w 72"/>
                <a:gd name="T67" fmla="*/ 42 h 42"/>
                <a:gd name="T68" fmla="*/ 72 w 72"/>
                <a:gd name="T69" fmla="*/ 35 h 42"/>
                <a:gd name="T70" fmla="*/ 72 w 72"/>
                <a:gd name="T71" fmla="*/ 32 h 42"/>
                <a:gd name="T72" fmla="*/ 71 w 72"/>
                <a:gd name="T73" fmla="*/ 30 h 42"/>
                <a:gd name="T74" fmla="*/ 34 w 72"/>
                <a:gd name="T75" fmla="*/ 42 h 42"/>
                <a:gd name="T76" fmla="*/ 35 w 72"/>
                <a:gd name="T77" fmla="*/ 42 h 42"/>
                <a:gd name="T78" fmla="*/ 35 w 72"/>
                <a:gd name="T79" fmla="*/ 42 h 42"/>
                <a:gd name="T80" fmla="*/ 34 w 72"/>
                <a:gd name="T8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42">
                  <a:moveTo>
                    <a:pt x="71" y="30"/>
                  </a:moveTo>
                  <a:cubicBezTo>
                    <a:pt x="70" y="12"/>
                    <a:pt x="70" y="12"/>
                    <a:pt x="70" y="12"/>
                  </a:cubicBezTo>
                  <a:cubicBezTo>
                    <a:pt x="70" y="5"/>
                    <a:pt x="65" y="2"/>
                    <a:pt x="60" y="1"/>
                  </a:cubicBezTo>
                  <a:cubicBezTo>
                    <a:pt x="60" y="1"/>
                    <a:pt x="55" y="0"/>
                    <a:pt x="51" y="0"/>
                  </a:cubicBezTo>
                  <a:cubicBezTo>
                    <a:pt x="51" y="0"/>
                    <a:pt x="51" y="0"/>
                    <a:pt x="51" y="0"/>
                  </a:cubicBezTo>
                  <a:cubicBezTo>
                    <a:pt x="51" y="0"/>
                    <a:pt x="50" y="0"/>
                    <a:pt x="50" y="0"/>
                  </a:cubicBezTo>
                  <a:cubicBezTo>
                    <a:pt x="50" y="0"/>
                    <a:pt x="50" y="0"/>
                    <a:pt x="50" y="0"/>
                  </a:cubicBezTo>
                  <a:cubicBezTo>
                    <a:pt x="57" y="6"/>
                    <a:pt x="57" y="6"/>
                    <a:pt x="57" y="6"/>
                  </a:cubicBezTo>
                  <a:cubicBezTo>
                    <a:pt x="48" y="10"/>
                    <a:pt x="48" y="10"/>
                    <a:pt x="48" y="10"/>
                  </a:cubicBezTo>
                  <a:cubicBezTo>
                    <a:pt x="53" y="17"/>
                    <a:pt x="53" y="17"/>
                    <a:pt x="53" y="17"/>
                  </a:cubicBezTo>
                  <a:cubicBezTo>
                    <a:pt x="41" y="41"/>
                    <a:pt x="41" y="41"/>
                    <a:pt x="41" y="41"/>
                  </a:cubicBezTo>
                  <a:cubicBezTo>
                    <a:pt x="41" y="41"/>
                    <a:pt x="41" y="41"/>
                    <a:pt x="41" y="41"/>
                  </a:cubicBezTo>
                  <a:cubicBezTo>
                    <a:pt x="39" y="8"/>
                    <a:pt x="39" y="8"/>
                    <a:pt x="39" y="8"/>
                  </a:cubicBezTo>
                  <a:cubicBezTo>
                    <a:pt x="41" y="7"/>
                    <a:pt x="41" y="7"/>
                    <a:pt x="41" y="7"/>
                  </a:cubicBezTo>
                  <a:cubicBezTo>
                    <a:pt x="39" y="0"/>
                    <a:pt x="39" y="0"/>
                    <a:pt x="39" y="0"/>
                  </a:cubicBezTo>
                  <a:cubicBezTo>
                    <a:pt x="32" y="0"/>
                    <a:pt x="32" y="0"/>
                    <a:pt x="32" y="0"/>
                  </a:cubicBezTo>
                  <a:cubicBezTo>
                    <a:pt x="30" y="7"/>
                    <a:pt x="30" y="7"/>
                    <a:pt x="30" y="7"/>
                  </a:cubicBezTo>
                  <a:cubicBezTo>
                    <a:pt x="32" y="8"/>
                    <a:pt x="32" y="8"/>
                    <a:pt x="32" y="8"/>
                  </a:cubicBezTo>
                  <a:cubicBezTo>
                    <a:pt x="30" y="41"/>
                    <a:pt x="30" y="41"/>
                    <a:pt x="30" y="41"/>
                  </a:cubicBezTo>
                  <a:cubicBezTo>
                    <a:pt x="30" y="41"/>
                    <a:pt x="30" y="41"/>
                    <a:pt x="30" y="41"/>
                  </a:cubicBezTo>
                  <a:cubicBezTo>
                    <a:pt x="30" y="41"/>
                    <a:pt x="30" y="41"/>
                    <a:pt x="30" y="41"/>
                  </a:cubicBezTo>
                  <a:cubicBezTo>
                    <a:pt x="18" y="17"/>
                    <a:pt x="18" y="17"/>
                    <a:pt x="18" y="17"/>
                  </a:cubicBezTo>
                  <a:cubicBezTo>
                    <a:pt x="23" y="10"/>
                    <a:pt x="23" y="10"/>
                    <a:pt x="23" y="10"/>
                  </a:cubicBezTo>
                  <a:cubicBezTo>
                    <a:pt x="14" y="6"/>
                    <a:pt x="14" y="6"/>
                    <a:pt x="14" y="6"/>
                  </a:cubicBezTo>
                  <a:cubicBezTo>
                    <a:pt x="21" y="0"/>
                    <a:pt x="21" y="0"/>
                    <a:pt x="21" y="0"/>
                  </a:cubicBezTo>
                  <a:cubicBezTo>
                    <a:pt x="21" y="0"/>
                    <a:pt x="21" y="0"/>
                    <a:pt x="21" y="0"/>
                  </a:cubicBezTo>
                  <a:cubicBezTo>
                    <a:pt x="21" y="0"/>
                    <a:pt x="20" y="0"/>
                    <a:pt x="20" y="0"/>
                  </a:cubicBezTo>
                  <a:cubicBezTo>
                    <a:pt x="20" y="0"/>
                    <a:pt x="20" y="0"/>
                    <a:pt x="20" y="0"/>
                  </a:cubicBezTo>
                  <a:cubicBezTo>
                    <a:pt x="17" y="0"/>
                    <a:pt x="12" y="1"/>
                    <a:pt x="12" y="1"/>
                  </a:cubicBezTo>
                  <a:cubicBezTo>
                    <a:pt x="12" y="1"/>
                    <a:pt x="12" y="1"/>
                    <a:pt x="12" y="1"/>
                  </a:cubicBezTo>
                  <a:cubicBezTo>
                    <a:pt x="6" y="2"/>
                    <a:pt x="2" y="5"/>
                    <a:pt x="1" y="12"/>
                  </a:cubicBezTo>
                  <a:cubicBezTo>
                    <a:pt x="0" y="30"/>
                    <a:pt x="0" y="30"/>
                    <a:pt x="0" y="30"/>
                  </a:cubicBezTo>
                  <a:cubicBezTo>
                    <a:pt x="0" y="35"/>
                    <a:pt x="0" y="35"/>
                    <a:pt x="0" y="35"/>
                  </a:cubicBezTo>
                  <a:cubicBezTo>
                    <a:pt x="11" y="40"/>
                    <a:pt x="23" y="42"/>
                    <a:pt x="36" y="42"/>
                  </a:cubicBezTo>
                  <a:cubicBezTo>
                    <a:pt x="49" y="42"/>
                    <a:pt x="61" y="40"/>
                    <a:pt x="72" y="35"/>
                  </a:cubicBezTo>
                  <a:cubicBezTo>
                    <a:pt x="72" y="32"/>
                    <a:pt x="72" y="32"/>
                    <a:pt x="72" y="32"/>
                  </a:cubicBezTo>
                  <a:lnTo>
                    <a:pt x="71" y="30"/>
                  </a:lnTo>
                  <a:close/>
                  <a:moveTo>
                    <a:pt x="34" y="42"/>
                  </a:moveTo>
                  <a:cubicBezTo>
                    <a:pt x="34" y="42"/>
                    <a:pt x="35" y="42"/>
                    <a:pt x="35" y="42"/>
                  </a:cubicBezTo>
                  <a:cubicBezTo>
                    <a:pt x="35" y="42"/>
                    <a:pt x="35" y="42"/>
                    <a:pt x="35" y="42"/>
                  </a:cubicBezTo>
                  <a:cubicBezTo>
                    <a:pt x="35" y="42"/>
                    <a:pt x="34" y="42"/>
                    <a:pt x="34" y="42"/>
                  </a:cubicBezTo>
                  <a:close/>
                </a:path>
              </a:pathLst>
            </a:custGeom>
            <a:grpFill/>
            <a:ln>
              <a:noFill/>
            </a:ln>
          </p:spPr>
          <p:txBody>
            <a:bodyPr vert="horz" wrap="square" lIns="91392" tIns="45696" rIns="91392" bIns="45696" numCol="1" anchor="t" anchorCtr="0" compatLnSpc="1"/>
            <a:lstStyle/>
            <a:p>
              <a:endParaRPr lang="zh-CN" altLang="en-US"/>
            </a:p>
          </p:txBody>
        </p:sp>
        <p:sp>
          <p:nvSpPr>
            <p:cNvPr id="127" name="Freeform 201"/>
            <p:cNvSpPr>
              <a:spLocks noEditPoints="1"/>
            </p:cNvSpPr>
            <p:nvPr/>
          </p:nvSpPr>
          <p:spPr bwMode="auto">
            <a:xfrm>
              <a:off x="1177926" y="-374650"/>
              <a:ext cx="131763" cy="131763"/>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8 h 35"/>
                <a:gd name="T12" fmla="*/ 8 w 35"/>
                <a:gd name="T13" fmla="*/ 17 h 35"/>
                <a:gd name="T14" fmla="*/ 17 w 35"/>
                <a:gd name="T15" fmla="*/ 27 h 35"/>
                <a:gd name="T16" fmla="*/ 27 w 35"/>
                <a:gd name="T17" fmla="*/ 17 h 35"/>
                <a:gd name="T18" fmla="*/ 17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7"/>
                  </a:cubicBezTo>
                  <a:cubicBezTo>
                    <a:pt x="0" y="8"/>
                    <a:pt x="8" y="0"/>
                    <a:pt x="17" y="0"/>
                  </a:cubicBezTo>
                  <a:cubicBezTo>
                    <a:pt x="27" y="0"/>
                    <a:pt x="35" y="8"/>
                    <a:pt x="35" y="17"/>
                  </a:cubicBezTo>
                  <a:cubicBezTo>
                    <a:pt x="35" y="27"/>
                    <a:pt x="27" y="35"/>
                    <a:pt x="17" y="35"/>
                  </a:cubicBezTo>
                  <a:close/>
                  <a:moveTo>
                    <a:pt x="17" y="8"/>
                  </a:moveTo>
                  <a:cubicBezTo>
                    <a:pt x="12" y="8"/>
                    <a:pt x="8" y="12"/>
                    <a:pt x="8" y="17"/>
                  </a:cubicBezTo>
                  <a:cubicBezTo>
                    <a:pt x="8" y="23"/>
                    <a:pt x="12" y="27"/>
                    <a:pt x="17" y="27"/>
                  </a:cubicBezTo>
                  <a:cubicBezTo>
                    <a:pt x="22" y="27"/>
                    <a:pt x="27" y="23"/>
                    <a:pt x="27" y="17"/>
                  </a:cubicBezTo>
                  <a:cubicBezTo>
                    <a:pt x="27" y="12"/>
                    <a:pt x="22" y="8"/>
                    <a:pt x="17" y="8"/>
                  </a:cubicBezTo>
                  <a:close/>
                </a:path>
              </a:pathLst>
            </a:custGeom>
            <a:grpFill/>
            <a:ln>
              <a:noFill/>
            </a:ln>
          </p:spPr>
          <p:txBody>
            <a:bodyPr vert="horz" wrap="square" lIns="91392" tIns="45696" rIns="91392" bIns="45696" numCol="1" anchor="t" anchorCtr="0" compatLnSpc="1"/>
            <a:lstStyle/>
            <a:p>
              <a:endParaRPr lang="zh-CN" altLang="en-US"/>
            </a:p>
          </p:txBody>
        </p:sp>
        <p:sp>
          <p:nvSpPr>
            <p:cNvPr id="128" name="Freeform 202"/>
            <p:cNvSpPr>
              <a:spLocks noEditPoints="1"/>
            </p:cNvSpPr>
            <p:nvPr/>
          </p:nvSpPr>
          <p:spPr bwMode="auto">
            <a:xfrm>
              <a:off x="1579563" y="-412750"/>
              <a:ext cx="131763" cy="131763"/>
            </a:xfrm>
            <a:custGeom>
              <a:avLst/>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6 h 35"/>
                <a:gd name="T16" fmla="*/ 27 w 35"/>
                <a:gd name="T17" fmla="*/ 17 h 35"/>
                <a:gd name="T18" fmla="*/ 18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7"/>
                    <a:pt x="8" y="0"/>
                    <a:pt x="18" y="0"/>
                  </a:cubicBezTo>
                  <a:cubicBezTo>
                    <a:pt x="27" y="0"/>
                    <a:pt x="35" y="7"/>
                    <a:pt x="35" y="17"/>
                  </a:cubicBezTo>
                  <a:cubicBezTo>
                    <a:pt x="35" y="27"/>
                    <a:pt x="27" y="35"/>
                    <a:pt x="18" y="35"/>
                  </a:cubicBezTo>
                  <a:close/>
                  <a:moveTo>
                    <a:pt x="18" y="8"/>
                  </a:moveTo>
                  <a:cubicBezTo>
                    <a:pt x="13" y="8"/>
                    <a:pt x="8" y="12"/>
                    <a:pt x="8" y="17"/>
                  </a:cubicBezTo>
                  <a:cubicBezTo>
                    <a:pt x="8" y="22"/>
                    <a:pt x="13" y="26"/>
                    <a:pt x="18" y="26"/>
                  </a:cubicBezTo>
                  <a:cubicBezTo>
                    <a:pt x="23" y="26"/>
                    <a:pt x="27" y="22"/>
                    <a:pt x="27" y="17"/>
                  </a:cubicBezTo>
                  <a:cubicBezTo>
                    <a:pt x="27" y="12"/>
                    <a:pt x="23" y="8"/>
                    <a:pt x="18" y="8"/>
                  </a:cubicBezTo>
                  <a:close/>
                </a:path>
              </a:pathLst>
            </a:custGeom>
            <a:grpFill/>
            <a:ln>
              <a:noFill/>
            </a:ln>
          </p:spPr>
          <p:txBody>
            <a:bodyPr vert="horz" wrap="square" lIns="91392" tIns="45696" rIns="91392" bIns="45696" numCol="1" anchor="t" anchorCtr="0" compatLnSpc="1"/>
            <a:lstStyle/>
            <a:p>
              <a:endParaRPr lang="zh-CN" altLang="en-US"/>
            </a:p>
          </p:txBody>
        </p:sp>
        <p:sp>
          <p:nvSpPr>
            <p:cNvPr id="129" name="Freeform 203"/>
            <p:cNvSpPr>
              <a:spLocks noEditPoints="1"/>
            </p:cNvSpPr>
            <p:nvPr/>
          </p:nvSpPr>
          <p:spPr bwMode="auto">
            <a:xfrm>
              <a:off x="982663" y="-231775"/>
              <a:ext cx="134938" cy="131763"/>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8 h 35"/>
                <a:gd name="T12" fmla="*/ 9 w 36"/>
                <a:gd name="T13" fmla="*/ 17 h 35"/>
                <a:gd name="T14" fmla="*/ 18 w 36"/>
                <a:gd name="T15" fmla="*/ 27 h 35"/>
                <a:gd name="T16" fmla="*/ 27 w 36"/>
                <a:gd name="T17" fmla="*/ 17 h 35"/>
                <a:gd name="T18" fmla="*/ 18 w 36"/>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8"/>
                    <a:pt x="8" y="0"/>
                    <a:pt x="18" y="0"/>
                  </a:cubicBezTo>
                  <a:cubicBezTo>
                    <a:pt x="28" y="0"/>
                    <a:pt x="36" y="8"/>
                    <a:pt x="36" y="17"/>
                  </a:cubicBezTo>
                  <a:cubicBezTo>
                    <a:pt x="36" y="27"/>
                    <a:pt x="28" y="35"/>
                    <a:pt x="18" y="35"/>
                  </a:cubicBezTo>
                  <a:close/>
                  <a:moveTo>
                    <a:pt x="18" y="8"/>
                  </a:moveTo>
                  <a:cubicBezTo>
                    <a:pt x="13" y="8"/>
                    <a:pt x="9" y="12"/>
                    <a:pt x="9" y="17"/>
                  </a:cubicBezTo>
                  <a:cubicBezTo>
                    <a:pt x="9" y="22"/>
                    <a:pt x="13" y="27"/>
                    <a:pt x="18" y="27"/>
                  </a:cubicBezTo>
                  <a:cubicBezTo>
                    <a:pt x="23" y="27"/>
                    <a:pt x="27" y="22"/>
                    <a:pt x="27" y="17"/>
                  </a:cubicBezTo>
                  <a:cubicBezTo>
                    <a:pt x="27" y="12"/>
                    <a:pt x="23" y="8"/>
                    <a:pt x="18" y="8"/>
                  </a:cubicBezTo>
                  <a:close/>
                </a:path>
              </a:pathLst>
            </a:custGeom>
            <a:grpFill/>
            <a:ln>
              <a:noFill/>
            </a:ln>
          </p:spPr>
          <p:txBody>
            <a:bodyPr vert="horz" wrap="square" lIns="91392" tIns="45696" rIns="91392" bIns="45696" numCol="1" anchor="t" anchorCtr="0" compatLnSpc="1"/>
            <a:lstStyle/>
            <a:p>
              <a:endParaRPr lang="zh-CN" altLang="en-US"/>
            </a:p>
          </p:txBody>
        </p:sp>
        <p:sp>
          <p:nvSpPr>
            <p:cNvPr id="130" name="Freeform 204"/>
            <p:cNvSpPr/>
            <p:nvPr/>
          </p:nvSpPr>
          <p:spPr bwMode="auto">
            <a:xfrm>
              <a:off x="1092201" y="-265113"/>
              <a:ext cx="368300" cy="123825"/>
            </a:xfrm>
            <a:custGeom>
              <a:avLst/>
              <a:gdLst>
                <a:gd name="T0" fmla="*/ 98 w 98"/>
                <a:gd name="T1" fmla="*/ 33 h 33"/>
                <a:gd name="T2" fmla="*/ 96 w 98"/>
                <a:gd name="T3" fmla="*/ 26 h 33"/>
                <a:gd name="T4" fmla="*/ 97 w 98"/>
                <a:gd name="T5" fmla="*/ 22 h 33"/>
                <a:gd name="T6" fmla="*/ 43 w 98"/>
                <a:gd name="T7" fmla="*/ 22 h 33"/>
                <a:gd name="T8" fmla="*/ 45 w 98"/>
                <a:gd name="T9" fmla="*/ 1 h 33"/>
                <a:gd name="T10" fmla="*/ 40 w 98"/>
                <a:gd name="T11" fmla="*/ 2 h 33"/>
                <a:gd name="T12" fmla="*/ 34 w 98"/>
                <a:gd name="T13" fmla="*/ 0 h 33"/>
                <a:gd name="T14" fmla="*/ 33 w 98"/>
                <a:gd name="T15" fmla="*/ 22 h 33"/>
                <a:gd name="T16" fmla="*/ 2 w 98"/>
                <a:gd name="T17" fmla="*/ 22 h 33"/>
                <a:gd name="T18" fmla="*/ 2 w 98"/>
                <a:gd name="T19" fmla="*/ 26 h 33"/>
                <a:gd name="T20" fmla="*/ 0 w 98"/>
                <a:gd name="T21" fmla="*/ 33 h 33"/>
                <a:gd name="T22" fmla="*/ 98 w 9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33">
                  <a:moveTo>
                    <a:pt x="98" y="33"/>
                  </a:moveTo>
                  <a:cubicBezTo>
                    <a:pt x="97" y="31"/>
                    <a:pt x="96" y="29"/>
                    <a:pt x="96" y="26"/>
                  </a:cubicBezTo>
                  <a:cubicBezTo>
                    <a:pt x="96" y="25"/>
                    <a:pt x="96" y="24"/>
                    <a:pt x="97" y="22"/>
                  </a:cubicBezTo>
                  <a:cubicBezTo>
                    <a:pt x="43" y="22"/>
                    <a:pt x="43" y="22"/>
                    <a:pt x="43" y="22"/>
                  </a:cubicBezTo>
                  <a:cubicBezTo>
                    <a:pt x="44" y="15"/>
                    <a:pt x="44" y="8"/>
                    <a:pt x="45" y="1"/>
                  </a:cubicBezTo>
                  <a:cubicBezTo>
                    <a:pt x="44" y="2"/>
                    <a:pt x="42" y="2"/>
                    <a:pt x="40" y="2"/>
                  </a:cubicBezTo>
                  <a:cubicBezTo>
                    <a:pt x="38" y="2"/>
                    <a:pt x="36" y="1"/>
                    <a:pt x="34" y="0"/>
                  </a:cubicBezTo>
                  <a:cubicBezTo>
                    <a:pt x="33" y="7"/>
                    <a:pt x="33" y="15"/>
                    <a:pt x="33" y="22"/>
                  </a:cubicBezTo>
                  <a:cubicBezTo>
                    <a:pt x="2" y="22"/>
                    <a:pt x="2" y="22"/>
                    <a:pt x="2" y="22"/>
                  </a:cubicBezTo>
                  <a:cubicBezTo>
                    <a:pt x="2" y="24"/>
                    <a:pt x="2" y="25"/>
                    <a:pt x="2" y="26"/>
                  </a:cubicBezTo>
                  <a:cubicBezTo>
                    <a:pt x="2" y="29"/>
                    <a:pt x="2" y="31"/>
                    <a:pt x="0" y="33"/>
                  </a:cubicBezTo>
                  <a:lnTo>
                    <a:pt x="98" y="33"/>
                  </a:lnTo>
                  <a:close/>
                </a:path>
              </a:pathLst>
            </a:custGeom>
            <a:grpFill/>
            <a:ln>
              <a:noFill/>
            </a:ln>
          </p:spPr>
          <p:txBody>
            <a:bodyPr vert="horz" wrap="square" lIns="91392" tIns="45696" rIns="91392" bIns="45696" numCol="1" anchor="t" anchorCtr="0" compatLnSpc="1"/>
            <a:lstStyle/>
            <a:p>
              <a:endParaRPr lang="zh-CN" altLang="en-US"/>
            </a:p>
          </p:txBody>
        </p:sp>
        <p:sp>
          <p:nvSpPr>
            <p:cNvPr id="131" name="Freeform 206"/>
            <p:cNvSpPr/>
            <p:nvPr/>
          </p:nvSpPr>
          <p:spPr bwMode="auto">
            <a:xfrm>
              <a:off x="1028700" y="-509588"/>
              <a:ext cx="596900" cy="296863"/>
            </a:xfrm>
            <a:custGeom>
              <a:avLst/>
              <a:gdLst>
                <a:gd name="T0" fmla="*/ 6 w 159"/>
                <a:gd name="T1" fmla="*/ 78 h 79"/>
                <a:gd name="T2" fmla="*/ 11 w 159"/>
                <a:gd name="T3" fmla="*/ 79 h 79"/>
                <a:gd name="T4" fmla="*/ 21 w 159"/>
                <a:gd name="T5" fmla="*/ 51 h 79"/>
                <a:gd name="T6" fmla="*/ 44 w 159"/>
                <a:gd name="T7" fmla="*/ 56 h 79"/>
                <a:gd name="T8" fmla="*/ 44 w 159"/>
                <a:gd name="T9" fmla="*/ 53 h 79"/>
                <a:gd name="T10" fmla="*/ 46 w 159"/>
                <a:gd name="T11" fmla="*/ 46 h 79"/>
                <a:gd name="T12" fmla="*/ 27 w 159"/>
                <a:gd name="T13" fmla="*/ 42 h 79"/>
                <a:gd name="T14" fmla="*/ 71 w 159"/>
                <a:gd name="T15" fmla="*/ 14 h 79"/>
                <a:gd name="T16" fmla="*/ 57 w 159"/>
                <a:gd name="T17" fmla="*/ 40 h 79"/>
                <a:gd name="T18" fmla="*/ 57 w 159"/>
                <a:gd name="T19" fmla="*/ 40 h 79"/>
                <a:gd name="T20" fmla="*/ 67 w 159"/>
                <a:gd name="T21" fmla="*/ 44 h 79"/>
                <a:gd name="T22" fmla="*/ 91 w 159"/>
                <a:gd name="T23" fmla="*/ 13 h 79"/>
                <a:gd name="T24" fmla="*/ 116 w 159"/>
                <a:gd name="T25" fmla="*/ 48 h 79"/>
                <a:gd name="T26" fmla="*/ 70 w 159"/>
                <a:gd name="T27" fmla="*/ 49 h 79"/>
                <a:gd name="T28" fmla="*/ 71 w 159"/>
                <a:gd name="T29" fmla="*/ 53 h 79"/>
                <a:gd name="T30" fmla="*/ 69 w 159"/>
                <a:gd name="T31" fmla="*/ 59 h 79"/>
                <a:gd name="T32" fmla="*/ 91 w 159"/>
                <a:gd name="T33" fmla="*/ 60 h 79"/>
                <a:gd name="T34" fmla="*/ 118 w 159"/>
                <a:gd name="T35" fmla="*/ 59 h 79"/>
                <a:gd name="T36" fmla="*/ 121 w 159"/>
                <a:gd name="T37" fmla="*/ 79 h 79"/>
                <a:gd name="T38" fmla="*/ 127 w 159"/>
                <a:gd name="T39" fmla="*/ 78 h 79"/>
                <a:gd name="T40" fmla="*/ 132 w 159"/>
                <a:gd name="T41" fmla="*/ 79 h 79"/>
                <a:gd name="T42" fmla="*/ 129 w 159"/>
                <a:gd name="T43" fmla="*/ 58 h 79"/>
                <a:gd name="T44" fmla="*/ 155 w 159"/>
                <a:gd name="T45" fmla="*/ 53 h 79"/>
                <a:gd name="T46" fmla="*/ 151 w 159"/>
                <a:gd name="T47" fmla="*/ 43 h 79"/>
                <a:gd name="T48" fmla="*/ 151 w 159"/>
                <a:gd name="T49" fmla="*/ 43 h 79"/>
                <a:gd name="T50" fmla="*/ 127 w 159"/>
                <a:gd name="T51" fmla="*/ 47 h 79"/>
                <a:gd name="T52" fmla="*/ 111 w 159"/>
                <a:gd name="T53" fmla="*/ 13 h 79"/>
                <a:gd name="T54" fmla="*/ 152 w 159"/>
                <a:gd name="T55" fmla="*/ 39 h 79"/>
                <a:gd name="T56" fmla="*/ 159 w 159"/>
                <a:gd name="T57" fmla="*/ 31 h 79"/>
                <a:gd name="T58" fmla="*/ 91 w 159"/>
                <a:gd name="T59" fmla="*/ 0 h 79"/>
                <a:gd name="T60" fmla="*/ 0 w 159"/>
                <a:gd name="T61" fmla="*/ 79 h 79"/>
                <a:gd name="T62" fmla="*/ 6 w 159"/>
                <a:gd name="T63"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9">
                  <a:moveTo>
                    <a:pt x="6" y="78"/>
                  </a:moveTo>
                  <a:cubicBezTo>
                    <a:pt x="8" y="78"/>
                    <a:pt x="10" y="78"/>
                    <a:pt x="11" y="79"/>
                  </a:cubicBezTo>
                  <a:cubicBezTo>
                    <a:pt x="13" y="69"/>
                    <a:pt x="16" y="60"/>
                    <a:pt x="21" y="51"/>
                  </a:cubicBezTo>
                  <a:cubicBezTo>
                    <a:pt x="29" y="53"/>
                    <a:pt x="37" y="55"/>
                    <a:pt x="44" y="56"/>
                  </a:cubicBezTo>
                  <a:cubicBezTo>
                    <a:pt x="44" y="55"/>
                    <a:pt x="44" y="54"/>
                    <a:pt x="44" y="53"/>
                  </a:cubicBezTo>
                  <a:cubicBezTo>
                    <a:pt x="44" y="51"/>
                    <a:pt x="45" y="48"/>
                    <a:pt x="46" y="46"/>
                  </a:cubicBezTo>
                  <a:cubicBezTo>
                    <a:pt x="40" y="45"/>
                    <a:pt x="34" y="43"/>
                    <a:pt x="27" y="42"/>
                  </a:cubicBezTo>
                  <a:cubicBezTo>
                    <a:pt x="38" y="28"/>
                    <a:pt x="53" y="18"/>
                    <a:pt x="71" y="14"/>
                  </a:cubicBezTo>
                  <a:cubicBezTo>
                    <a:pt x="65" y="20"/>
                    <a:pt x="60" y="29"/>
                    <a:pt x="57" y="40"/>
                  </a:cubicBezTo>
                  <a:cubicBezTo>
                    <a:pt x="57" y="40"/>
                    <a:pt x="57" y="40"/>
                    <a:pt x="57" y="40"/>
                  </a:cubicBezTo>
                  <a:cubicBezTo>
                    <a:pt x="61" y="40"/>
                    <a:pt x="65" y="42"/>
                    <a:pt x="67" y="44"/>
                  </a:cubicBezTo>
                  <a:cubicBezTo>
                    <a:pt x="73" y="25"/>
                    <a:pt x="82" y="13"/>
                    <a:pt x="91" y="13"/>
                  </a:cubicBezTo>
                  <a:cubicBezTo>
                    <a:pt x="100" y="13"/>
                    <a:pt x="110" y="27"/>
                    <a:pt x="116" y="48"/>
                  </a:cubicBezTo>
                  <a:cubicBezTo>
                    <a:pt x="101" y="50"/>
                    <a:pt x="85" y="50"/>
                    <a:pt x="70" y="49"/>
                  </a:cubicBezTo>
                  <a:cubicBezTo>
                    <a:pt x="71" y="50"/>
                    <a:pt x="71" y="52"/>
                    <a:pt x="71" y="53"/>
                  </a:cubicBezTo>
                  <a:cubicBezTo>
                    <a:pt x="71" y="56"/>
                    <a:pt x="70" y="58"/>
                    <a:pt x="69" y="59"/>
                  </a:cubicBezTo>
                  <a:cubicBezTo>
                    <a:pt x="77" y="60"/>
                    <a:pt x="84" y="60"/>
                    <a:pt x="91" y="60"/>
                  </a:cubicBezTo>
                  <a:cubicBezTo>
                    <a:pt x="100" y="60"/>
                    <a:pt x="109" y="60"/>
                    <a:pt x="118" y="59"/>
                  </a:cubicBezTo>
                  <a:cubicBezTo>
                    <a:pt x="120" y="65"/>
                    <a:pt x="120" y="72"/>
                    <a:pt x="121" y="79"/>
                  </a:cubicBezTo>
                  <a:cubicBezTo>
                    <a:pt x="123" y="78"/>
                    <a:pt x="125" y="78"/>
                    <a:pt x="127" y="78"/>
                  </a:cubicBezTo>
                  <a:cubicBezTo>
                    <a:pt x="128" y="78"/>
                    <a:pt x="130" y="78"/>
                    <a:pt x="132" y="79"/>
                  </a:cubicBezTo>
                  <a:cubicBezTo>
                    <a:pt x="131" y="72"/>
                    <a:pt x="130" y="64"/>
                    <a:pt x="129" y="58"/>
                  </a:cubicBezTo>
                  <a:cubicBezTo>
                    <a:pt x="138" y="56"/>
                    <a:pt x="146" y="55"/>
                    <a:pt x="155" y="53"/>
                  </a:cubicBezTo>
                  <a:cubicBezTo>
                    <a:pt x="153" y="50"/>
                    <a:pt x="151" y="47"/>
                    <a:pt x="151" y="43"/>
                  </a:cubicBezTo>
                  <a:cubicBezTo>
                    <a:pt x="151" y="43"/>
                    <a:pt x="151" y="43"/>
                    <a:pt x="151" y="43"/>
                  </a:cubicBezTo>
                  <a:cubicBezTo>
                    <a:pt x="143" y="44"/>
                    <a:pt x="135" y="46"/>
                    <a:pt x="127" y="47"/>
                  </a:cubicBezTo>
                  <a:cubicBezTo>
                    <a:pt x="123" y="33"/>
                    <a:pt x="117" y="21"/>
                    <a:pt x="111" y="13"/>
                  </a:cubicBezTo>
                  <a:cubicBezTo>
                    <a:pt x="127" y="18"/>
                    <a:pt x="141" y="27"/>
                    <a:pt x="152" y="39"/>
                  </a:cubicBezTo>
                  <a:cubicBezTo>
                    <a:pt x="153" y="36"/>
                    <a:pt x="156" y="33"/>
                    <a:pt x="159" y="31"/>
                  </a:cubicBezTo>
                  <a:cubicBezTo>
                    <a:pt x="142" y="12"/>
                    <a:pt x="118" y="0"/>
                    <a:pt x="91" y="0"/>
                  </a:cubicBezTo>
                  <a:cubicBezTo>
                    <a:pt x="45" y="0"/>
                    <a:pt x="7" y="35"/>
                    <a:pt x="0" y="79"/>
                  </a:cubicBezTo>
                  <a:cubicBezTo>
                    <a:pt x="2" y="78"/>
                    <a:pt x="4" y="78"/>
                    <a:pt x="6" y="78"/>
                  </a:cubicBezTo>
                  <a:close/>
                </a:path>
              </a:pathLst>
            </a:custGeom>
            <a:grpFill/>
            <a:ln>
              <a:noFill/>
            </a:ln>
          </p:spPr>
          <p:txBody>
            <a:bodyPr vert="horz" wrap="square" lIns="91392" tIns="45696" rIns="91392" bIns="45696" numCol="1" anchor="t" anchorCtr="0" compatLnSpc="1"/>
            <a:lstStyle/>
            <a:p>
              <a:endParaRPr lang="zh-CN" altLang="en-US"/>
            </a:p>
          </p:txBody>
        </p:sp>
        <p:sp>
          <p:nvSpPr>
            <p:cNvPr id="132" name="Freeform 207"/>
            <p:cNvSpPr/>
            <p:nvPr/>
          </p:nvSpPr>
          <p:spPr bwMode="auto">
            <a:xfrm>
              <a:off x="1474788" y="-311150"/>
              <a:ext cx="236538" cy="461963"/>
            </a:xfrm>
            <a:custGeom>
              <a:avLst/>
              <a:gdLst>
                <a:gd name="T0" fmla="*/ 55 w 63"/>
                <a:gd name="T1" fmla="*/ 0 h 123"/>
                <a:gd name="T2" fmla="*/ 46 w 63"/>
                <a:gd name="T3" fmla="*/ 4 h 123"/>
                <a:gd name="T4" fmla="*/ 44 w 63"/>
                <a:gd name="T5" fmla="*/ 4 h 123"/>
                <a:gd name="T6" fmla="*/ 52 w 63"/>
                <a:gd name="T7" fmla="*/ 34 h 123"/>
                <a:gd name="T8" fmla="*/ 20 w 63"/>
                <a:gd name="T9" fmla="*/ 34 h 123"/>
                <a:gd name="T10" fmla="*/ 21 w 63"/>
                <a:gd name="T11" fmla="*/ 38 h 123"/>
                <a:gd name="T12" fmla="*/ 19 w 63"/>
                <a:gd name="T13" fmla="*/ 45 h 123"/>
                <a:gd name="T14" fmla="*/ 52 w 63"/>
                <a:gd name="T15" fmla="*/ 45 h 123"/>
                <a:gd name="T16" fmla="*/ 33 w 63"/>
                <a:gd name="T17" fmla="*/ 93 h 123"/>
                <a:gd name="T18" fmla="*/ 30 w 63"/>
                <a:gd name="T19" fmla="*/ 92 h 123"/>
                <a:gd name="T20" fmla="*/ 23 w 63"/>
                <a:gd name="T21" fmla="*/ 91 h 123"/>
                <a:gd name="T22" fmla="*/ 15 w 63"/>
                <a:gd name="T23" fmla="*/ 91 h 123"/>
                <a:gd name="T24" fmla="*/ 9 w 63"/>
                <a:gd name="T25" fmla="*/ 91 h 123"/>
                <a:gd name="T26" fmla="*/ 1 w 63"/>
                <a:gd name="T27" fmla="*/ 91 h 123"/>
                <a:gd name="T28" fmla="*/ 0 w 63"/>
                <a:gd name="T29" fmla="*/ 91 h 123"/>
                <a:gd name="T30" fmla="*/ 10 w 63"/>
                <a:gd name="T31" fmla="*/ 102 h 123"/>
                <a:gd name="T32" fmla="*/ 11 w 63"/>
                <a:gd name="T33" fmla="*/ 123 h 123"/>
                <a:gd name="T34" fmla="*/ 63 w 63"/>
                <a:gd name="T35" fmla="*/ 40 h 123"/>
                <a:gd name="T36" fmla="*/ 55 w 63"/>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23">
                  <a:moveTo>
                    <a:pt x="55" y="0"/>
                  </a:moveTo>
                  <a:cubicBezTo>
                    <a:pt x="52" y="2"/>
                    <a:pt x="49" y="4"/>
                    <a:pt x="46" y="4"/>
                  </a:cubicBezTo>
                  <a:cubicBezTo>
                    <a:pt x="45" y="4"/>
                    <a:pt x="45" y="4"/>
                    <a:pt x="44" y="4"/>
                  </a:cubicBezTo>
                  <a:cubicBezTo>
                    <a:pt x="49" y="13"/>
                    <a:pt x="52" y="23"/>
                    <a:pt x="52" y="34"/>
                  </a:cubicBezTo>
                  <a:cubicBezTo>
                    <a:pt x="20" y="34"/>
                    <a:pt x="20" y="34"/>
                    <a:pt x="20" y="34"/>
                  </a:cubicBezTo>
                  <a:cubicBezTo>
                    <a:pt x="21" y="36"/>
                    <a:pt x="21" y="37"/>
                    <a:pt x="21" y="38"/>
                  </a:cubicBezTo>
                  <a:cubicBezTo>
                    <a:pt x="21" y="41"/>
                    <a:pt x="20" y="43"/>
                    <a:pt x="19" y="45"/>
                  </a:cubicBezTo>
                  <a:cubicBezTo>
                    <a:pt x="52" y="45"/>
                    <a:pt x="52" y="45"/>
                    <a:pt x="52" y="45"/>
                  </a:cubicBezTo>
                  <a:cubicBezTo>
                    <a:pt x="51" y="63"/>
                    <a:pt x="44" y="80"/>
                    <a:pt x="33" y="93"/>
                  </a:cubicBezTo>
                  <a:cubicBezTo>
                    <a:pt x="32" y="92"/>
                    <a:pt x="31" y="92"/>
                    <a:pt x="30" y="92"/>
                  </a:cubicBezTo>
                  <a:cubicBezTo>
                    <a:pt x="30" y="92"/>
                    <a:pt x="25" y="91"/>
                    <a:pt x="23" y="91"/>
                  </a:cubicBezTo>
                  <a:cubicBezTo>
                    <a:pt x="15" y="91"/>
                    <a:pt x="15" y="91"/>
                    <a:pt x="15" y="91"/>
                  </a:cubicBezTo>
                  <a:cubicBezTo>
                    <a:pt x="9" y="91"/>
                    <a:pt x="9" y="91"/>
                    <a:pt x="9" y="91"/>
                  </a:cubicBezTo>
                  <a:cubicBezTo>
                    <a:pt x="1" y="91"/>
                    <a:pt x="1" y="91"/>
                    <a:pt x="1" y="91"/>
                  </a:cubicBezTo>
                  <a:cubicBezTo>
                    <a:pt x="1" y="91"/>
                    <a:pt x="0" y="91"/>
                    <a:pt x="0" y="91"/>
                  </a:cubicBezTo>
                  <a:cubicBezTo>
                    <a:pt x="5" y="92"/>
                    <a:pt x="9" y="96"/>
                    <a:pt x="10" y="102"/>
                  </a:cubicBezTo>
                  <a:cubicBezTo>
                    <a:pt x="11" y="123"/>
                    <a:pt x="11" y="123"/>
                    <a:pt x="11" y="123"/>
                  </a:cubicBezTo>
                  <a:cubicBezTo>
                    <a:pt x="42" y="108"/>
                    <a:pt x="63" y="77"/>
                    <a:pt x="63" y="40"/>
                  </a:cubicBezTo>
                  <a:cubicBezTo>
                    <a:pt x="63" y="26"/>
                    <a:pt x="60" y="12"/>
                    <a:pt x="55" y="0"/>
                  </a:cubicBezTo>
                  <a:close/>
                </a:path>
              </a:pathLst>
            </a:custGeom>
            <a:grpFill/>
            <a:ln>
              <a:noFill/>
            </a:ln>
          </p:spPr>
          <p:txBody>
            <a:bodyPr vert="horz" wrap="square" lIns="91392" tIns="45696" rIns="91392" bIns="45696" numCol="1" anchor="t" anchorCtr="0" compatLnSpc="1"/>
            <a:lstStyle/>
            <a:p>
              <a:endParaRPr lang="zh-CN" altLang="en-US"/>
            </a:p>
          </p:txBody>
        </p:sp>
        <p:sp>
          <p:nvSpPr>
            <p:cNvPr id="133" name="Freeform 208"/>
            <p:cNvSpPr/>
            <p:nvPr/>
          </p:nvSpPr>
          <p:spPr bwMode="auto">
            <a:xfrm>
              <a:off x="1028700" y="-123825"/>
              <a:ext cx="236538" cy="274638"/>
            </a:xfrm>
            <a:custGeom>
              <a:avLst/>
              <a:gdLst>
                <a:gd name="T0" fmla="*/ 53 w 63"/>
                <a:gd name="T1" fmla="*/ 41 h 73"/>
                <a:gd name="T2" fmla="*/ 48 w 63"/>
                <a:gd name="T3" fmla="*/ 41 h 73"/>
                <a:gd name="T4" fmla="*/ 40 w 63"/>
                <a:gd name="T5" fmla="*/ 41 h 73"/>
                <a:gd name="T6" fmla="*/ 32 w 63"/>
                <a:gd name="T7" fmla="*/ 42 h 73"/>
                <a:gd name="T8" fmla="*/ 29 w 63"/>
                <a:gd name="T9" fmla="*/ 43 h 73"/>
                <a:gd name="T10" fmla="*/ 11 w 63"/>
                <a:gd name="T11" fmla="*/ 1 h 73"/>
                <a:gd name="T12" fmla="*/ 6 w 63"/>
                <a:gd name="T13" fmla="*/ 2 h 73"/>
                <a:gd name="T14" fmla="*/ 0 w 63"/>
                <a:gd name="T15" fmla="*/ 0 h 73"/>
                <a:gd name="T16" fmla="*/ 51 w 63"/>
                <a:gd name="T17" fmla="*/ 73 h 73"/>
                <a:gd name="T18" fmla="*/ 53 w 63"/>
                <a:gd name="T19" fmla="*/ 52 h 73"/>
                <a:gd name="T20" fmla="*/ 63 w 63"/>
                <a:gd name="T21" fmla="*/ 41 h 73"/>
                <a:gd name="T22" fmla="*/ 61 w 63"/>
                <a:gd name="T23" fmla="*/ 41 h 73"/>
                <a:gd name="T24" fmla="*/ 53 w 63"/>
                <a:gd name="T25"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3">
                  <a:moveTo>
                    <a:pt x="53" y="41"/>
                  </a:moveTo>
                  <a:cubicBezTo>
                    <a:pt x="48" y="41"/>
                    <a:pt x="48" y="41"/>
                    <a:pt x="48" y="41"/>
                  </a:cubicBezTo>
                  <a:cubicBezTo>
                    <a:pt x="40" y="41"/>
                    <a:pt x="40" y="41"/>
                    <a:pt x="40" y="41"/>
                  </a:cubicBezTo>
                  <a:cubicBezTo>
                    <a:pt x="38" y="41"/>
                    <a:pt x="33" y="42"/>
                    <a:pt x="32" y="42"/>
                  </a:cubicBezTo>
                  <a:cubicBezTo>
                    <a:pt x="31" y="42"/>
                    <a:pt x="30" y="42"/>
                    <a:pt x="29" y="43"/>
                  </a:cubicBezTo>
                  <a:cubicBezTo>
                    <a:pt x="19" y="31"/>
                    <a:pt x="13" y="17"/>
                    <a:pt x="11" y="1"/>
                  </a:cubicBezTo>
                  <a:cubicBezTo>
                    <a:pt x="9" y="2"/>
                    <a:pt x="8" y="2"/>
                    <a:pt x="6" y="2"/>
                  </a:cubicBezTo>
                  <a:cubicBezTo>
                    <a:pt x="4" y="2"/>
                    <a:pt x="2" y="1"/>
                    <a:pt x="0" y="0"/>
                  </a:cubicBezTo>
                  <a:cubicBezTo>
                    <a:pt x="4" y="33"/>
                    <a:pt x="24" y="60"/>
                    <a:pt x="51" y="73"/>
                  </a:cubicBezTo>
                  <a:cubicBezTo>
                    <a:pt x="53" y="52"/>
                    <a:pt x="53" y="52"/>
                    <a:pt x="53" y="52"/>
                  </a:cubicBezTo>
                  <a:cubicBezTo>
                    <a:pt x="53" y="46"/>
                    <a:pt x="58" y="42"/>
                    <a:pt x="63" y="41"/>
                  </a:cubicBezTo>
                  <a:cubicBezTo>
                    <a:pt x="62" y="41"/>
                    <a:pt x="62" y="41"/>
                    <a:pt x="61" y="41"/>
                  </a:cubicBezTo>
                  <a:lnTo>
                    <a:pt x="53" y="41"/>
                  </a:lnTo>
                  <a:close/>
                </a:path>
              </a:pathLst>
            </a:custGeom>
            <a:grpFill/>
            <a:ln>
              <a:noFill/>
            </a:ln>
          </p:spPr>
          <p:txBody>
            <a:bodyPr vert="horz" wrap="square" lIns="91392" tIns="45696" rIns="91392" bIns="45696" numCol="1" anchor="t" anchorCtr="0" compatLnSpc="1"/>
            <a:lstStyle/>
            <a:p>
              <a:endParaRPr lang="zh-CN" altLang="en-US"/>
            </a:p>
          </p:txBody>
        </p:sp>
        <p:sp>
          <p:nvSpPr>
            <p:cNvPr id="134" name="Freeform 209"/>
            <p:cNvSpPr>
              <a:spLocks noEditPoints="1"/>
            </p:cNvSpPr>
            <p:nvPr/>
          </p:nvSpPr>
          <p:spPr bwMode="auto">
            <a:xfrm>
              <a:off x="1436688" y="-231775"/>
              <a:ext cx="131763" cy="131763"/>
            </a:xfrm>
            <a:custGeom>
              <a:avLst/>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7 h 35"/>
                <a:gd name="T16" fmla="*/ 27 w 35"/>
                <a:gd name="T17" fmla="*/ 17 h 35"/>
                <a:gd name="T18" fmla="*/ 18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8"/>
                    <a:pt x="8" y="0"/>
                    <a:pt x="18" y="0"/>
                  </a:cubicBezTo>
                  <a:cubicBezTo>
                    <a:pt x="27" y="0"/>
                    <a:pt x="35" y="8"/>
                    <a:pt x="35" y="17"/>
                  </a:cubicBezTo>
                  <a:cubicBezTo>
                    <a:pt x="35" y="27"/>
                    <a:pt x="27" y="35"/>
                    <a:pt x="18" y="35"/>
                  </a:cubicBezTo>
                  <a:close/>
                  <a:moveTo>
                    <a:pt x="18" y="8"/>
                  </a:moveTo>
                  <a:cubicBezTo>
                    <a:pt x="13" y="8"/>
                    <a:pt x="8" y="12"/>
                    <a:pt x="8" y="17"/>
                  </a:cubicBezTo>
                  <a:cubicBezTo>
                    <a:pt x="8" y="22"/>
                    <a:pt x="13" y="27"/>
                    <a:pt x="18" y="27"/>
                  </a:cubicBezTo>
                  <a:cubicBezTo>
                    <a:pt x="23" y="27"/>
                    <a:pt x="27" y="22"/>
                    <a:pt x="27" y="17"/>
                  </a:cubicBezTo>
                  <a:cubicBezTo>
                    <a:pt x="27" y="12"/>
                    <a:pt x="23" y="8"/>
                    <a:pt x="18" y="8"/>
                  </a:cubicBezTo>
                  <a:close/>
                </a:path>
              </a:pathLst>
            </a:custGeom>
            <a:grpFill/>
            <a:ln>
              <a:noFill/>
            </a:ln>
          </p:spPr>
          <p:txBody>
            <a:bodyPr vert="horz" wrap="square" lIns="91392" tIns="45696" rIns="91392" bIns="45696" numCol="1" anchor="t" anchorCtr="0" compatLnSpc="1"/>
            <a:lstStyle/>
            <a:p>
              <a:endParaRPr lang="zh-CN" altLang="en-US"/>
            </a:p>
          </p:txBody>
        </p:sp>
      </p:grpSp>
      <p:grpSp>
        <p:nvGrpSpPr>
          <p:cNvPr id="135" name="组合 134"/>
          <p:cNvGrpSpPr/>
          <p:nvPr/>
        </p:nvGrpSpPr>
        <p:grpSpPr>
          <a:xfrm>
            <a:off x="7050658" y="2360678"/>
            <a:ext cx="593399" cy="401548"/>
            <a:chOff x="4159250" y="-446088"/>
            <a:chExt cx="844551" cy="571500"/>
          </a:xfrm>
          <a:solidFill>
            <a:schemeClr val="accent2"/>
          </a:solidFill>
        </p:grpSpPr>
        <p:sp>
          <p:nvSpPr>
            <p:cNvPr id="136" name="Freeform 290"/>
            <p:cNvSpPr>
              <a:spLocks noEditPoints="1"/>
            </p:cNvSpPr>
            <p:nvPr/>
          </p:nvSpPr>
          <p:spPr bwMode="auto">
            <a:xfrm>
              <a:off x="4159250" y="-446088"/>
              <a:ext cx="641350" cy="571500"/>
            </a:xfrm>
            <a:custGeom>
              <a:avLst/>
              <a:gdLst>
                <a:gd name="T0" fmla="*/ 160 w 171"/>
                <a:gd name="T1" fmla="*/ 114 h 152"/>
                <a:gd name="T2" fmla="*/ 160 w 171"/>
                <a:gd name="T3" fmla="*/ 141 h 152"/>
                <a:gd name="T4" fmla="*/ 11 w 171"/>
                <a:gd name="T5" fmla="*/ 141 h 152"/>
                <a:gd name="T6" fmla="*/ 11 w 171"/>
                <a:gd name="T7" fmla="*/ 38 h 152"/>
                <a:gd name="T8" fmla="*/ 160 w 171"/>
                <a:gd name="T9" fmla="*/ 38 h 152"/>
                <a:gd name="T10" fmla="*/ 160 w 171"/>
                <a:gd name="T11" fmla="*/ 63 h 152"/>
                <a:gd name="T12" fmla="*/ 171 w 171"/>
                <a:gd name="T13" fmla="*/ 63 h 152"/>
                <a:gd name="T14" fmla="*/ 171 w 171"/>
                <a:gd name="T15" fmla="*/ 6 h 152"/>
                <a:gd name="T16" fmla="*/ 165 w 171"/>
                <a:gd name="T17" fmla="*/ 0 h 152"/>
                <a:gd name="T18" fmla="*/ 5 w 171"/>
                <a:gd name="T19" fmla="*/ 0 h 152"/>
                <a:gd name="T20" fmla="*/ 0 w 171"/>
                <a:gd name="T21" fmla="*/ 6 h 152"/>
                <a:gd name="T22" fmla="*/ 0 w 171"/>
                <a:gd name="T23" fmla="*/ 147 h 152"/>
                <a:gd name="T24" fmla="*/ 5 w 171"/>
                <a:gd name="T25" fmla="*/ 152 h 152"/>
                <a:gd name="T26" fmla="*/ 165 w 171"/>
                <a:gd name="T27" fmla="*/ 152 h 152"/>
                <a:gd name="T28" fmla="*/ 171 w 171"/>
                <a:gd name="T29" fmla="*/ 147 h 152"/>
                <a:gd name="T30" fmla="*/ 171 w 171"/>
                <a:gd name="T31" fmla="*/ 114 h 152"/>
                <a:gd name="T32" fmla="*/ 160 w 171"/>
                <a:gd name="T33" fmla="*/ 114 h 152"/>
                <a:gd name="T34" fmla="*/ 153 w 171"/>
                <a:gd name="T35" fmla="*/ 12 h 152"/>
                <a:gd name="T36" fmla="*/ 160 w 171"/>
                <a:gd name="T37" fmla="*/ 19 h 152"/>
                <a:gd name="T38" fmla="*/ 153 w 171"/>
                <a:gd name="T39" fmla="*/ 26 h 152"/>
                <a:gd name="T40" fmla="*/ 145 w 171"/>
                <a:gd name="T41" fmla="*/ 19 h 152"/>
                <a:gd name="T42" fmla="*/ 153 w 171"/>
                <a:gd name="T43" fmla="*/ 12 h 152"/>
                <a:gd name="T44" fmla="*/ 131 w 171"/>
                <a:gd name="T45" fmla="*/ 12 h 152"/>
                <a:gd name="T46" fmla="*/ 139 w 171"/>
                <a:gd name="T47" fmla="*/ 19 h 152"/>
                <a:gd name="T48" fmla="*/ 131 w 171"/>
                <a:gd name="T49" fmla="*/ 26 h 152"/>
                <a:gd name="T50" fmla="*/ 124 w 171"/>
                <a:gd name="T51" fmla="*/ 19 h 152"/>
                <a:gd name="T52" fmla="*/ 131 w 171"/>
                <a:gd name="T53" fmla="*/ 12 h 152"/>
                <a:gd name="T54" fmla="*/ 110 w 171"/>
                <a:gd name="T55" fmla="*/ 12 h 152"/>
                <a:gd name="T56" fmla="*/ 117 w 171"/>
                <a:gd name="T57" fmla="*/ 19 h 152"/>
                <a:gd name="T58" fmla="*/ 110 w 171"/>
                <a:gd name="T59" fmla="*/ 26 h 152"/>
                <a:gd name="T60" fmla="*/ 103 w 171"/>
                <a:gd name="T61" fmla="*/ 19 h 152"/>
                <a:gd name="T62" fmla="*/ 110 w 171"/>
                <a:gd name="T63" fmla="*/ 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152">
                  <a:moveTo>
                    <a:pt x="160" y="114"/>
                  </a:moveTo>
                  <a:cubicBezTo>
                    <a:pt x="160" y="141"/>
                    <a:pt x="160" y="141"/>
                    <a:pt x="160" y="141"/>
                  </a:cubicBezTo>
                  <a:cubicBezTo>
                    <a:pt x="11" y="141"/>
                    <a:pt x="11" y="141"/>
                    <a:pt x="11" y="141"/>
                  </a:cubicBezTo>
                  <a:cubicBezTo>
                    <a:pt x="11" y="38"/>
                    <a:pt x="11" y="38"/>
                    <a:pt x="11" y="38"/>
                  </a:cubicBezTo>
                  <a:cubicBezTo>
                    <a:pt x="160" y="38"/>
                    <a:pt x="160" y="38"/>
                    <a:pt x="160" y="38"/>
                  </a:cubicBezTo>
                  <a:cubicBezTo>
                    <a:pt x="160" y="63"/>
                    <a:pt x="160" y="63"/>
                    <a:pt x="160" y="63"/>
                  </a:cubicBezTo>
                  <a:cubicBezTo>
                    <a:pt x="171" y="63"/>
                    <a:pt x="171" y="63"/>
                    <a:pt x="171" y="63"/>
                  </a:cubicBezTo>
                  <a:cubicBezTo>
                    <a:pt x="171" y="6"/>
                    <a:pt x="171" y="6"/>
                    <a:pt x="171" y="6"/>
                  </a:cubicBezTo>
                  <a:cubicBezTo>
                    <a:pt x="171" y="3"/>
                    <a:pt x="168" y="0"/>
                    <a:pt x="165" y="0"/>
                  </a:cubicBezTo>
                  <a:cubicBezTo>
                    <a:pt x="5" y="0"/>
                    <a:pt x="5" y="0"/>
                    <a:pt x="5" y="0"/>
                  </a:cubicBezTo>
                  <a:cubicBezTo>
                    <a:pt x="2" y="0"/>
                    <a:pt x="0" y="3"/>
                    <a:pt x="0" y="6"/>
                  </a:cubicBezTo>
                  <a:cubicBezTo>
                    <a:pt x="0" y="147"/>
                    <a:pt x="0" y="147"/>
                    <a:pt x="0" y="147"/>
                  </a:cubicBezTo>
                  <a:cubicBezTo>
                    <a:pt x="0" y="150"/>
                    <a:pt x="2" y="152"/>
                    <a:pt x="5" y="152"/>
                  </a:cubicBezTo>
                  <a:cubicBezTo>
                    <a:pt x="165" y="152"/>
                    <a:pt x="165" y="152"/>
                    <a:pt x="165" y="152"/>
                  </a:cubicBezTo>
                  <a:cubicBezTo>
                    <a:pt x="168" y="152"/>
                    <a:pt x="171" y="150"/>
                    <a:pt x="171" y="147"/>
                  </a:cubicBezTo>
                  <a:cubicBezTo>
                    <a:pt x="171" y="114"/>
                    <a:pt x="171" y="114"/>
                    <a:pt x="171" y="114"/>
                  </a:cubicBezTo>
                  <a:lnTo>
                    <a:pt x="160" y="114"/>
                  </a:lnTo>
                  <a:close/>
                  <a:moveTo>
                    <a:pt x="153" y="12"/>
                  </a:moveTo>
                  <a:cubicBezTo>
                    <a:pt x="157" y="12"/>
                    <a:pt x="160" y="15"/>
                    <a:pt x="160" y="19"/>
                  </a:cubicBezTo>
                  <a:cubicBezTo>
                    <a:pt x="160" y="23"/>
                    <a:pt x="157" y="26"/>
                    <a:pt x="153" y="26"/>
                  </a:cubicBezTo>
                  <a:cubicBezTo>
                    <a:pt x="149" y="26"/>
                    <a:pt x="145" y="23"/>
                    <a:pt x="145" y="19"/>
                  </a:cubicBezTo>
                  <a:cubicBezTo>
                    <a:pt x="145" y="15"/>
                    <a:pt x="149" y="12"/>
                    <a:pt x="153" y="12"/>
                  </a:cubicBezTo>
                  <a:close/>
                  <a:moveTo>
                    <a:pt x="131" y="12"/>
                  </a:moveTo>
                  <a:cubicBezTo>
                    <a:pt x="135" y="12"/>
                    <a:pt x="139" y="15"/>
                    <a:pt x="139" y="19"/>
                  </a:cubicBezTo>
                  <a:cubicBezTo>
                    <a:pt x="139" y="23"/>
                    <a:pt x="135" y="26"/>
                    <a:pt x="131" y="26"/>
                  </a:cubicBezTo>
                  <a:cubicBezTo>
                    <a:pt x="127" y="26"/>
                    <a:pt x="124" y="23"/>
                    <a:pt x="124" y="19"/>
                  </a:cubicBezTo>
                  <a:cubicBezTo>
                    <a:pt x="124" y="15"/>
                    <a:pt x="127" y="12"/>
                    <a:pt x="131" y="12"/>
                  </a:cubicBezTo>
                  <a:close/>
                  <a:moveTo>
                    <a:pt x="110" y="12"/>
                  </a:moveTo>
                  <a:cubicBezTo>
                    <a:pt x="114" y="12"/>
                    <a:pt x="117" y="15"/>
                    <a:pt x="117" y="19"/>
                  </a:cubicBezTo>
                  <a:cubicBezTo>
                    <a:pt x="117" y="23"/>
                    <a:pt x="114" y="26"/>
                    <a:pt x="110" y="26"/>
                  </a:cubicBezTo>
                  <a:cubicBezTo>
                    <a:pt x="106" y="26"/>
                    <a:pt x="103" y="23"/>
                    <a:pt x="103" y="19"/>
                  </a:cubicBezTo>
                  <a:cubicBezTo>
                    <a:pt x="103" y="15"/>
                    <a:pt x="106" y="12"/>
                    <a:pt x="110" y="12"/>
                  </a:cubicBezTo>
                  <a:close/>
                </a:path>
              </a:pathLst>
            </a:custGeom>
            <a:grpFill/>
            <a:ln>
              <a:noFill/>
            </a:ln>
          </p:spPr>
          <p:txBody>
            <a:bodyPr vert="horz" wrap="square" lIns="91392" tIns="45696" rIns="91392" bIns="45696" numCol="1" anchor="t" anchorCtr="0" compatLnSpc="1"/>
            <a:lstStyle/>
            <a:p>
              <a:endParaRPr lang="zh-CN" altLang="en-US"/>
            </a:p>
          </p:txBody>
        </p:sp>
        <p:sp>
          <p:nvSpPr>
            <p:cNvPr id="137" name="Freeform 291"/>
            <p:cNvSpPr/>
            <p:nvPr/>
          </p:nvSpPr>
          <p:spPr bwMode="auto">
            <a:xfrm>
              <a:off x="4560888" y="-250825"/>
              <a:ext cx="442913" cy="274638"/>
            </a:xfrm>
            <a:custGeom>
              <a:avLst/>
              <a:gdLst>
                <a:gd name="T0" fmla="*/ 115 w 118"/>
                <a:gd name="T1" fmla="*/ 32 h 73"/>
                <a:gd name="T2" fmla="*/ 79 w 118"/>
                <a:gd name="T3" fmla="*/ 2 h 73"/>
                <a:gd name="T4" fmla="*/ 73 w 118"/>
                <a:gd name="T5" fmla="*/ 5 h 73"/>
                <a:gd name="T6" fmla="*/ 73 w 118"/>
                <a:gd name="T7" fmla="*/ 18 h 73"/>
                <a:gd name="T8" fmla="*/ 71 w 118"/>
                <a:gd name="T9" fmla="*/ 18 h 73"/>
                <a:gd name="T10" fmla="*/ 8 w 118"/>
                <a:gd name="T11" fmla="*/ 18 h 73"/>
                <a:gd name="T12" fmla="*/ 0 w 118"/>
                <a:gd name="T13" fmla="*/ 26 h 73"/>
                <a:gd name="T14" fmla="*/ 0 w 118"/>
                <a:gd name="T15" fmla="*/ 47 h 73"/>
                <a:gd name="T16" fmla="*/ 8 w 118"/>
                <a:gd name="T17" fmla="*/ 55 h 73"/>
                <a:gd name="T18" fmla="*/ 71 w 118"/>
                <a:gd name="T19" fmla="*/ 55 h 73"/>
                <a:gd name="T20" fmla="*/ 73 w 118"/>
                <a:gd name="T21" fmla="*/ 55 h 73"/>
                <a:gd name="T22" fmla="*/ 73 w 118"/>
                <a:gd name="T23" fmla="*/ 68 h 73"/>
                <a:gd name="T24" fmla="*/ 79 w 118"/>
                <a:gd name="T25" fmla="*/ 71 h 73"/>
                <a:gd name="T26" fmla="*/ 115 w 118"/>
                <a:gd name="T27" fmla="*/ 41 h 73"/>
                <a:gd name="T28" fmla="*/ 115 w 118"/>
                <a:gd name="T29" fmla="*/ 3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73">
                  <a:moveTo>
                    <a:pt x="115" y="32"/>
                  </a:moveTo>
                  <a:cubicBezTo>
                    <a:pt x="79" y="2"/>
                    <a:pt x="79" y="2"/>
                    <a:pt x="79" y="2"/>
                  </a:cubicBezTo>
                  <a:cubicBezTo>
                    <a:pt x="75" y="0"/>
                    <a:pt x="73" y="1"/>
                    <a:pt x="73" y="5"/>
                  </a:cubicBezTo>
                  <a:cubicBezTo>
                    <a:pt x="73" y="18"/>
                    <a:pt x="73" y="18"/>
                    <a:pt x="73" y="18"/>
                  </a:cubicBezTo>
                  <a:cubicBezTo>
                    <a:pt x="72" y="18"/>
                    <a:pt x="71" y="18"/>
                    <a:pt x="71" y="18"/>
                  </a:cubicBezTo>
                  <a:cubicBezTo>
                    <a:pt x="8" y="18"/>
                    <a:pt x="8" y="18"/>
                    <a:pt x="8" y="18"/>
                  </a:cubicBezTo>
                  <a:cubicBezTo>
                    <a:pt x="3" y="18"/>
                    <a:pt x="0" y="21"/>
                    <a:pt x="0" y="26"/>
                  </a:cubicBezTo>
                  <a:cubicBezTo>
                    <a:pt x="0" y="47"/>
                    <a:pt x="0" y="47"/>
                    <a:pt x="0" y="47"/>
                  </a:cubicBezTo>
                  <a:cubicBezTo>
                    <a:pt x="0" y="52"/>
                    <a:pt x="3" y="55"/>
                    <a:pt x="8" y="55"/>
                  </a:cubicBezTo>
                  <a:cubicBezTo>
                    <a:pt x="71" y="55"/>
                    <a:pt x="71" y="55"/>
                    <a:pt x="71" y="55"/>
                  </a:cubicBezTo>
                  <a:cubicBezTo>
                    <a:pt x="71" y="55"/>
                    <a:pt x="72" y="55"/>
                    <a:pt x="73" y="55"/>
                  </a:cubicBezTo>
                  <a:cubicBezTo>
                    <a:pt x="73" y="68"/>
                    <a:pt x="73" y="68"/>
                    <a:pt x="73" y="68"/>
                  </a:cubicBezTo>
                  <a:cubicBezTo>
                    <a:pt x="73" y="72"/>
                    <a:pt x="75" y="73"/>
                    <a:pt x="79" y="71"/>
                  </a:cubicBezTo>
                  <a:cubicBezTo>
                    <a:pt x="115" y="41"/>
                    <a:pt x="115" y="41"/>
                    <a:pt x="115" y="41"/>
                  </a:cubicBezTo>
                  <a:cubicBezTo>
                    <a:pt x="118" y="39"/>
                    <a:pt x="118" y="34"/>
                    <a:pt x="115" y="32"/>
                  </a:cubicBezTo>
                  <a:close/>
                </a:path>
              </a:pathLst>
            </a:custGeom>
            <a:grpFill/>
            <a:ln>
              <a:noFill/>
            </a:ln>
          </p:spPr>
          <p:txBody>
            <a:bodyPr vert="horz" wrap="square" lIns="91392" tIns="45696" rIns="91392" bIns="45696" numCol="1" anchor="t" anchorCtr="0" compatLnSpc="1"/>
            <a:lstStyle/>
            <a:p>
              <a:endParaRPr lang="zh-CN" altLang="en-US"/>
            </a:p>
          </p:txBody>
        </p:sp>
        <p:sp>
          <p:nvSpPr>
            <p:cNvPr id="138" name="Freeform 292"/>
            <p:cNvSpPr/>
            <p:nvPr/>
          </p:nvSpPr>
          <p:spPr bwMode="auto">
            <a:xfrm>
              <a:off x="4335463" y="-239713"/>
              <a:ext cx="60325" cy="49213"/>
            </a:xfrm>
            <a:custGeom>
              <a:avLst/>
              <a:gdLst>
                <a:gd name="T0" fmla="*/ 16 w 16"/>
                <a:gd name="T1" fmla="*/ 11 h 13"/>
                <a:gd name="T2" fmla="*/ 14 w 16"/>
                <a:gd name="T3" fmla="*/ 13 h 13"/>
                <a:gd name="T4" fmla="*/ 3 w 16"/>
                <a:gd name="T5" fmla="*/ 13 h 13"/>
                <a:gd name="T6" fmla="*/ 0 w 16"/>
                <a:gd name="T7" fmla="*/ 11 h 13"/>
                <a:gd name="T8" fmla="*/ 0 w 16"/>
                <a:gd name="T9" fmla="*/ 2 h 13"/>
                <a:gd name="T10" fmla="*/ 3 w 16"/>
                <a:gd name="T11" fmla="*/ 0 h 13"/>
                <a:gd name="T12" fmla="*/ 14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4" y="13"/>
                  </a:cubicBezTo>
                  <a:cubicBezTo>
                    <a:pt x="3" y="13"/>
                    <a:pt x="3" y="13"/>
                    <a:pt x="3" y="13"/>
                  </a:cubicBezTo>
                  <a:cubicBezTo>
                    <a:pt x="1" y="13"/>
                    <a:pt x="0" y="12"/>
                    <a:pt x="0" y="11"/>
                  </a:cubicBezTo>
                  <a:cubicBezTo>
                    <a:pt x="0" y="2"/>
                    <a:pt x="0" y="2"/>
                    <a:pt x="0" y="2"/>
                  </a:cubicBezTo>
                  <a:cubicBezTo>
                    <a:pt x="0" y="1"/>
                    <a:pt x="1" y="0"/>
                    <a:pt x="3" y="0"/>
                  </a:cubicBezTo>
                  <a:cubicBezTo>
                    <a:pt x="14" y="0"/>
                    <a:pt x="14" y="0"/>
                    <a:pt x="14" y="0"/>
                  </a:cubicBezTo>
                  <a:cubicBezTo>
                    <a:pt x="15" y="0"/>
                    <a:pt x="16" y="1"/>
                    <a:pt x="16" y="2"/>
                  </a:cubicBezTo>
                  <a:lnTo>
                    <a:pt x="16" y="11"/>
                  </a:lnTo>
                  <a:close/>
                </a:path>
              </a:pathLst>
            </a:custGeom>
            <a:grpFill/>
            <a:ln>
              <a:noFill/>
            </a:ln>
          </p:spPr>
          <p:txBody>
            <a:bodyPr vert="horz" wrap="square" lIns="91392" tIns="45696" rIns="91392" bIns="45696" numCol="1" anchor="t" anchorCtr="0" compatLnSpc="1"/>
            <a:lstStyle/>
            <a:p>
              <a:endParaRPr lang="zh-CN" altLang="en-US"/>
            </a:p>
          </p:txBody>
        </p:sp>
        <p:sp>
          <p:nvSpPr>
            <p:cNvPr id="139" name="Freeform 293"/>
            <p:cNvSpPr/>
            <p:nvPr/>
          </p:nvSpPr>
          <p:spPr bwMode="auto">
            <a:xfrm>
              <a:off x="4241800" y="-198438"/>
              <a:ext cx="71438" cy="74613"/>
            </a:xfrm>
            <a:custGeom>
              <a:avLst/>
              <a:gdLst>
                <a:gd name="T0" fmla="*/ 17 w 19"/>
                <a:gd name="T1" fmla="*/ 5 h 20"/>
                <a:gd name="T2" fmla="*/ 18 w 19"/>
                <a:gd name="T3" fmla="*/ 9 h 20"/>
                <a:gd name="T4" fmla="*/ 13 w 19"/>
                <a:gd name="T5" fmla="*/ 18 h 20"/>
                <a:gd name="T6" fmla="*/ 9 w 19"/>
                <a:gd name="T7" fmla="*/ 19 h 20"/>
                <a:gd name="T8" fmla="*/ 2 w 19"/>
                <a:gd name="T9" fmla="*/ 15 h 20"/>
                <a:gd name="T10" fmla="*/ 1 w 19"/>
                <a:gd name="T11" fmla="*/ 12 h 20"/>
                <a:gd name="T12" fmla="*/ 6 w 19"/>
                <a:gd name="T13" fmla="*/ 2 h 20"/>
                <a:gd name="T14" fmla="*/ 10 w 19"/>
                <a:gd name="T15" fmla="*/ 1 h 20"/>
                <a:gd name="T16" fmla="*/ 17 w 19"/>
                <a:gd name="T1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7" y="5"/>
                  </a:moveTo>
                  <a:cubicBezTo>
                    <a:pt x="18" y="6"/>
                    <a:pt x="19" y="8"/>
                    <a:pt x="18" y="9"/>
                  </a:cubicBezTo>
                  <a:cubicBezTo>
                    <a:pt x="13" y="18"/>
                    <a:pt x="13" y="18"/>
                    <a:pt x="13" y="18"/>
                  </a:cubicBezTo>
                  <a:cubicBezTo>
                    <a:pt x="12" y="20"/>
                    <a:pt x="10" y="20"/>
                    <a:pt x="9" y="19"/>
                  </a:cubicBezTo>
                  <a:cubicBezTo>
                    <a:pt x="2" y="15"/>
                    <a:pt x="2" y="15"/>
                    <a:pt x="2" y="15"/>
                  </a:cubicBezTo>
                  <a:cubicBezTo>
                    <a:pt x="1" y="14"/>
                    <a:pt x="0" y="13"/>
                    <a:pt x="1" y="12"/>
                  </a:cubicBezTo>
                  <a:cubicBezTo>
                    <a:pt x="6" y="2"/>
                    <a:pt x="6" y="2"/>
                    <a:pt x="6" y="2"/>
                  </a:cubicBezTo>
                  <a:cubicBezTo>
                    <a:pt x="7" y="1"/>
                    <a:pt x="9" y="0"/>
                    <a:pt x="10" y="1"/>
                  </a:cubicBezTo>
                  <a:lnTo>
                    <a:pt x="17" y="5"/>
                  </a:lnTo>
                  <a:close/>
                </a:path>
              </a:pathLst>
            </a:custGeom>
            <a:grpFill/>
            <a:ln>
              <a:noFill/>
            </a:ln>
          </p:spPr>
          <p:txBody>
            <a:bodyPr vert="horz" wrap="square" lIns="91392" tIns="45696" rIns="91392" bIns="45696" numCol="1" anchor="t" anchorCtr="0" compatLnSpc="1"/>
            <a:lstStyle/>
            <a:p>
              <a:endParaRPr lang="zh-CN" altLang="en-US"/>
            </a:p>
          </p:txBody>
        </p:sp>
        <p:sp>
          <p:nvSpPr>
            <p:cNvPr id="140" name="Freeform 294"/>
            <p:cNvSpPr/>
            <p:nvPr/>
          </p:nvSpPr>
          <p:spPr bwMode="auto">
            <a:xfrm>
              <a:off x="4244975" y="-93663"/>
              <a:ext cx="71438" cy="76200"/>
            </a:xfrm>
            <a:custGeom>
              <a:avLst/>
              <a:gdLst>
                <a:gd name="T0" fmla="*/ 9 w 19"/>
                <a:gd name="T1" fmla="*/ 1 h 20"/>
                <a:gd name="T2" fmla="*/ 13 w 19"/>
                <a:gd name="T3" fmla="*/ 2 h 20"/>
                <a:gd name="T4" fmla="*/ 18 w 19"/>
                <a:gd name="T5" fmla="*/ 11 h 20"/>
                <a:gd name="T6" fmla="*/ 17 w 19"/>
                <a:gd name="T7" fmla="*/ 15 h 20"/>
                <a:gd name="T8" fmla="*/ 10 w 19"/>
                <a:gd name="T9" fmla="*/ 19 h 20"/>
                <a:gd name="T10" fmla="*/ 6 w 19"/>
                <a:gd name="T11" fmla="*/ 18 h 20"/>
                <a:gd name="T12" fmla="*/ 1 w 19"/>
                <a:gd name="T13" fmla="*/ 9 h 20"/>
                <a:gd name="T14" fmla="*/ 2 w 19"/>
                <a:gd name="T15" fmla="*/ 5 h 20"/>
                <a:gd name="T16" fmla="*/ 9 w 19"/>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9" y="1"/>
                  </a:moveTo>
                  <a:cubicBezTo>
                    <a:pt x="10" y="0"/>
                    <a:pt x="12" y="1"/>
                    <a:pt x="13" y="2"/>
                  </a:cubicBezTo>
                  <a:cubicBezTo>
                    <a:pt x="18" y="11"/>
                    <a:pt x="18" y="11"/>
                    <a:pt x="18" y="11"/>
                  </a:cubicBezTo>
                  <a:cubicBezTo>
                    <a:pt x="19" y="13"/>
                    <a:pt x="18" y="14"/>
                    <a:pt x="17" y="15"/>
                  </a:cubicBezTo>
                  <a:cubicBezTo>
                    <a:pt x="10" y="19"/>
                    <a:pt x="10" y="19"/>
                    <a:pt x="10" y="19"/>
                  </a:cubicBezTo>
                  <a:cubicBezTo>
                    <a:pt x="9" y="20"/>
                    <a:pt x="7" y="19"/>
                    <a:pt x="6" y="18"/>
                  </a:cubicBezTo>
                  <a:cubicBezTo>
                    <a:pt x="1" y="9"/>
                    <a:pt x="1" y="9"/>
                    <a:pt x="1" y="9"/>
                  </a:cubicBezTo>
                  <a:cubicBezTo>
                    <a:pt x="0" y="7"/>
                    <a:pt x="1" y="6"/>
                    <a:pt x="2" y="5"/>
                  </a:cubicBezTo>
                  <a:lnTo>
                    <a:pt x="9" y="1"/>
                  </a:lnTo>
                  <a:close/>
                </a:path>
              </a:pathLst>
            </a:custGeom>
            <a:grpFill/>
            <a:ln>
              <a:noFill/>
            </a:ln>
          </p:spPr>
          <p:txBody>
            <a:bodyPr vert="horz" wrap="square" lIns="91392" tIns="45696" rIns="91392" bIns="45696" numCol="1" anchor="t" anchorCtr="0" compatLnSpc="1"/>
            <a:lstStyle/>
            <a:p>
              <a:endParaRPr lang="zh-CN" altLang="en-US"/>
            </a:p>
          </p:txBody>
        </p:sp>
        <p:sp>
          <p:nvSpPr>
            <p:cNvPr id="141" name="Freeform 295"/>
            <p:cNvSpPr/>
            <p:nvPr/>
          </p:nvSpPr>
          <p:spPr bwMode="auto">
            <a:xfrm>
              <a:off x="4343400" y="-33338"/>
              <a:ext cx="60325" cy="52388"/>
            </a:xfrm>
            <a:custGeom>
              <a:avLst/>
              <a:gdLst>
                <a:gd name="T0" fmla="*/ 0 w 16"/>
                <a:gd name="T1" fmla="*/ 3 h 14"/>
                <a:gd name="T2" fmla="*/ 3 w 16"/>
                <a:gd name="T3" fmla="*/ 0 h 14"/>
                <a:gd name="T4" fmla="*/ 14 w 16"/>
                <a:gd name="T5" fmla="*/ 0 h 14"/>
                <a:gd name="T6" fmla="*/ 16 w 16"/>
                <a:gd name="T7" fmla="*/ 3 h 14"/>
                <a:gd name="T8" fmla="*/ 16 w 16"/>
                <a:gd name="T9" fmla="*/ 11 h 14"/>
                <a:gd name="T10" fmla="*/ 14 w 16"/>
                <a:gd name="T11" fmla="*/ 14 h 14"/>
                <a:gd name="T12" fmla="*/ 3 w 16"/>
                <a:gd name="T13" fmla="*/ 14 h 14"/>
                <a:gd name="T14" fmla="*/ 0 w 16"/>
                <a:gd name="T15" fmla="*/ 11 h 14"/>
                <a:gd name="T16" fmla="*/ 0 w 16"/>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0" y="3"/>
                  </a:moveTo>
                  <a:cubicBezTo>
                    <a:pt x="0" y="2"/>
                    <a:pt x="1" y="0"/>
                    <a:pt x="3" y="0"/>
                  </a:cubicBezTo>
                  <a:cubicBezTo>
                    <a:pt x="14" y="0"/>
                    <a:pt x="14" y="0"/>
                    <a:pt x="14" y="0"/>
                  </a:cubicBezTo>
                  <a:cubicBezTo>
                    <a:pt x="15" y="0"/>
                    <a:pt x="16" y="2"/>
                    <a:pt x="16" y="3"/>
                  </a:cubicBezTo>
                  <a:cubicBezTo>
                    <a:pt x="16" y="11"/>
                    <a:pt x="16" y="11"/>
                    <a:pt x="16" y="11"/>
                  </a:cubicBezTo>
                  <a:cubicBezTo>
                    <a:pt x="16" y="13"/>
                    <a:pt x="15" y="14"/>
                    <a:pt x="14" y="14"/>
                  </a:cubicBezTo>
                  <a:cubicBezTo>
                    <a:pt x="3" y="14"/>
                    <a:pt x="3" y="14"/>
                    <a:pt x="3" y="14"/>
                  </a:cubicBezTo>
                  <a:cubicBezTo>
                    <a:pt x="1" y="14"/>
                    <a:pt x="0" y="13"/>
                    <a:pt x="0" y="11"/>
                  </a:cubicBezTo>
                  <a:lnTo>
                    <a:pt x="0" y="3"/>
                  </a:lnTo>
                  <a:close/>
                </a:path>
              </a:pathLst>
            </a:custGeom>
            <a:grpFill/>
            <a:ln>
              <a:noFill/>
            </a:ln>
          </p:spPr>
          <p:txBody>
            <a:bodyPr vert="horz" wrap="square" lIns="91392" tIns="45696" rIns="91392" bIns="45696" numCol="1" anchor="t" anchorCtr="0" compatLnSpc="1"/>
            <a:lstStyle/>
            <a:p>
              <a:endParaRPr lang="zh-CN" altLang="en-US"/>
            </a:p>
          </p:txBody>
        </p:sp>
        <p:sp>
          <p:nvSpPr>
            <p:cNvPr id="142" name="Freeform 296"/>
            <p:cNvSpPr/>
            <p:nvPr/>
          </p:nvSpPr>
          <p:spPr bwMode="auto">
            <a:xfrm>
              <a:off x="4429125" y="-96838"/>
              <a:ext cx="68263" cy="71438"/>
            </a:xfrm>
            <a:custGeom>
              <a:avLst/>
              <a:gdLst>
                <a:gd name="T0" fmla="*/ 1 w 18"/>
                <a:gd name="T1" fmla="*/ 14 h 19"/>
                <a:gd name="T2" fmla="*/ 0 w 18"/>
                <a:gd name="T3" fmla="*/ 11 h 19"/>
                <a:gd name="T4" fmla="*/ 6 w 18"/>
                <a:gd name="T5" fmla="*/ 1 h 19"/>
                <a:gd name="T6" fmla="*/ 9 w 18"/>
                <a:gd name="T7" fmla="*/ 0 h 19"/>
                <a:gd name="T8" fmla="*/ 17 w 18"/>
                <a:gd name="T9" fmla="*/ 4 h 19"/>
                <a:gd name="T10" fmla="*/ 17 w 18"/>
                <a:gd name="T11" fmla="*/ 8 h 19"/>
                <a:gd name="T12" fmla="*/ 12 w 18"/>
                <a:gd name="T13" fmla="*/ 17 h 19"/>
                <a:gd name="T14" fmla="*/ 8 w 18"/>
                <a:gd name="T15" fmla="*/ 18 h 19"/>
                <a:gd name="T16" fmla="*/ 1 w 18"/>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 y="14"/>
                  </a:moveTo>
                  <a:cubicBezTo>
                    <a:pt x="0" y="13"/>
                    <a:pt x="0" y="12"/>
                    <a:pt x="0" y="11"/>
                  </a:cubicBezTo>
                  <a:cubicBezTo>
                    <a:pt x="6" y="1"/>
                    <a:pt x="6" y="1"/>
                    <a:pt x="6" y="1"/>
                  </a:cubicBezTo>
                  <a:cubicBezTo>
                    <a:pt x="6" y="0"/>
                    <a:pt x="8" y="0"/>
                    <a:pt x="9" y="0"/>
                  </a:cubicBezTo>
                  <a:cubicBezTo>
                    <a:pt x="17" y="4"/>
                    <a:pt x="17" y="4"/>
                    <a:pt x="17" y="4"/>
                  </a:cubicBezTo>
                  <a:cubicBezTo>
                    <a:pt x="18" y="5"/>
                    <a:pt x="18" y="7"/>
                    <a:pt x="17" y="8"/>
                  </a:cubicBezTo>
                  <a:cubicBezTo>
                    <a:pt x="12" y="17"/>
                    <a:pt x="12" y="17"/>
                    <a:pt x="12" y="17"/>
                  </a:cubicBezTo>
                  <a:cubicBezTo>
                    <a:pt x="11" y="19"/>
                    <a:pt x="10" y="19"/>
                    <a:pt x="8" y="18"/>
                  </a:cubicBezTo>
                  <a:lnTo>
                    <a:pt x="1" y="14"/>
                  </a:lnTo>
                  <a:close/>
                </a:path>
              </a:pathLst>
            </a:custGeom>
            <a:grpFill/>
            <a:ln>
              <a:noFill/>
            </a:ln>
          </p:spPr>
          <p:txBody>
            <a:bodyPr vert="horz" wrap="square" lIns="91392" tIns="45696" rIns="91392" bIns="45696" numCol="1" anchor="t" anchorCtr="0" compatLnSpc="1"/>
            <a:lstStyle/>
            <a:p>
              <a:endParaRPr lang="zh-CN" altLang="en-US"/>
            </a:p>
          </p:txBody>
        </p:sp>
        <p:sp>
          <p:nvSpPr>
            <p:cNvPr id="143" name="Freeform 297"/>
            <p:cNvSpPr/>
            <p:nvPr/>
          </p:nvSpPr>
          <p:spPr bwMode="auto">
            <a:xfrm>
              <a:off x="4425950" y="-201613"/>
              <a:ext cx="66675" cy="71438"/>
            </a:xfrm>
            <a:custGeom>
              <a:avLst/>
              <a:gdLst>
                <a:gd name="T0" fmla="*/ 9 w 18"/>
                <a:gd name="T1" fmla="*/ 18 h 19"/>
                <a:gd name="T2" fmla="*/ 6 w 18"/>
                <a:gd name="T3" fmla="*/ 18 h 19"/>
                <a:gd name="T4" fmla="*/ 0 w 18"/>
                <a:gd name="T5" fmla="*/ 8 h 19"/>
                <a:gd name="T6" fmla="*/ 1 w 18"/>
                <a:gd name="T7" fmla="*/ 5 h 19"/>
                <a:gd name="T8" fmla="*/ 8 w 18"/>
                <a:gd name="T9" fmla="*/ 0 h 19"/>
                <a:gd name="T10" fmla="*/ 12 w 18"/>
                <a:gd name="T11" fmla="*/ 1 h 19"/>
                <a:gd name="T12" fmla="*/ 17 w 18"/>
                <a:gd name="T13" fmla="*/ 11 h 19"/>
                <a:gd name="T14" fmla="*/ 17 w 18"/>
                <a:gd name="T15" fmla="*/ 14 h 19"/>
                <a:gd name="T16" fmla="*/ 9 w 18"/>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9" y="18"/>
                  </a:moveTo>
                  <a:cubicBezTo>
                    <a:pt x="8" y="19"/>
                    <a:pt x="6" y="19"/>
                    <a:pt x="6" y="18"/>
                  </a:cubicBezTo>
                  <a:cubicBezTo>
                    <a:pt x="0" y="8"/>
                    <a:pt x="0" y="8"/>
                    <a:pt x="0" y="8"/>
                  </a:cubicBezTo>
                  <a:cubicBezTo>
                    <a:pt x="0" y="7"/>
                    <a:pt x="0" y="5"/>
                    <a:pt x="1" y="5"/>
                  </a:cubicBezTo>
                  <a:cubicBezTo>
                    <a:pt x="8" y="0"/>
                    <a:pt x="8" y="0"/>
                    <a:pt x="8" y="0"/>
                  </a:cubicBezTo>
                  <a:cubicBezTo>
                    <a:pt x="10" y="0"/>
                    <a:pt x="11" y="0"/>
                    <a:pt x="12" y="1"/>
                  </a:cubicBezTo>
                  <a:cubicBezTo>
                    <a:pt x="17" y="11"/>
                    <a:pt x="17" y="11"/>
                    <a:pt x="17" y="11"/>
                  </a:cubicBezTo>
                  <a:cubicBezTo>
                    <a:pt x="18" y="12"/>
                    <a:pt x="18" y="14"/>
                    <a:pt x="17" y="14"/>
                  </a:cubicBezTo>
                  <a:lnTo>
                    <a:pt x="9" y="18"/>
                  </a:lnTo>
                  <a:close/>
                </a:path>
              </a:pathLst>
            </a:custGeom>
            <a:grpFill/>
            <a:ln>
              <a:noFill/>
            </a:ln>
          </p:spPr>
          <p:txBody>
            <a:bodyPr vert="horz" wrap="square" lIns="91392" tIns="45696" rIns="91392" bIns="45696" numCol="1" anchor="t" anchorCtr="0" compatLnSpc="1"/>
            <a:lstStyle/>
            <a:p>
              <a:endParaRPr lang="zh-CN" altLang="en-US"/>
            </a:p>
          </p:txBody>
        </p:sp>
        <p:sp>
          <p:nvSpPr>
            <p:cNvPr id="144" name="Freeform 298"/>
            <p:cNvSpPr>
              <a:spLocks noEditPoints="1"/>
            </p:cNvSpPr>
            <p:nvPr/>
          </p:nvSpPr>
          <p:spPr bwMode="auto">
            <a:xfrm>
              <a:off x="4275138" y="-206375"/>
              <a:ext cx="187325" cy="188913"/>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1"/>
                    <a:pt x="0" y="25"/>
                  </a:cubicBezTo>
                  <a:cubicBezTo>
                    <a:pt x="0" y="39"/>
                    <a:pt x="11" y="50"/>
                    <a:pt x="25" y="50"/>
                  </a:cubicBezTo>
                  <a:cubicBezTo>
                    <a:pt x="39" y="50"/>
                    <a:pt x="50" y="39"/>
                    <a:pt x="50" y="25"/>
                  </a:cubicBezTo>
                  <a:cubicBezTo>
                    <a:pt x="50" y="11"/>
                    <a:pt x="39" y="0"/>
                    <a:pt x="25" y="0"/>
                  </a:cubicBezTo>
                  <a:close/>
                  <a:moveTo>
                    <a:pt x="25" y="37"/>
                  </a:moveTo>
                  <a:cubicBezTo>
                    <a:pt x="19" y="37"/>
                    <a:pt x="13" y="32"/>
                    <a:pt x="13" y="25"/>
                  </a:cubicBezTo>
                  <a:cubicBezTo>
                    <a:pt x="13" y="19"/>
                    <a:pt x="19" y="13"/>
                    <a:pt x="25" y="13"/>
                  </a:cubicBezTo>
                  <a:cubicBezTo>
                    <a:pt x="32" y="13"/>
                    <a:pt x="37" y="19"/>
                    <a:pt x="37" y="25"/>
                  </a:cubicBezTo>
                  <a:cubicBezTo>
                    <a:pt x="37" y="32"/>
                    <a:pt x="32" y="37"/>
                    <a:pt x="25" y="37"/>
                  </a:cubicBezTo>
                  <a:close/>
                </a:path>
              </a:pathLst>
            </a:custGeom>
            <a:grpFill/>
            <a:ln>
              <a:noFill/>
            </a:ln>
          </p:spPr>
          <p:txBody>
            <a:bodyPr vert="horz" wrap="square" lIns="91392" tIns="45696" rIns="91392" bIns="45696"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300" fill="hold"/>
                                        <p:tgtEl>
                                          <p:spTgt spid="122"/>
                                        </p:tgtEl>
                                        <p:attrNameLst>
                                          <p:attrName>ppt_w</p:attrName>
                                        </p:attrNameLst>
                                      </p:cBhvr>
                                      <p:tavLst>
                                        <p:tav tm="0">
                                          <p:val>
                                            <p:fltVal val="0"/>
                                          </p:val>
                                        </p:tav>
                                        <p:tav tm="100000">
                                          <p:val>
                                            <p:strVal val="#ppt_w"/>
                                          </p:val>
                                        </p:tav>
                                      </p:tavLst>
                                    </p:anim>
                                    <p:anim calcmode="lin" valueType="num">
                                      <p:cBhvr>
                                        <p:cTn id="26" dur="300" fill="hold"/>
                                        <p:tgtEl>
                                          <p:spTgt spid="122"/>
                                        </p:tgtEl>
                                        <p:attrNameLst>
                                          <p:attrName>ppt_h</p:attrName>
                                        </p:attrNameLst>
                                      </p:cBhvr>
                                      <p:tavLst>
                                        <p:tav tm="0">
                                          <p:val>
                                            <p:fltVal val="0"/>
                                          </p:val>
                                        </p:tav>
                                        <p:tav tm="100000">
                                          <p:val>
                                            <p:strVal val="#ppt_h"/>
                                          </p:val>
                                        </p:tav>
                                      </p:tavLst>
                                    </p:anim>
                                    <p:animEffect transition="in" filter="fade">
                                      <p:cBhvr>
                                        <p:cTn id="27" dur="300"/>
                                        <p:tgtEl>
                                          <p:spTgt spid="12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300" fill="hold"/>
                                        <p:tgtEl>
                                          <p:spTgt spid="135"/>
                                        </p:tgtEl>
                                        <p:attrNameLst>
                                          <p:attrName>ppt_w</p:attrName>
                                        </p:attrNameLst>
                                      </p:cBhvr>
                                      <p:tavLst>
                                        <p:tav tm="0">
                                          <p:val>
                                            <p:fltVal val="0"/>
                                          </p:val>
                                        </p:tav>
                                        <p:tav tm="100000">
                                          <p:val>
                                            <p:strVal val="#ppt_w"/>
                                          </p:val>
                                        </p:tav>
                                      </p:tavLst>
                                    </p:anim>
                                    <p:anim calcmode="lin" valueType="num">
                                      <p:cBhvr>
                                        <p:cTn id="32" dur="300" fill="hold"/>
                                        <p:tgtEl>
                                          <p:spTgt spid="135"/>
                                        </p:tgtEl>
                                        <p:attrNameLst>
                                          <p:attrName>ppt_h</p:attrName>
                                        </p:attrNameLst>
                                      </p:cBhvr>
                                      <p:tavLst>
                                        <p:tav tm="0">
                                          <p:val>
                                            <p:fltVal val="0"/>
                                          </p:val>
                                        </p:tav>
                                        <p:tav tm="100000">
                                          <p:val>
                                            <p:strVal val="#ppt_h"/>
                                          </p:val>
                                        </p:tav>
                                      </p:tavLst>
                                    </p:anim>
                                    <p:animEffect transition="in" filter="fade">
                                      <p:cBhvr>
                                        <p:cTn id="33" dur="300"/>
                                        <p:tgtEl>
                                          <p:spTgt spid="135"/>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300" fill="hold"/>
                                        <p:tgtEl>
                                          <p:spTgt spid="51"/>
                                        </p:tgtEl>
                                        <p:attrNameLst>
                                          <p:attrName>ppt_w</p:attrName>
                                        </p:attrNameLst>
                                      </p:cBhvr>
                                      <p:tavLst>
                                        <p:tav tm="0">
                                          <p:val>
                                            <p:fltVal val="0"/>
                                          </p:val>
                                        </p:tav>
                                        <p:tav tm="100000">
                                          <p:val>
                                            <p:strVal val="#ppt_w"/>
                                          </p:val>
                                        </p:tav>
                                      </p:tavLst>
                                    </p:anim>
                                    <p:anim calcmode="lin" valueType="num">
                                      <p:cBhvr>
                                        <p:cTn id="38" dur="300" fill="hold"/>
                                        <p:tgtEl>
                                          <p:spTgt spid="51"/>
                                        </p:tgtEl>
                                        <p:attrNameLst>
                                          <p:attrName>ppt_h</p:attrName>
                                        </p:attrNameLst>
                                      </p:cBhvr>
                                      <p:tavLst>
                                        <p:tav tm="0">
                                          <p:val>
                                            <p:fltVal val="0"/>
                                          </p:val>
                                        </p:tav>
                                        <p:tav tm="100000">
                                          <p:val>
                                            <p:strVal val="#ppt_h"/>
                                          </p:val>
                                        </p:tav>
                                      </p:tavLst>
                                    </p:anim>
                                    <p:animEffect transition="in" filter="fade">
                                      <p:cBhvr>
                                        <p:cTn id="39" dur="300"/>
                                        <p:tgtEl>
                                          <p:spTgt spid="51"/>
                                        </p:tgtEl>
                                      </p:cBhvr>
                                    </p:animEffect>
                                  </p:childTnLst>
                                </p:cTn>
                              </p:par>
                            </p:childTnLst>
                          </p:cTn>
                        </p:par>
                        <p:par>
                          <p:cTn id="40" fill="hold">
                            <p:stCondLst>
                              <p:cond delay="3000"/>
                            </p:stCondLst>
                            <p:childTnLst>
                              <p:par>
                                <p:cTn id="41" presetID="16" presetClass="entr" presetSubtype="21"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arn(inVertical)">
                                      <p:cBhvr>
                                        <p:cTn id="43" dur="500"/>
                                        <p:tgtEl>
                                          <p:spTgt spid="46"/>
                                        </p:tgtEl>
                                      </p:cBhvr>
                                    </p:animEffect>
                                  </p:childTnLst>
                                </p:cTn>
                              </p:par>
                            </p:childTnLst>
                          </p:cTn>
                        </p:par>
                        <p:par>
                          <p:cTn id="44" fill="hold">
                            <p:stCondLst>
                              <p:cond delay="3500"/>
                            </p:stCondLst>
                            <p:childTnLst>
                              <p:par>
                                <p:cTn id="45" presetID="16" presetClass="entr" presetSubtype="21"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par>
                          <p:cTn id="48" fill="hold">
                            <p:stCondLst>
                              <p:cond delay="4000"/>
                            </p:stCondLst>
                            <p:childTnLst>
                              <p:par>
                                <p:cTn id="49" presetID="16" presetClass="entr" presetSubtype="2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barn(inVertical)">
                                      <p:cBhvr>
                                        <p:cTn id="51" dur="500"/>
                                        <p:tgtEl>
                                          <p:spTgt spid="48"/>
                                        </p:tgtEl>
                                      </p:cBhvr>
                                    </p:animEffect>
                                  </p:childTnLst>
                                </p:cTn>
                              </p:par>
                            </p:childTnLst>
                          </p:cTn>
                        </p:par>
                        <p:par>
                          <p:cTn id="52" fill="hold">
                            <p:stCondLst>
                              <p:cond delay="4500"/>
                            </p:stCondLst>
                            <p:childTnLst>
                              <p:par>
                                <p:cTn id="53" presetID="16" presetClass="entr" presetSubtype="21"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inVertical)">
                                      <p:cBhvr>
                                        <p:cTn id="55" dur="500"/>
                                        <p:tgtEl>
                                          <p:spTgt spid="50"/>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up)">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55"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6" name="TextBox 110"/>
          <p:cNvSpPr txBox="1"/>
          <p:nvPr/>
        </p:nvSpPr>
        <p:spPr>
          <a:xfrm>
            <a:off x="1220706" y="2216120"/>
            <a:ext cx="2648465" cy="1025602"/>
          </a:xfrm>
          <a:prstGeom prst="rect">
            <a:avLst/>
          </a:prstGeom>
          <a:noFill/>
        </p:spPr>
        <p:txBody>
          <a:bodyPr wrap="square" lIns="0" tIns="0" rIns="0" bIns="0" rtlCol="0">
            <a:spAutoFit/>
          </a:bodyPr>
          <a:lstStyle/>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p>
          <a:p>
            <a:pPr defTabSz="1218565">
              <a:defRPr/>
            </a:pP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57" name="TextBox 111"/>
          <p:cNvSpPr txBox="1"/>
          <p:nvPr/>
        </p:nvSpPr>
        <p:spPr>
          <a:xfrm>
            <a:off x="8383909" y="2216120"/>
            <a:ext cx="2648467" cy="1025602"/>
          </a:xfrm>
          <a:prstGeom prst="rect">
            <a:avLst/>
          </a:prstGeom>
          <a:noFill/>
        </p:spPr>
        <p:txBody>
          <a:bodyPr wrap="square" lIns="0" tIns="0" rIns="0" bIns="0" rtlCol="0">
            <a:spAutoFit/>
          </a:bodyPr>
          <a:lstStyle/>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p>
          <a:p>
            <a:pPr defTabSz="1218565">
              <a:defRPr/>
            </a:pP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58" name="TextBox 112"/>
          <p:cNvSpPr txBox="1"/>
          <p:nvPr/>
        </p:nvSpPr>
        <p:spPr>
          <a:xfrm>
            <a:off x="8383912" y="4198225"/>
            <a:ext cx="2648465" cy="1025602"/>
          </a:xfrm>
          <a:prstGeom prst="rect">
            <a:avLst/>
          </a:prstGeom>
          <a:noFill/>
        </p:spPr>
        <p:txBody>
          <a:bodyPr wrap="square" lIns="0" tIns="0" rIns="0" bIns="0" rtlCol="0">
            <a:spAutoFit/>
          </a:bodyPr>
          <a:lstStyle/>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p>
          <a:p>
            <a:pPr defTabSz="1218565">
              <a:defRPr/>
            </a:pP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59" name="TextBox 113"/>
          <p:cNvSpPr txBox="1"/>
          <p:nvPr/>
        </p:nvSpPr>
        <p:spPr>
          <a:xfrm>
            <a:off x="1220706" y="4198225"/>
            <a:ext cx="2648465" cy="1025602"/>
          </a:xfrm>
          <a:prstGeom prst="rect">
            <a:avLst/>
          </a:prstGeom>
          <a:noFill/>
        </p:spPr>
        <p:txBody>
          <a:bodyPr wrap="square" lIns="0" tIns="0" rIns="0" bIns="0" rtlCol="0">
            <a:spAutoFit/>
          </a:bodyPr>
          <a:lstStyle/>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p>
          <a:p>
            <a:pPr defTabSz="1218565">
              <a:defRPr/>
            </a:pP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4319947" y="1891983"/>
            <a:ext cx="3669359" cy="3669960"/>
            <a:chOff x="3218020" y="2137420"/>
            <a:chExt cx="2752869" cy="2753319"/>
          </a:xfrm>
        </p:grpSpPr>
        <p:sp>
          <p:nvSpPr>
            <p:cNvPr id="61"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1"/>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62"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63"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1"/>
            </a:solidFill>
            <a:ln w="25400" cap="flat" cmpd="sng" algn="ctr">
              <a:noFill/>
              <a:prstDash val="solid"/>
            </a:ln>
            <a:effectLst/>
          </p:spPr>
          <p:txBody>
            <a:bodyPr rtlCol="0" anchor="ctr"/>
            <a:lstStyle/>
            <a:p>
              <a:pPr algn="ctr" defTabSz="1218565">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64"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65" name="椭圆 64"/>
            <p:cNvSpPr/>
            <p:nvPr/>
          </p:nvSpPr>
          <p:spPr>
            <a:xfrm flipH="1" flipV="1">
              <a:off x="4486830" y="3432539"/>
              <a:ext cx="215248" cy="215248"/>
            </a:xfrm>
            <a:prstGeom prst="ellipse">
              <a:avLst/>
            </a:prstGeom>
            <a:solidFill>
              <a:srgbClr val="FFFFFF"/>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66" name="TextBox 121"/>
            <p:cNvSpPr txBox="1"/>
            <p:nvPr/>
          </p:nvSpPr>
          <p:spPr>
            <a:xfrm>
              <a:off x="3463304" y="2604739"/>
              <a:ext cx="884467" cy="600349"/>
            </a:xfrm>
            <a:prstGeom prst="rect">
              <a:avLst/>
            </a:prstGeom>
            <a:noFill/>
          </p:spPr>
          <p:txBody>
            <a:bodyPr wrap="square" lIns="0" tIns="0" rIns="0" bIns="0" rtlCol="0">
              <a:spAutoFit/>
            </a:bodyPr>
            <a:lstStyle/>
            <a:p>
              <a:pPr algn="ctr" defTabSz="1218565">
                <a:defRPr/>
              </a:pPr>
              <a:r>
                <a:rPr lang="zh-CN" altLang="en-US" sz="2600" kern="0" dirty="0">
                  <a:solidFill>
                    <a:sysClr val="window" lastClr="FFFFFF"/>
                  </a:solidFill>
                  <a:latin typeface="微软雅黑" panose="020B0503020204020204" pitchFamily="34" charset="-122"/>
                  <a:ea typeface="微软雅黑" panose="020B0503020204020204" pitchFamily="34" charset="-122"/>
                </a:rPr>
                <a:t>添加</a:t>
              </a:r>
              <a:endParaRPr lang="en-US" altLang="zh-CN" sz="2600" kern="0" dirty="0">
                <a:solidFill>
                  <a:sysClr val="window" lastClr="FFFFFF"/>
                </a:solidFill>
                <a:latin typeface="微软雅黑" panose="020B0503020204020204" pitchFamily="34" charset="-122"/>
                <a:ea typeface="微软雅黑" panose="020B0503020204020204" pitchFamily="34" charset="-122"/>
              </a:endParaRPr>
            </a:p>
            <a:p>
              <a:pPr algn="ctr" defTabSz="1218565">
                <a:defRPr/>
              </a:pPr>
              <a:r>
                <a:rPr lang="zh-CN" altLang="en-US" sz="2600" kern="0" dirty="0">
                  <a:solidFill>
                    <a:sysClr val="window" lastClr="FFFFFF"/>
                  </a:solidFill>
                  <a:latin typeface="微软雅黑" panose="020B0503020204020204" pitchFamily="34" charset="-122"/>
                  <a:ea typeface="微软雅黑" panose="020B0503020204020204" pitchFamily="34" charset="-122"/>
                </a:rPr>
                <a:t>内容</a:t>
              </a:r>
            </a:p>
          </p:txBody>
        </p:sp>
        <p:sp>
          <p:nvSpPr>
            <p:cNvPr id="67" name="TextBox 122"/>
            <p:cNvSpPr txBox="1"/>
            <p:nvPr/>
          </p:nvSpPr>
          <p:spPr>
            <a:xfrm>
              <a:off x="4784238" y="2585629"/>
              <a:ext cx="815013" cy="600349"/>
            </a:xfrm>
            <a:prstGeom prst="rect">
              <a:avLst/>
            </a:prstGeom>
            <a:noFill/>
          </p:spPr>
          <p:txBody>
            <a:bodyPr wrap="square" lIns="0" tIns="0" rIns="0" bIns="0" rtlCol="0">
              <a:spAutoFit/>
            </a:bodyPr>
            <a:lstStyle/>
            <a:p>
              <a:pPr algn="ctr" defTabSz="1218565">
                <a:defRPr/>
              </a:pPr>
              <a:r>
                <a:rPr lang="zh-CN" altLang="en-US" sz="2600" kern="0" dirty="0">
                  <a:solidFill>
                    <a:sysClr val="window" lastClr="FFFFFF"/>
                  </a:solidFill>
                  <a:latin typeface="微软雅黑" panose="020B0503020204020204" pitchFamily="34" charset="-122"/>
                  <a:ea typeface="微软雅黑" panose="020B0503020204020204" pitchFamily="34" charset="-122"/>
                </a:rPr>
                <a:t>添加</a:t>
              </a:r>
              <a:endParaRPr lang="en-US" altLang="zh-CN" sz="2600" kern="0" dirty="0">
                <a:solidFill>
                  <a:sysClr val="window" lastClr="FFFFFF"/>
                </a:solidFill>
                <a:latin typeface="微软雅黑" panose="020B0503020204020204" pitchFamily="34" charset="-122"/>
                <a:ea typeface="微软雅黑" panose="020B0503020204020204" pitchFamily="34" charset="-122"/>
              </a:endParaRPr>
            </a:p>
            <a:p>
              <a:pPr algn="ctr" defTabSz="1218565">
                <a:defRPr/>
              </a:pPr>
              <a:r>
                <a:rPr lang="zh-CN" altLang="en-US" sz="2600" kern="0" dirty="0">
                  <a:solidFill>
                    <a:sysClr val="window" lastClr="FFFFFF"/>
                  </a:solidFill>
                  <a:latin typeface="微软雅黑" panose="020B0503020204020204" pitchFamily="34" charset="-122"/>
                  <a:ea typeface="微软雅黑" panose="020B0503020204020204" pitchFamily="34" charset="-122"/>
                </a:rPr>
                <a:t>内容</a:t>
              </a:r>
            </a:p>
          </p:txBody>
        </p:sp>
        <p:sp>
          <p:nvSpPr>
            <p:cNvPr id="68" name="TextBox 123"/>
            <p:cNvSpPr txBox="1"/>
            <p:nvPr/>
          </p:nvSpPr>
          <p:spPr>
            <a:xfrm>
              <a:off x="3506168" y="3943238"/>
              <a:ext cx="911515" cy="600349"/>
            </a:xfrm>
            <a:prstGeom prst="rect">
              <a:avLst/>
            </a:prstGeom>
            <a:noFill/>
          </p:spPr>
          <p:txBody>
            <a:bodyPr wrap="square" lIns="0" tIns="0" rIns="0" bIns="0" rtlCol="0">
              <a:spAutoFit/>
            </a:bodyPr>
            <a:lstStyle/>
            <a:p>
              <a:pPr algn="ctr" defTabSz="1218565">
                <a:defRPr/>
              </a:pPr>
              <a:r>
                <a:rPr lang="zh-CN" altLang="en-US" sz="2600" kern="0" dirty="0">
                  <a:solidFill>
                    <a:sysClr val="window" lastClr="FFFFFF"/>
                  </a:solidFill>
                  <a:latin typeface="微软雅黑" panose="020B0503020204020204" pitchFamily="34" charset="-122"/>
                  <a:ea typeface="微软雅黑" panose="020B0503020204020204" pitchFamily="34" charset="-122"/>
                </a:rPr>
                <a:t>添加</a:t>
              </a:r>
              <a:endParaRPr lang="en-US" altLang="zh-CN" sz="2600" kern="0" dirty="0">
                <a:solidFill>
                  <a:sysClr val="window" lastClr="FFFFFF"/>
                </a:solidFill>
                <a:latin typeface="微软雅黑" panose="020B0503020204020204" pitchFamily="34" charset="-122"/>
                <a:ea typeface="微软雅黑" panose="020B0503020204020204" pitchFamily="34" charset="-122"/>
              </a:endParaRPr>
            </a:p>
            <a:p>
              <a:pPr algn="ctr" defTabSz="1218565">
                <a:defRPr/>
              </a:pPr>
              <a:r>
                <a:rPr lang="zh-CN" altLang="en-US" sz="2600" kern="0" dirty="0">
                  <a:solidFill>
                    <a:sysClr val="window" lastClr="FFFFFF"/>
                  </a:solidFill>
                  <a:latin typeface="微软雅黑" panose="020B0503020204020204" pitchFamily="34" charset="-122"/>
                  <a:ea typeface="微软雅黑" panose="020B0503020204020204" pitchFamily="34" charset="-122"/>
                </a:rPr>
                <a:t>内容</a:t>
              </a:r>
            </a:p>
          </p:txBody>
        </p:sp>
        <p:sp>
          <p:nvSpPr>
            <p:cNvPr id="69" name="TextBox 124"/>
            <p:cNvSpPr txBox="1"/>
            <p:nvPr/>
          </p:nvSpPr>
          <p:spPr>
            <a:xfrm>
              <a:off x="4881641" y="3886086"/>
              <a:ext cx="842487" cy="600349"/>
            </a:xfrm>
            <a:prstGeom prst="rect">
              <a:avLst/>
            </a:prstGeom>
            <a:noFill/>
          </p:spPr>
          <p:txBody>
            <a:bodyPr wrap="square" lIns="0" tIns="0" rIns="0" bIns="0" rtlCol="0">
              <a:spAutoFit/>
            </a:bodyPr>
            <a:lstStyle/>
            <a:p>
              <a:pPr algn="ctr" defTabSz="1218565">
                <a:defRPr/>
              </a:pPr>
              <a:r>
                <a:rPr lang="zh-CN" altLang="en-US" sz="2600" kern="0" dirty="0">
                  <a:solidFill>
                    <a:sysClr val="window" lastClr="FFFFFF"/>
                  </a:solidFill>
                  <a:latin typeface="微软雅黑" panose="020B0503020204020204" pitchFamily="34" charset="-122"/>
                  <a:ea typeface="微软雅黑" panose="020B0503020204020204" pitchFamily="34" charset="-122"/>
                </a:rPr>
                <a:t>添加</a:t>
              </a:r>
              <a:endParaRPr lang="en-US" altLang="zh-CN" sz="2600" kern="0" dirty="0">
                <a:solidFill>
                  <a:sysClr val="window" lastClr="FFFFFF"/>
                </a:solidFill>
                <a:latin typeface="微软雅黑" panose="020B0503020204020204" pitchFamily="34" charset="-122"/>
                <a:ea typeface="微软雅黑" panose="020B0503020204020204" pitchFamily="34" charset="-122"/>
              </a:endParaRPr>
            </a:p>
            <a:p>
              <a:pPr algn="ctr" defTabSz="1218565">
                <a:defRPr/>
              </a:pPr>
              <a:r>
                <a:rPr lang="zh-CN" altLang="en-US" sz="2600" kern="0" dirty="0">
                  <a:solidFill>
                    <a:sysClr val="window" lastClr="FFFFFF"/>
                  </a:solidFill>
                  <a:latin typeface="微软雅黑" panose="020B0503020204020204" pitchFamily="34" charset="-122"/>
                  <a:ea typeface="微软雅黑" panose="020B0503020204020204" pitchFamily="34" charset="-122"/>
                </a:rPr>
                <a:t>内容</a:t>
              </a:r>
            </a:p>
          </p:txBody>
        </p:sp>
        <p:sp>
          <p:nvSpPr>
            <p:cNvPr id="70" name="椭圆 69"/>
            <p:cNvSpPr/>
            <p:nvPr/>
          </p:nvSpPr>
          <p:spPr>
            <a:xfrm>
              <a:off x="4486830" y="3432539"/>
              <a:ext cx="215248" cy="215248"/>
            </a:xfrm>
            <a:prstGeom prst="ellipse">
              <a:avLst/>
            </a:prstGeom>
            <a:noFill/>
            <a:ln w="25400" cap="flat" cmpd="sng" algn="ctr">
              <a:solidFill>
                <a:srgbClr val="1E445B">
                  <a:lumMod val="40000"/>
                  <a:lumOff val="60000"/>
                </a:srgbClr>
              </a:solid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fltVal val="0"/>
                                          </p:val>
                                        </p:tav>
                                        <p:tav tm="100000">
                                          <p:val>
                                            <p:strVal val="#ppt_w"/>
                                          </p:val>
                                        </p:tav>
                                      </p:tavLst>
                                    </p:anim>
                                    <p:anim calcmode="lin" valueType="num">
                                      <p:cBhvr>
                                        <p:cTn id="8" dur="1000" fill="hold"/>
                                        <p:tgtEl>
                                          <p:spTgt spid="60"/>
                                        </p:tgtEl>
                                        <p:attrNameLst>
                                          <p:attrName>ppt_h</p:attrName>
                                        </p:attrNameLst>
                                      </p:cBhvr>
                                      <p:tavLst>
                                        <p:tav tm="0">
                                          <p:val>
                                            <p:fltVal val="0"/>
                                          </p:val>
                                        </p:tav>
                                        <p:tav tm="100000">
                                          <p:val>
                                            <p:strVal val="#ppt_h"/>
                                          </p:val>
                                        </p:tav>
                                      </p:tavLst>
                                    </p:anim>
                                    <p:animEffect transition="in" filter="fade">
                                      <p:cBhvr>
                                        <p:cTn id="9" dur="1000"/>
                                        <p:tgtEl>
                                          <p:spTgt spid="60"/>
                                        </p:tgtEl>
                                      </p:cBhvr>
                                    </p:animEffect>
                                  </p:childTnLst>
                                </p:cTn>
                              </p:par>
                              <p:par>
                                <p:cTn id="10" presetID="8" presetClass="emph" presetSubtype="0" fill="hold" nodeType="withEffect">
                                  <p:stCondLst>
                                    <p:cond delay="0"/>
                                  </p:stCondLst>
                                  <p:childTnLst>
                                    <p:animRot by="21600000">
                                      <p:cBhvr>
                                        <p:cTn id="11" dur="1000" fill="hold"/>
                                        <p:tgtEl>
                                          <p:spTgt spid="60"/>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0-#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1+#ppt_w/2"/>
                                          </p:val>
                                        </p:tav>
                                        <p:tav tm="100000">
                                          <p:val>
                                            <p:strVal val="#ppt_x"/>
                                          </p:val>
                                        </p:tav>
                                      </p:tavLst>
                                    </p:anim>
                                    <p:anim calcmode="lin" valueType="num">
                                      <p:cBhvr additive="base">
                                        <p:cTn id="20" dur="500" fill="hold"/>
                                        <p:tgtEl>
                                          <p:spTgt spid="5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1+#ppt_w/2"/>
                                          </p:val>
                                        </p:tav>
                                        <p:tav tm="100000">
                                          <p:val>
                                            <p:strVal val="#ppt_x"/>
                                          </p:val>
                                        </p:tav>
                                      </p:tavLst>
                                    </p:anim>
                                    <p:anim calcmode="lin" valueType="num">
                                      <p:cBhvr additive="base">
                                        <p:cTn id="24" dur="500" fill="hold"/>
                                        <p:tgtEl>
                                          <p:spTgt spid="5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0-#ppt_w/2"/>
                                          </p:val>
                                        </p:tav>
                                        <p:tav tm="100000">
                                          <p:val>
                                            <p:strVal val="#ppt_x"/>
                                          </p:val>
                                        </p:tav>
                                      </p:tavLst>
                                    </p:anim>
                                    <p:anim calcmode="lin" valueType="num">
                                      <p:cBhvr additive="base">
                                        <p:cTn id="2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6919" r="23088"/>
          <a:stretch>
            <a:fillRect/>
          </a:stretch>
        </p:blipFill>
        <p:spPr>
          <a:xfrm>
            <a:off x="682151" y="1467513"/>
            <a:ext cx="3804232" cy="4680603"/>
          </a:xfrm>
          <a:prstGeom prst="rect">
            <a:avLst/>
          </a:prstGeom>
        </p:spPr>
      </p:pic>
      <p:sp>
        <p:nvSpPr>
          <p:cNvPr id="5" name="TextBox 54"/>
          <p:cNvSpPr txBox="1"/>
          <p:nvPr/>
        </p:nvSpPr>
        <p:spPr>
          <a:xfrm>
            <a:off x="4778120" y="3140968"/>
            <a:ext cx="6790488" cy="3386825"/>
          </a:xfrm>
          <a:prstGeom prst="rect">
            <a:avLst/>
          </a:prstGeom>
          <a:noFill/>
        </p:spPr>
        <p:txBody>
          <a:bodyPr wrap="square" lIns="0" tIns="0" rIns="0" bIns="0" rtlCol="0">
            <a:spAutoFit/>
          </a:bodyPr>
          <a:lstStyle/>
          <a:p>
            <a:pPr algn="just">
              <a:lnSpc>
                <a:spcPct val="150000"/>
              </a:lnSpc>
            </a:pPr>
            <a:r>
              <a:rPr lang="zh-CN" altLang="en-US" sz="1465" dirty="0">
                <a:solidFill>
                  <a:schemeClr val="tx1">
                    <a:lumMod val="75000"/>
                    <a:lumOff val="25000"/>
                  </a:schemeClr>
                </a:solidFill>
                <a:latin typeface="+mj-ea"/>
                <a:ea typeface="+mj-ea"/>
              </a:rPr>
              <a:t>       团队是指拥有共同目标，并且具有不同能力的一小群人有意识的协调行为或力的系统，这群人就如同人的五官一样，共同协作维持一个人的生存，缺一不可。</a:t>
            </a:r>
            <a:endParaRPr lang="en-US" altLang="zh-CN" sz="1465" dirty="0">
              <a:solidFill>
                <a:schemeClr val="tx1">
                  <a:lumMod val="75000"/>
                  <a:lumOff val="25000"/>
                </a:schemeClr>
              </a:solidFill>
              <a:latin typeface="+mj-ea"/>
              <a:ea typeface="+mj-ea"/>
            </a:endParaRPr>
          </a:p>
          <a:p>
            <a:pPr algn="just">
              <a:lnSpc>
                <a:spcPct val="150000"/>
              </a:lnSpc>
            </a:pPr>
            <a:r>
              <a:rPr lang="zh-CN" altLang="en-US" sz="1465" b="1" dirty="0">
                <a:solidFill>
                  <a:schemeClr val="tx1">
                    <a:lumMod val="75000"/>
                    <a:lumOff val="25000"/>
                  </a:schemeClr>
                </a:solidFill>
                <a:latin typeface="+mj-ea"/>
                <a:ea typeface="+mj-ea"/>
              </a:rPr>
              <a:t>       我们是一支专业的团队。</a:t>
            </a:r>
            <a:r>
              <a:rPr lang="zh-CN" altLang="en-US" sz="1465" dirty="0">
                <a:solidFill>
                  <a:schemeClr val="tx1">
                    <a:lumMod val="75000"/>
                    <a:lumOff val="25000"/>
                  </a:schemeClr>
                </a:solidFill>
                <a:latin typeface="+mj-ea"/>
                <a:ea typeface="+mj-ea"/>
              </a:rPr>
              <a:t>我们的成员拥有多年的信息安全专业技术背景，来自国内知名安全公司的一线骨干。</a:t>
            </a:r>
            <a:endParaRPr lang="en-US" altLang="zh-CN" sz="1465" dirty="0">
              <a:solidFill>
                <a:schemeClr val="tx1">
                  <a:lumMod val="75000"/>
                  <a:lumOff val="25000"/>
                </a:schemeClr>
              </a:solidFill>
              <a:latin typeface="+mj-ea"/>
              <a:ea typeface="+mj-ea"/>
            </a:endParaRPr>
          </a:p>
          <a:p>
            <a:pPr algn="just">
              <a:lnSpc>
                <a:spcPct val="150000"/>
              </a:lnSpc>
            </a:pPr>
            <a:r>
              <a:rPr lang="zh-CN" altLang="en-US" sz="1465" dirty="0">
                <a:solidFill>
                  <a:schemeClr val="tx1">
                    <a:lumMod val="75000"/>
                    <a:lumOff val="25000"/>
                  </a:schemeClr>
                </a:solidFill>
                <a:latin typeface="+mj-ea"/>
                <a:ea typeface="+mj-ea"/>
              </a:rPr>
              <a:t>       </a:t>
            </a:r>
            <a:r>
              <a:rPr lang="zh-CN" altLang="en-US" sz="1465" b="1" dirty="0">
                <a:solidFill>
                  <a:schemeClr val="tx1">
                    <a:lumMod val="75000"/>
                    <a:lumOff val="25000"/>
                  </a:schemeClr>
                </a:solidFill>
                <a:latin typeface="+mj-ea"/>
                <a:ea typeface="+mj-ea"/>
              </a:rPr>
              <a:t>我们是一支年轻的团队</a:t>
            </a:r>
            <a:r>
              <a:rPr lang="zh-CN" altLang="en-US" sz="1465" dirty="0">
                <a:solidFill>
                  <a:schemeClr val="tx1">
                    <a:lumMod val="75000"/>
                    <a:lumOff val="25000"/>
                  </a:schemeClr>
                </a:solidFill>
                <a:latin typeface="+mj-ea"/>
                <a:ea typeface="+mj-ea"/>
              </a:rPr>
              <a:t>。我们的平均年龄仅有</a:t>
            </a:r>
            <a:r>
              <a:rPr lang="en-US" altLang="zh-CN" sz="1465" dirty="0">
                <a:solidFill>
                  <a:schemeClr val="tx1">
                    <a:lumMod val="75000"/>
                    <a:lumOff val="25000"/>
                  </a:schemeClr>
                </a:solidFill>
                <a:latin typeface="+mj-ea"/>
                <a:ea typeface="+mj-ea"/>
              </a:rPr>
              <a:t>26</a:t>
            </a:r>
            <a:r>
              <a:rPr lang="zh-CN" altLang="en-US" sz="1465" dirty="0">
                <a:solidFill>
                  <a:schemeClr val="tx1">
                    <a:lumMod val="75000"/>
                    <a:lumOff val="25000"/>
                  </a:schemeClr>
                </a:solidFill>
                <a:latin typeface="+mj-ea"/>
                <a:ea typeface="+mj-ea"/>
              </a:rPr>
              <a:t>岁，充满了朝气和创新精神。</a:t>
            </a:r>
            <a:endParaRPr lang="en-US" altLang="zh-CN" sz="1465" dirty="0">
              <a:solidFill>
                <a:schemeClr val="tx1">
                  <a:lumMod val="75000"/>
                  <a:lumOff val="25000"/>
                </a:schemeClr>
              </a:solidFill>
              <a:latin typeface="+mj-ea"/>
              <a:ea typeface="+mj-ea"/>
            </a:endParaRPr>
          </a:p>
          <a:p>
            <a:pPr algn="just">
              <a:lnSpc>
                <a:spcPct val="150000"/>
              </a:lnSpc>
            </a:pPr>
            <a:r>
              <a:rPr lang="zh-CN" altLang="en-US" sz="1465" dirty="0">
                <a:solidFill>
                  <a:schemeClr val="tx1">
                    <a:lumMod val="75000"/>
                    <a:lumOff val="25000"/>
                  </a:schemeClr>
                </a:solidFill>
                <a:latin typeface="+mj-ea"/>
                <a:ea typeface="+mj-ea"/>
              </a:rPr>
              <a:t>       </a:t>
            </a:r>
            <a:r>
              <a:rPr lang="zh-CN" altLang="en-US" sz="1465" b="1" dirty="0">
                <a:solidFill>
                  <a:schemeClr val="tx1">
                    <a:lumMod val="75000"/>
                    <a:lumOff val="25000"/>
                  </a:schemeClr>
                </a:solidFill>
                <a:latin typeface="+mj-ea"/>
                <a:ea typeface="+mj-ea"/>
              </a:rPr>
              <a:t>我们是一支专注的团队</a:t>
            </a:r>
            <a:r>
              <a:rPr lang="zh-CN" altLang="en-US" sz="1465" dirty="0">
                <a:solidFill>
                  <a:schemeClr val="tx1">
                    <a:lumMod val="75000"/>
                    <a:lumOff val="25000"/>
                  </a:schemeClr>
                </a:solidFill>
                <a:latin typeface="+mj-ea"/>
                <a:ea typeface="+mj-ea"/>
              </a:rPr>
              <a:t>。我们坚信，安全的品牌源自客户的信任。只有专注，才能做好安全。</a:t>
            </a:r>
            <a:endParaRPr lang="en-US" altLang="zh-CN" sz="1465" dirty="0">
              <a:solidFill>
                <a:schemeClr val="tx1">
                  <a:lumMod val="75000"/>
                  <a:lumOff val="25000"/>
                </a:schemeClr>
              </a:solidFill>
              <a:latin typeface="+mj-ea"/>
              <a:ea typeface="+mj-ea"/>
            </a:endParaRPr>
          </a:p>
          <a:p>
            <a:pPr algn="just">
              <a:lnSpc>
                <a:spcPct val="150000"/>
              </a:lnSpc>
            </a:pPr>
            <a:r>
              <a:rPr lang="zh-CN" altLang="en-US" sz="1465" dirty="0">
                <a:solidFill>
                  <a:schemeClr val="tx1">
                    <a:lumMod val="75000"/>
                    <a:lumOff val="25000"/>
                  </a:schemeClr>
                </a:solidFill>
                <a:latin typeface="+mj-ea"/>
                <a:ea typeface="+mj-ea"/>
              </a:rPr>
              <a:t>       </a:t>
            </a:r>
            <a:r>
              <a:rPr lang="zh-CN" altLang="en-US" sz="1465" b="1" dirty="0">
                <a:solidFill>
                  <a:schemeClr val="tx1">
                    <a:lumMod val="75000"/>
                    <a:lumOff val="25000"/>
                  </a:schemeClr>
                </a:solidFill>
                <a:latin typeface="+mj-ea"/>
                <a:ea typeface="+mj-ea"/>
              </a:rPr>
              <a:t>我们是一支有梦想的团队</a:t>
            </a:r>
            <a:r>
              <a:rPr lang="zh-CN" altLang="en-US" sz="1465" dirty="0">
                <a:solidFill>
                  <a:schemeClr val="tx1">
                    <a:lumMod val="75000"/>
                    <a:lumOff val="25000"/>
                  </a:schemeClr>
                </a:solidFill>
                <a:latin typeface="+mj-ea"/>
                <a:ea typeface="+mj-ea"/>
              </a:rPr>
              <a:t>。我们来自五湖四海，因为一个共同的梦想：做一家真正优秀的信息安全企业，为客户提供最可靠的互联网安全防护。</a:t>
            </a:r>
          </a:p>
        </p:txBody>
      </p:sp>
      <p:sp>
        <p:nvSpPr>
          <p:cNvPr id="6" name="斜纹 5"/>
          <p:cNvSpPr/>
          <p:nvPr/>
        </p:nvSpPr>
        <p:spPr>
          <a:xfrm>
            <a:off x="682150" y="1467513"/>
            <a:ext cx="479697" cy="479697"/>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j-ea"/>
              <a:ea typeface="+mj-ea"/>
            </a:endParaRPr>
          </a:p>
        </p:txBody>
      </p:sp>
      <p:sp>
        <p:nvSpPr>
          <p:cNvPr id="7" name="斜纹 6"/>
          <p:cNvSpPr/>
          <p:nvPr/>
        </p:nvSpPr>
        <p:spPr>
          <a:xfrm rot="10800000">
            <a:off x="4006686" y="5684610"/>
            <a:ext cx="479697" cy="479697"/>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j-ea"/>
              <a:ea typeface="+mj-ea"/>
            </a:endParaRPr>
          </a:p>
        </p:txBody>
      </p:sp>
      <p:grpSp>
        <p:nvGrpSpPr>
          <p:cNvPr id="8" name="组合 7"/>
          <p:cNvGrpSpPr/>
          <p:nvPr/>
        </p:nvGrpSpPr>
        <p:grpSpPr>
          <a:xfrm>
            <a:off x="5135893" y="1553128"/>
            <a:ext cx="1563792" cy="1203627"/>
            <a:chOff x="5027106" y="2345385"/>
            <a:chExt cx="1172844" cy="902720"/>
          </a:xfrm>
        </p:grpSpPr>
        <p:grpSp>
          <p:nvGrpSpPr>
            <p:cNvPr id="9" name="组合 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0" name="TextBox 33"/>
            <p:cNvSpPr>
              <a:spLocks noChangeArrowheads="1"/>
            </p:cNvSpPr>
            <p:nvPr/>
          </p:nvSpPr>
          <p:spPr bwMode="auto">
            <a:xfrm>
              <a:off x="5141166" y="2640364"/>
              <a:ext cx="678823" cy="33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935" b="1" dirty="0">
                  <a:solidFill>
                    <a:schemeClr val="accent1"/>
                  </a:solidFill>
                  <a:latin typeface="+mj-ea"/>
                  <a:ea typeface="+mj-ea"/>
                </a:rPr>
                <a:t>标题</a:t>
              </a:r>
            </a:p>
          </p:txBody>
        </p:sp>
      </p:grpSp>
      <p:grpSp>
        <p:nvGrpSpPr>
          <p:cNvPr id="13" name="组合 12"/>
          <p:cNvGrpSpPr/>
          <p:nvPr/>
        </p:nvGrpSpPr>
        <p:grpSpPr>
          <a:xfrm>
            <a:off x="6726244" y="1530195"/>
            <a:ext cx="1563792" cy="1203627"/>
            <a:chOff x="5027106" y="2345385"/>
            <a:chExt cx="1172844" cy="902720"/>
          </a:xfrm>
        </p:grpSpPr>
        <p:grpSp>
          <p:nvGrpSpPr>
            <p:cNvPr id="14" name="组合 1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5" name="TextBox 33"/>
            <p:cNvSpPr>
              <a:spLocks noChangeArrowheads="1"/>
            </p:cNvSpPr>
            <p:nvPr/>
          </p:nvSpPr>
          <p:spPr bwMode="auto">
            <a:xfrm>
              <a:off x="5141166" y="2640364"/>
              <a:ext cx="678823" cy="33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935" b="1" dirty="0">
                  <a:solidFill>
                    <a:schemeClr val="accent1"/>
                  </a:solidFill>
                  <a:latin typeface="+mj-ea"/>
                  <a:ea typeface="+mj-ea"/>
                </a:rPr>
                <a:t>标题</a:t>
              </a:r>
            </a:p>
          </p:txBody>
        </p:sp>
      </p:grpSp>
      <p:grpSp>
        <p:nvGrpSpPr>
          <p:cNvPr id="18" name="组合 17"/>
          <p:cNvGrpSpPr/>
          <p:nvPr/>
        </p:nvGrpSpPr>
        <p:grpSpPr>
          <a:xfrm>
            <a:off x="8282016" y="1570323"/>
            <a:ext cx="1563792" cy="1203627"/>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0" name="TextBox 33"/>
            <p:cNvSpPr>
              <a:spLocks noChangeArrowheads="1"/>
            </p:cNvSpPr>
            <p:nvPr/>
          </p:nvSpPr>
          <p:spPr bwMode="auto">
            <a:xfrm>
              <a:off x="5046808" y="2656266"/>
              <a:ext cx="842495" cy="33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935" b="1" dirty="0">
                  <a:solidFill>
                    <a:schemeClr val="accent1"/>
                  </a:solidFill>
                  <a:latin typeface="+mj-ea"/>
                  <a:ea typeface="+mj-ea"/>
                </a:rPr>
                <a:t>标题</a:t>
              </a:r>
            </a:p>
          </p:txBody>
        </p:sp>
      </p:grpSp>
      <p:grpSp>
        <p:nvGrpSpPr>
          <p:cNvPr id="23" name="组合 22"/>
          <p:cNvGrpSpPr/>
          <p:nvPr/>
        </p:nvGrpSpPr>
        <p:grpSpPr>
          <a:xfrm>
            <a:off x="9847215" y="1585740"/>
            <a:ext cx="1563792" cy="1203627"/>
            <a:chOff x="5027106" y="2345385"/>
            <a:chExt cx="1172844" cy="902720"/>
          </a:xfrm>
        </p:grpSpPr>
        <p:grpSp>
          <p:nvGrpSpPr>
            <p:cNvPr id="24" name="组合 2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5" name="TextBox 33"/>
            <p:cNvSpPr>
              <a:spLocks noChangeArrowheads="1"/>
            </p:cNvSpPr>
            <p:nvPr/>
          </p:nvSpPr>
          <p:spPr bwMode="auto">
            <a:xfrm>
              <a:off x="5125264" y="2525067"/>
              <a:ext cx="6788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mj-ea"/>
                  <a:ea typeface="+mj-ea"/>
                </a:rPr>
                <a:t>标题内容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 presetClass="entr" presetSubtype="2" accel="58000" fill="hold" nodeType="afterEffect" p14:presetBounceEnd="58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58000">
                                          <p:cBhvr additive="base">
                                            <p:cTn id="19" dur="13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20" dur="13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8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58000">
                                          <p:cBhvr additive="base">
                                            <p:cTn id="23" dur="1300" fill="hold"/>
                                            <p:tgtEl>
                                              <p:spTgt spid="13"/>
                                            </p:tgtEl>
                                            <p:attrNameLst>
                                              <p:attrName>ppt_x</p:attrName>
                                            </p:attrNameLst>
                                          </p:cBhvr>
                                          <p:tavLst>
                                            <p:tav tm="0">
                                              <p:val>
                                                <p:strVal val="1+#ppt_w/2"/>
                                              </p:val>
                                            </p:tav>
                                            <p:tav tm="100000">
                                              <p:val>
                                                <p:strVal val="#ppt_x"/>
                                              </p:val>
                                            </p:tav>
                                          </p:tavLst>
                                        </p:anim>
                                        <p:anim calcmode="lin" valueType="num" p14:bounceEnd="58000">
                                          <p:cBhvr additive="base">
                                            <p:cTn id="24" dur="13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8000">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14:bounceEnd="58000">
                                          <p:cBhvr additive="base">
                                            <p:cTn id="27" dur="1300" fill="hold"/>
                                            <p:tgtEl>
                                              <p:spTgt spid="18"/>
                                            </p:tgtEl>
                                            <p:attrNameLst>
                                              <p:attrName>ppt_x</p:attrName>
                                            </p:attrNameLst>
                                          </p:cBhvr>
                                          <p:tavLst>
                                            <p:tav tm="0">
                                              <p:val>
                                                <p:strVal val="1+#ppt_w/2"/>
                                              </p:val>
                                            </p:tav>
                                            <p:tav tm="100000">
                                              <p:val>
                                                <p:strVal val="#ppt_x"/>
                                              </p:val>
                                            </p:tav>
                                          </p:tavLst>
                                        </p:anim>
                                        <p:anim calcmode="lin" valueType="num" p14:bounceEnd="58000">
                                          <p:cBhvr additive="base">
                                            <p:cTn id="28" dur="13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8000">
                                      <p:stCondLst>
                                        <p:cond delay="800"/>
                                      </p:stCondLst>
                                      <p:childTnLst>
                                        <p:set>
                                          <p:cBhvr>
                                            <p:cTn id="30" dur="1" fill="hold">
                                              <p:stCondLst>
                                                <p:cond delay="0"/>
                                              </p:stCondLst>
                                            </p:cTn>
                                            <p:tgtEl>
                                              <p:spTgt spid="23"/>
                                            </p:tgtEl>
                                            <p:attrNameLst>
                                              <p:attrName>style.visibility</p:attrName>
                                            </p:attrNameLst>
                                          </p:cBhvr>
                                          <p:to>
                                            <p:strVal val="visible"/>
                                          </p:to>
                                        </p:set>
                                        <p:anim calcmode="lin" valueType="num" p14:bounceEnd="58000">
                                          <p:cBhvr additive="base">
                                            <p:cTn id="31" dur="1300" fill="hold"/>
                                            <p:tgtEl>
                                              <p:spTgt spid="23"/>
                                            </p:tgtEl>
                                            <p:attrNameLst>
                                              <p:attrName>ppt_x</p:attrName>
                                            </p:attrNameLst>
                                          </p:cBhvr>
                                          <p:tavLst>
                                            <p:tav tm="0">
                                              <p:val>
                                                <p:strVal val="1+#ppt_w/2"/>
                                              </p:val>
                                            </p:tav>
                                            <p:tav tm="100000">
                                              <p:val>
                                                <p:strVal val="#ppt_x"/>
                                              </p:val>
                                            </p:tav>
                                          </p:tavLst>
                                        </p:anim>
                                        <p:anim calcmode="lin" valueType="num" p14:bounceEnd="58000">
                                          <p:cBhvr additive="base">
                                            <p:cTn id="32" dur="13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500"/>
                                            <p:tgtEl>
                                              <p:spTgt spid="5"/>
                                            </p:tgtEl>
                                          </p:cBhvr>
                                        </p:animEffect>
                                        <p:anim calcmode="lin" valueType="num">
                                          <p:cBhvr>
                                            <p:cTn id="37" dur="1500" fill="hold"/>
                                            <p:tgtEl>
                                              <p:spTgt spid="5"/>
                                            </p:tgtEl>
                                            <p:attrNameLst>
                                              <p:attrName>ppt_x</p:attrName>
                                            </p:attrNameLst>
                                          </p:cBhvr>
                                          <p:tavLst>
                                            <p:tav tm="0">
                                              <p:val>
                                                <p:strVal val="#ppt_x"/>
                                              </p:val>
                                            </p:tav>
                                            <p:tav tm="100000">
                                              <p:val>
                                                <p:strVal val="#ppt_x"/>
                                              </p:val>
                                            </p:tav>
                                          </p:tavLst>
                                        </p:anim>
                                        <p:anim calcmode="lin" valueType="num">
                                          <p:cBhvr>
                                            <p:cTn id="38"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 presetClass="entr" presetSubtype="2" accel="58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300" fill="hold"/>
                                            <p:tgtEl>
                                              <p:spTgt spid="8"/>
                                            </p:tgtEl>
                                            <p:attrNameLst>
                                              <p:attrName>ppt_x</p:attrName>
                                            </p:attrNameLst>
                                          </p:cBhvr>
                                          <p:tavLst>
                                            <p:tav tm="0">
                                              <p:val>
                                                <p:strVal val="1+#ppt_w/2"/>
                                              </p:val>
                                            </p:tav>
                                            <p:tav tm="100000">
                                              <p:val>
                                                <p:strVal val="#ppt_x"/>
                                              </p:val>
                                            </p:tav>
                                          </p:tavLst>
                                        </p:anim>
                                        <p:anim calcmode="lin" valueType="num">
                                          <p:cBhvr additive="base">
                                            <p:cTn id="20" dur="13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300" fill="hold"/>
                                            <p:tgtEl>
                                              <p:spTgt spid="13"/>
                                            </p:tgtEl>
                                            <p:attrNameLst>
                                              <p:attrName>ppt_x</p:attrName>
                                            </p:attrNameLst>
                                          </p:cBhvr>
                                          <p:tavLst>
                                            <p:tav tm="0">
                                              <p:val>
                                                <p:strVal val="1+#ppt_w/2"/>
                                              </p:val>
                                            </p:tav>
                                            <p:tav tm="100000">
                                              <p:val>
                                                <p:strVal val="#ppt_x"/>
                                              </p:val>
                                            </p:tav>
                                          </p:tavLst>
                                        </p:anim>
                                        <p:anim calcmode="lin" valueType="num">
                                          <p:cBhvr additive="base">
                                            <p:cTn id="24" dur="13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300" fill="hold"/>
                                            <p:tgtEl>
                                              <p:spTgt spid="18"/>
                                            </p:tgtEl>
                                            <p:attrNameLst>
                                              <p:attrName>ppt_x</p:attrName>
                                            </p:attrNameLst>
                                          </p:cBhvr>
                                          <p:tavLst>
                                            <p:tav tm="0">
                                              <p:val>
                                                <p:strVal val="1+#ppt_w/2"/>
                                              </p:val>
                                            </p:tav>
                                            <p:tav tm="100000">
                                              <p:val>
                                                <p:strVal val="#ppt_x"/>
                                              </p:val>
                                            </p:tav>
                                          </p:tavLst>
                                        </p:anim>
                                        <p:anim calcmode="lin" valueType="num">
                                          <p:cBhvr additive="base">
                                            <p:cTn id="28" dur="13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300" fill="hold"/>
                                            <p:tgtEl>
                                              <p:spTgt spid="23"/>
                                            </p:tgtEl>
                                            <p:attrNameLst>
                                              <p:attrName>ppt_x</p:attrName>
                                            </p:attrNameLst>
                                          </p:cBhvr>
                                          <p:tavLst>
                                            <p:tav tm="0">
                                              <p:val>
                                                <p:strVal val="1+#ppt_w/2"/>
                                              </p:val>
                                            </p:tav>
                                            <p:tav tm="100000">
                                              <p:val>
                                                <p:strVal val="#ppt_x"/>
                                              </p:val>
                                            </p:tav>
                                          </p:tavLst>
                                        </p:anim>
                                        <p:anim calcmode="lin" valueType="num">
                                          <p:cBhvr additive="base">
                                            <p:cTn id="32" dur="13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500"/>
                                            <p:tgtEl>
                                              <p:spTgt spid="5"/>
                                            </p:tgtEl>
                                          </p:cBhvr>
                                        </p:animEffect>
                                        <p:anim calcmode="lin" valueType="num">
                                          <p:cBhvr>
                                            <p:cTn id="37" dur="1500" fill="hold"/>
                                            <p:tgtEl>
                                              <p:spTgt spid="5"/>
                                            </p:tgtEl>
                                            <p:attrNameLst>
                                              <p:attrName>ppt_x</p:attrName>
                                            </p:attrNameLst>
                                          </p:cBhvr>
                                          <p:tavLst>
                                            <p:tav tm="0">
                                              <p:val>
                                                <p:strVal val="#ppt_x"/>
                                              </p:val>
                                            </p:tav>
                                            <p:tav tm="100000">
                                              <p:val>
                                                <p:strVal val="#ppt_x"/>
                                              </p:val>
                                            </p:tav>
                                          </p:tavLst>
                                        </p:anim>
                                        <p:anim calcmode="lin" valueType="num">
                                          <p:cBhvr>
                                            <p:cTn id="38"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2386823" y="1975488"/>
            <a:ext cx="2961571" cy="2961571"/>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任意多边形 12"/>
          <p:cNvSpPr/>
          <p:nvPr/>
        </p:nvSpPr>
        <p:spPr>
          <a:xfrm>
            <a:off x="1268849" y="870894"/>
            <a:ext cx="5090177" cy="5170761"/>
          </a:xfrm>
          <a:custGeom>
            <a:avLst/>
            <a:gdLst>
              <a:gd name="connsiteX0" fmla="*/ 1939036 w 3817633"/>
              <a:gd name="connsiteY0" fmla="*/ 0 h 3878071"/>
              <a:gd name="connsiteX1" fmla="*/ 3790896 w 3817633"/>
              <a:gd name="connsiteY1" fmla="*/ 1362426 h 3878071"/>
              <a:gd name="connsiteX2" fmla="*/ 3817633 w 3817633"/>
              <a:gd name="connsiteY2" fmla="*/ 1466410 h 3878071"/>
              <a:gd name="connsiteX3" fmla="*/ 3094164 w 3817633"/>
              <a:gd name="connsiteY3" fmla="*/ 1466410 h 3878071"/>
              <a:gd name="connsiteX4" fmla="*/ 3089298 w 3817633"/>
              <a:gd name="connsiteY4" fmla="*/ 1453114 h 3878071"/>
              <a:gd name="connsiteX5" fmla="*/ 1939034 w 3817633"/>
              <a:gd name="connsiteY5" fmla="*/ 690669 h 3878071"/>
              <a:gd name="connsiteX6" fmla="*/ 690668 w 3817633"/>
              <a:gd name="connsiteY6" fmla="*/ 1939034 h 3878071"/>
              <a:gd name="connsiteX7" fmla="*/ 1939034 w 3817633"/>
              <a:gd name="connsiteY7" fmla="*/ 3187399 h 3878071"/>
              <a:gd name="connsiteX8" fmla="*/ 2974199 w 3817633"/>
              <a:gd name="connsiteY8" fmla="*/ 2637007 h 3878071"/>
              <a:gd name="connsiteX9" fmla="*/ 3084449 w 3817633"/>
              <a:gd name="connsiteY9" fmla="*/ 2433887 h 3878071"/>
              <a:gd name="connsiteX10" fmla="*/ 3811918 w 3817633"/>
              <a:gd name="connsiteY10" fmla="*/ 2433887 h 3878071"/>
              <a:gd name="connsiteX11" fmla="*/ 3790896 w 3817633"/>
              <a:gd name="connsiteY11" fmla="*/ 2515646 h 3878071"/>
              <a:gd name="connsiteX12" fmla="*/ 1939036 w 3817633"/>
              <a:gd name="connsiteY12" fmla="*/ 3878071 h 3878071"/>
              <a:gd name="connsiteX13" fmla="*/ 0 w 3817633"/>
              <a:gd name="connsiteY13" fmla="*/ 1939036 h 3878071"/>
              <a:gd name="connsiteX14" fmla="*/ 1939036 w 3817633"/>
              <a:gd name="connsiteY14" fmla="*/ 0 h 38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7633" h="3878071">
                <a:moveTo>
                  <a:pt x="1939036" y="0"/>
                </a:moveTo>
                <a:cubicBezTo>
                  <a:pt x="2809142" y="0"/>
                  <a:pt x="3545392" y="573105"/>
                  <a:pt x="3790896" y="1362426"/>
                </a:cubicBezTo>
                <a:lnTo>
                  <a:pt x="3817633" y="1466410"/>
                </a:lnTo>
                <a:lnTo>
                  <a:pt x="3094164" y="1466410"/>
                </a:lnTo>
                <a:lnTo>
                  <a:pt x="3089298" y="1453114"/>
                </a:lnTo>
                <a:cubicBezTo>
                  <a:pt x="2899785" y="1005057"/>
                  <a:pt x="2456125" y="690669"/>
                  <a:pt x="1939034" y="690669"/>
                </a:cubicBezTo>
                <a:cubicBezTo>
                  <a:pt x="1249581" y="690669"/>
                  <a:pt x="690668" y="1249581"/>
                  <a:pt x="690668" y="1939034"/>
                </a:cubicBezTo>
                <a:cubicBezTo>
                  <a:pt x="690668" y="2628488"/>
                  <a:pt x="1249581" y="3187399"/>
                  <a:pt x="1939034" y="3187399"/>
                </a:cubicBezTo>
                <a:cubicBezTo>
                  <a:pt x="2369943" y="3187399"/>
                  <a:pt x="2749859" y="2969075"/>
                  <a:pt x="2974199" y="2637007"/>
                </a:cubicBezTo>
                <a:lnTo>
                  <a:pt x="3084449" y="2433887"/>
                </a:lnTo>
                <a:lnTo>
                  <a:pt x="3811918" y="2433887"/>
                </a:lnTo>
                <a:lnTo>
                  <a:pt x="3790896" y="2515646"/>
                </a:lnTo>
                <a:cubicBezTo>
                  <a:pt x="3545392" y="3304966"/>
                  <a:pt x="2809142" y="3878071"/>
                  <a:pt x="1939036" y="3878071"/>
                </a:cubicBezTo>
                <a:cubicBezTo>
                  <a:pt x="868135" y="3878071"/>
                  <a:pt x="0" y="3009936"/>
                  <a:pt x="0" y="1939036"/>
                </a:cubicBezTo>
                <a:cubicBezTo>
                  <a:pt x="0" y="868135"/>
                  <a:pt x="868135" y="0"/>
                  <a:pt x="19390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4" name="PA_文本框 10"/>
          <p:cNvSpPr txBox="1"/>
          <p:nvPr>
            <p:custDataLst>
              <p:tags r:id="rId1"/>
            </p:custDataLst>
          </p:nvPr>
        </p:nvSpPr>
        <p:spPr>
          <a:xfrm>
            <a:off x="5407914" y="2948441"/>
            <a:ext cx="891591" cy="1015663"/>
          </a:xfrm>
          <a:prstGeom prst="rect">
            <a:avLst/>
          </a:prstGeom>
          <a:noFill/>
        </p:spPr>
        <p:txBody>
          <a:bodyPr wrap="none" rtlCol="0">
            <a:spAutoFit/>
          </a:bodyPr>
          <a:lstStyle/>
          <a:p>
            <a:r>
              <a:rPr lang="en-US" altLang="zh-CN" sz="6000" b="1" dirty="0">
                <a:solidFill>
                  <a:schemeClr val="accent1"/>
                </a:solidFill>
                <a:latin typeface="Impact" panose="020B0806030902050204" pitchFamily="34" charset="0"/>
              </a:rPr>
              <a:t>01</a:t>
            </a:r>
            <a:endParaRPr lang="zh-CN" altLang="en-US" sz="6000" b="1" dirty="0">
              <a:solidFill>
                <a:schemeClr val="accent1"/>
              </a:solidFill>
              <a:latin typeface="Impact" panose="020B0806030902050204" pitchFamily="34" charset="0"/>
            </a:endParaRPr>
          </a:p>
        </p:txBody>
      </p:sp>
      <p:sp>
        <p:nvSpPr>
          <p:cNvPr id="15" name="文本框 14"/>
          <p:cNvSpPr txBox="1"/>
          <p:nvPr/>
        </p:nvSpPr>
        <p:spPr>
          <a:xfrm>
            <a:off x="6598460" y="2948441"/>
            <a:ext cx="3262432" cy="707886"/>
          </a:xfrm>
          <a:prstGeom prst="rect">
            <a:avLst/>
          </a:prstGeom>
          <a:noFill/>
        </p:spPr>
        <p:txBody>
          <a:bodyPr wrap="none" rtlCol="0">
            <a:spAutoFit/>
          </a:bodyPr>
          <a:lstStyle/>
          <a:p>
            <a:r>
              <a:rPr lang="zh-CN" altLang="en-US" sz="4000" b="1" dirty="0">
                <a:solidFill>
                  <a:schemeClr val="accent1"/>
                </a:solidFill>
                <a:latin typeface="+mn-ea"/>
                <a:ea typeface="+mn-ea"/>
              </a:rPr>
              <a:t>点击添加内容</a:t>
            </a:r>
          </a:p>
        </p:txBody>
      </p:sp>
      <p:sp>
        <p:nvSpPr>
          <p:cNvPr id="16" name="文本框 15"/>
          <p:cNvSpPr txBox="1"/>
          <p:nvPr/>
        </p:nvSpPr>
        <p:spPr>
          <a:xfrm>
            <a:off x="6598460" y="3591554"/>
            <a:ext cx="4374340" cy="584775"/>
          </a:xfrm>
          <a:prstGeom prst="rect">
            <a:avLst/>
          </a:prstGeom>
          <a:noFill/>
        </p:spPr>
        <p:txBody>
          <a:bodyPr wrap="square" rtlCol="0">
            <a:spAutoFit/>
          </a:bodyPr>
          <a:lstStyle/>
          <a:p>
            <a:r>
              <a:rPr lang="zh-CN" altLang="en-US" sz="1600" dirty="0">
                <a:latin typeface="+mn-ea"/>
                <a:ea typeface="+mn-ea"/>
              </a:rPr>
              <a:t>点击添加主要文字内容点击添加主要文字内容</a:t>
            </a:r>
            <a:endParaRPr lang="en-US" altLang="zh-CN" sz="1600" dirty="0">
              <a:latin typeface="+mn-ea"/>
              <a:ea typeface="+mn-ea"/>
            </a:endParaRPr>
          </a:p>
          <a:p>
            <a:r>
              <a:rPr lang="zh-CN" altLang="en-US" sz="1600" dirty="0">
                <a:latin typeface="+mn-ea"/>
                <a:ea typeface="+mn-ea"/>
              </a:rPr>
              <a:t>点击添加主要文字内容点击添加主要文字内容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50" fill="hold"/>
                                        <p:tgtEl>
                                          <p:spTgt spid="12"/>
                                        </p:tgtEl>
                                        <p:attrNameLst>
                                          <p:attrName>ppt_w</p:attrName>
                                        </p:attrNameLst>
                                      </p:cBhvr>
                                      <p:tavLst>
                                        <p:tav tm="0">
                                          <p:val>
                                            <p:fltVal val="0"/>
                                          </p:val>
                                        </p:tav>
                                        <p:tav tm="100000">
                                          <p:val>
                                            <p:strVal val="#ppt_w"/>
                                          </p:val>
                                        </p:tav>
                                      </p:tavLst>
                                    </p:anim>
                                    <p:anim calcmode="lin" valueType="num">
                                      <p:cBhvr>
                                        <p:cTn id="13" dur="250" fill="hold"/>
                                        <p:tgtEl>
                                          <p:spTgt spid="12"/>
                                        </p:tgtEl>
                                        <p:attrNameLst>
                                          <p:attrName>ppt_h</p:attrName>
                                        </p:attrNameLst>
                                      </p:cBhvr>
                                      <p:tavLst>
                                        <p:tav tm="0">
                                          <p:val>
                                            <p:fltVal val="0"/>
                                          </p:val>
                                        </p:tav>
                                        <p:tav tm="100000">
                                          <p:val>
                                            <p:strVal val="#ppt_h"/>
                                          </p:val>
                                        </p:tav>
                                      </p:tavLst>
                                    </p:anim>
                                    <p:animEffect transition="in" filter="fade">
                                      <p:cBhvr>
                                        <p:cTn id="14" dur="250"/>
                                        <p:tgtEl>
                                          <p:spTgt spid="12"/>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6" presetClass="emph" presetSubtype="0" fill="hold" grpId="1" nodeType="withEffect">
                                  <p:stCondLst>
                                    <p:cond delay="0"/>
                                  </p:stCondLst>
                                  <p:childTnLst>
                                    <p:animScale>
                                      <p:cBhvr>
                                        <p:cTn id="30" dur="10" fill="hold"/>
                                        <p:tgtEl>
                                          <p:spTgt spid="16"/>
                                        </p:tgtEl>
                                      </p:cBhvr>
                                      <p:by x="2000" y="100000"/>
                                    </p:animScale>
                                  </p:childTnLst>
                                </p:cTn>
                              </p:par>
                              <p:par>
                                <p:cTn id="31" presetID="6" presetClass="emph" presetSubtype="0" fill="hold" grpId="2" nodeType="withEffect">
                                  <p:stCondLst>
                                    <p:cond delay="250"/>
                                  </p:stCondLst>
                                  <p:childTnLst>
                                    <p:animScale>
                                      <p:cBhvr>
                                        <p:cTn id="32" dur="500" fill="hold"/>
                                        <p:tgtEl>
                                          <p:spTgt spid="16"/>
                                        </p:tgtEl>
                                      </p:cBhvr>
                                      <p:by x="50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P spid="16" grpId="1"/>
      <p:bldP spid="16"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A_文本框 22"/>
          <p:cNvSpPr txBox="1"/>
          <p:nvPr>
            <p:custDataLst>
              <p:tags r:id="rId1"/>
            </p:custDataLst>
          </p:nvPr>
        </p:nvSpPr>
        <p:spPr>
          <a:xfrm>
            <a:off x="3824737" y="5740000"/>
            <a:ext cx="5051383" cy="420564"/>
          </a:xfrm>
          <a:prstGeom prst="rect">
            <a:avLst/>
          </a:prstGeom>
          <a:noFill/>
        </p:spPr>
        <p:txBody>
          <a:bodyPr wrap="none" rtlCol="0">
            <a:spAutoFit/>
          </a:bodyPr>
          <a:lstStyle/>
          <a:p>
            <a:r>
              <a:rPr lang="zh-CN" altLang="en-US" sz="2135" dirty="0">
                <a:solidFill>
                  <a:schemeClr val="accent2"/>
                </a:solidFill>
                <a:latin typeface="微软雅黑" panose="020B0503020204020204" pitchFamily="34" charset="-122"/>
                <a:ea typeface="微软雅黑" panose="020B0503020204020204" pitchFamily="34" charset="-122"/>
              </a:rPr>
              <a:t>新闻报告  工作汇报  动态模版  行业通用</a:t>
            </a:r>
          </a:p>
        </p:txBody>
      </p:sp>
      <p:sp>
        <p:nvSpPr>
          <p:cNvPr id="424" name="PA_圆角矩形 29"/>
          <p:cNvSpPr/>
          <p:nvPr>
            <p:custDataLst>
              <p:tags r:id="rId2"/>
            </p:custDataLst>
          </p:nvPr>
        </p:nvSpPr>
        <p:spPr>
          <a:xfrm>
            <a:off x="3776956" y="4944774"/>
            <a:ext cx="5122607" cy="672075"/>
          </a:xfrm>
          <a:prstGeom prst="roundRect">
            <a:avLst>
              <a:gd name="adj" fmla="val 42270"/>
            </a:avLst>
          </a:prstGeom>
          <a:solidFill>
            <a:schemeClr val="bg1">
              <a:lumMod val="95000"/>
            </a:schemeClr>
          </a:solidFill>
          <a:ln>
            <a:noFill/>
          </a:ln>
          <a:effectLst>
            <a:innerShdw blurRad="63500" dist="12700" dir="16200000">
              <a:schemeClr val="tx1">
                <a:alpha val="8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25" name="PA_文本框 25"/>
          <p:cNvSpPr txBox="1"/>
          <p:nvPr>
            <p:custDataLst>
              <p:tags r:id="rId3"/>
            </p:custDataLst>
          </p:nvPr>
        </p:nvSpPr>
        <p:spPr>
          <a:xfrm>
            <a:off x="3882597" y="4969208"/>
            <a:ext cx="4842993" cy="646331"/>
          </a:xfrm>
          <a:prstGeom prst="rect">
            <a:avLst/>
          </a:prstGeom>
          <a:noFill/>
        </p:spPr>
        <p:txBody>
          <a:bodyPr wrap="non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演 示 完 毕 感 谢 观 看</a:t>
            </a:r>
          </a:p>
        </p:txBody>
      </p:sp>
      <p:sp>
        <p:nvSpPr>
          <p:cNvPr id="2" name="文本框 1"/>
          <p:cNvSpPr txBox="1"/>
          <p:nvPr/>
        </p:nvSpPr>
        <p:spPr>
          <a:xfrm>
            <a:off x="5356405" y="2721684"/>
            <a:ext cx="2101857" cy="1200329"/>
          </a:xfrm>
          <a:prstGeom prst="rect">
            <a:avLst/>
          </a:prstGeom>
          <a:noFill/>
          <a:effectLst>
            <a:glow rad="723900">
              <a:schemeClr val="accent2">
                <a:satMod val="175000"/>
              </a:schemeClr>
            </a:glow>
          </a:effectLst>
        </p:spPr>
        <p:txBody>
          <a:bodyPr wrap="none" rtlCol="0">
            <a:spAutoFit/>
          </a:bodyPr>
          <a:lstStyle/>
          <a:p>
            <a:r>
              <a:rPr lang="en-US" altLang="zh-CN" sz="7200" dirty="0">
                <a:effectLst>
                  <a:glow rad="76200">
                    <a:schemeClr val="accent2">
                      <a:satMod val="175000"/>
                    </a:schemeClr>
                  </a:glow>
                </a:effectLst>
                <a:latin typeface="Impact" panose="020B0806030902050204" pitchFamily="34" charset="0"/>
              </a:rPr>
              <a:t>2020</a:t>
            </a:r>
            <a:endParaRPr lang="zh-CN" altLang="en-US" sz="7200" dirty="0">
              <a:effectLst>
                <a:glow rad="76200">
                  <a:schemeClr val="accent2">
                    <a:satMod val="175000"/>
                  </a:schemeClr>
                </a:glow>
              </a:effectLst>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24"/>
                                        </p:tgtEl>
                                        <p:attrNameLst>
                                          <p:attrName>style.visibility</p:attrName>
                                        </p:attrNameLst>
                                      </p:cBhvr>
                                      <p:to>
                                        <p:strVal val="visible"/>
                                      </p:to>
                                    </p:set>
                                    <p:animEffect transition="in" filter="fade">
                                      <p:cBhvr>
                                        <p:cTn id="13" dur="500"/>
                                        <p:tgtEl>
                                          <p:spTgt spid="424"/>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425"/>
                                        </p:tgtEl>
                                        <p:attrNameLst>
                                          <p:attrName>style.visibility</p:attrName>
                                        </p:attrNameLst>
                                      </p:cBhvr>
                                      <p:to>
                                        <p:strVal val="visible"/>
                                      </p:to>
                                    </p:set>
                                    <p:animEffect transition="in" filter="wipe(left)">
                                      <p:cBhvr>
                                        <p:cTn id="16" dur="1750"/>
                                        <p:tgtEl>
                                          <p:spTgt spid="425"/>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22"/>
                                        </p:tgtEl>
                                        <p:attrNameLst>
                                          <p:attrName>style.visibility</p:attrName>
                                        </p:attrNameLst>
                                      </p:cBhvr>
                                      <p:to>
                                        <p:strVal val="visible"/>
                                      </p:to>
                                    </p:set>
                                    <p:animEffect transition="in" filter="fade">
                                      <p:cBhvr>
                                        <p:cTn id="20" dur="1000"/>
                                        <p:tgtEl>
                                          <p:spTgt spid="422"/>
                                        </p:tgtEl>
                                      </p:cBhvr>
                                    </p:animEffect>
                                    <p:anim calcmode="lin" valueType="num">
                                      <p:cBhvr>
                                        <p:cTn id="21" dur="1000" fill="hold"/>
                                        <p:tgtEl>
                                          <p:spTgt spid="422"/>
                                        </p:tgtEl>
                                        <p:attrNameLst>
                                          <p:attrName>ppt_x</p:attrName>
                                        </p:attrNameLst>
                                      </p:cBhvr>
                                      <p:tavLst>
                                        <p:tav tm="0">
                                          <p:val>
                                            <p:strVal val="#ppt_x"/>
                                          </p:val>
                                        </p:tav>
                                        <p:tav tm="100000">
                                          <p:val>
                                            <p:strVal val="#ppt_x"/>
                                          </p:val>
                                        </p:tav>
                                      </p:tavLst>
                                    </p:anim>
                                    <p:anim calcmode="lin" valueType="num">
                                      <p:cBhvr>
                                        <p:cTn id="22" dur="1000" fill="hold"/>
                                        <p:tgtEl>
                                          <p:spTgt spid="4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424" grpId="0" animBg="1"/>
      <p:bldP spid="42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54"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867040" y="2360688"/>
            <a:ext cx="2713957" cy="2713957"/>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2" name="椭圆 9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cxnSp>
        <p:nvCxnSpPr>
          <p:cNvPr id="93" name="直接连接符 92"/>
          <p:cNvCxnSpPr>
            <a:stCxn id="124" idx="7"/>
            <a:endCxn id="97" idx="3"/>
          </p:cNvCxnSpPr>
          <p:nvPr/>
        </p:nvCxnSpPr>
        <p:spPr>
          <a:xfrm flipV="1">
            <a:off x="3298482" y="1855810"/>
            <a:ext cx="1429367" cy="873111"/>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24" idx="5"/>
            <a:endCxn id="115" idx="3"/>
          </p:cNvCxnSpPr>
          <p:nvPr/>
        </p:nvCxnSpPr>
        <p:spPr>
          <a:xfrm>
            <a:off x="3298482" y="4743194"/>
            <a:ext cx="1429367" cy="990975"/>
          </a:xfrm>
          <a:prstGeom prst="line">
            <a:avLst/>
          </a:prstGeom>
          <a:ln w="127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5" name="直接连接符 94"/>
          <p:cNvCxnSpPr>
            <a:endCxn id="109" idx="3"/>
          </p:cNvCxnSpPr>
          <p:nvPr/>
        </p:nvCxnSpPr>
        <p:spPr>
          <a:xfrm>
            <a:off x="3521764" y="3865928"/>
            <a:ext cx="1206085" cy="587048"/>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6" name="直接连接符 95"/>
          <p:cNvCxnSpPr>
            <a:endCxn id="103" idx="3"/>
          </p:cNvCxnSpPr>
          <p:nvPr/>
        </p:nvCxnSpPr>
        <p:spPr>
          <a:xfrm flipV="1">
            <a:off x="3521764" y="3152177"/>
            <a:ext cx="1206085" cy="504056"/>
          </a:xfrm>
          <a:prstGeom prst="line">
            <a:avLst/>
          </a:prstGeom>
          <a:ln w="127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97" name="六边形 96"/>
          <p:cNvSpPr/>
          <p:nvPr/>
        </p:nvSpPr>
        <p:spPr>
          <a:xfrm>
            <a:off x="4727848" y="1351753"/>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rot="16200000">
            <a:off x="5039716" y="1195965"/>
            <a:ext cx="1134781" cy="1280371"/>
            <a:chOff x="8439634" y="3544648"/>
            <a:chExt cx="1611146" cy="1817848"/>
          </a:xfrm>
        </p:grpSpPr>
        <p:sp>
          <p:nvSpPr>
            <p:cNvPr id="9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0"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01" name="文本框 37"/>
          <p:cNvSpPr>
            <a:spLocks noChangeArrowheads="1"/>
          </p:cNvSpPr>
          <p:nvPr/>
        </p:nvSpPr>
        <p:spPr bwMode="auto">
          <a:xfrm>
            <a:off x="5278839" y="1528399"/>
            <a:ext cx="656531"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1" tIns="60945" rIns="121891"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dirty="0">
                <a:solidFill>
                  <a:schemeClr val="bg1"/>
                </a:solidFill>
                <a:sym typeface="微软雅黑" panose="020B0503020204020204" pitchFamily="34" charset="-122"/>
              </a:rPr>
              <a:t>文字</a:t>
            </a:r>
            <a:endParaRPr lang="en-US" altLang="zh-CN" sz="1600" b="1" dirty="0">
              <a:solidFill>
                <a:schemeClr val="bg1"/>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b="1" dirty="0">
                <a:solidFill>
                  <a:schemeClr val="bg1"/>
                </a:solidFill>
                <a:sym typeface="微软雅黑" panose="020B0503020204020204" pitchFamily="34" charset="-122"/>
              </a:rPr>
              <a:t>内容</a:t>
            </a:r>
          </a:p>
        </p:txBody>
      </p:sp>
      <p:sp>
        <p:nvSpPr>
          <p:cNvPr id="102" name="文本1"/>
          <p:cNvSpPr>
            <a:spLocks noChangeArrowheads="1"/>
          </p:cNvSpPr>
          <p:nvPr/>
        </p:nvSpPr>
        <p:spPr bwMode="gray">
          <a:xfrm>
            <a:off x="6247293" y="1511961"/>
            <a:ext cx="4961415" cy="721236"/>
          </a:xfrm>
          <a:prstGeom prst="roundRect">
            <a:avLst>
              <a:gd name="adj" fmla="val 0"/>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13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dirty="0">
              <a:latin typeface="微软雅黑" panose="020B0503020204020204" pitchFamily="34" charset="-122"/>
              <a:ea typeface="微软雅黑" panose="020B0503020204020204" pitchFamily="34" charset="-122"/>
            </a:endParaRPr>
          </a:p>
        </p:txBody>
      </p:sp>
      <p:sp>
        <p:nvSpPr>
          <p:cNvPr id="103" name="六边形 102"/>
          <p:cNvSpPr/>
          <p:nvPr/>
        </p:nvSpPr>
        <p:spPr>
          <a:xfrm>
            <a:off x="4727848" y="2648121"/>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 name="组合 103"/>
          <p:cNvGrpSpPr/>
          <p:nvPr/>
        </p:nvGrpSpPr>
        <p:grpSpPr>
          <a:xfrm rot="16200000">
            <a:off x="5039716" y="2492333"/>
            <a:ext cx="1134781" cy="1280371"/>
            <a:chOff x="8439634" y="3544648"/>
            <a:chExt cx="1611146" cy="1817848"/>
          </a:xfrm>
        </p:grpSpPr>
        <p:sp>
          <p:nvSpPr>
            <p:cNvPr id="10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07" name="文本框 37"/>
          <p:cNvSpPr>
            <a:spLocks noChangeArrowheads="1"/>
          </p:cNvSpPr>
          <p:nvPr/>
        </p:nvSpPr>
        <p:spPr bwMode="auto">
          <a:xfrm>
            <a:off x="5278839" y="2824767"/>
            <a:ext cx="656531"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1" tIns="60945" rIns="121891"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dirty="0">
                <a:solidFill>
                  <a:schemeClr val="bg1"/>
                </a:solidFill>
                <a:sym typeface="微软雅黑" panose="020B0503020204020204" pitchFamily="34" charset="-122"/>
              </a:rPr>
              <a:t>文字</a:t>
            </a:r>
            <a:endParaRPr lang="en-US" altLang="zh-CN" sz="1600" b="1" dirty="0">
              <a:solidFill>
                <a:schemeClr val="bg1"/>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b="1" dirty="0">
                <a:solidFill>
                  <a:schemeClr val="bg1"/>
                </a:solidFill>
                <a:sym typeface="微软雅黑" panose="020B0503020204020204" pitchFamily="34" charset="-122"/>
              </a:rPr>
              <a:t>内容</a:t>
            </a:r>
          </a:p>
        </p:txBody>
      </p:sp>
      <p:sp>
        <p:nvSpPr>
          <p:cNvPr id="108" name="文本1"/>
          <p:cNvSpPr>
            <a:spLocks noChangeArrowheads="1"/>
          </p:cNvSpPr>
          <p:nvPr/>
        </p:nvSpPr>
        <p:spPr bwMode="gray">
          <a:xfrm>
            <a:off x="6247293" y="2808329"/>
            <a:ext cx="4961415" cy="721236"/>
          </a:xfrm>
          <a:prstGeom prst="roundRect">
            <a:avLst>
              <a:gd name="adj" fmla="val 0"/>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13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dirty="0">
              <a:latin typeface="微软雅黑" panose="020B0503020204020204" pitchFamily="34" charset="-122"/>
              <a:ea typeface="微软雅黑" panose="020B0503020204020204" pitchFamily="34" charset="-122"/>
            </a:endParaRPr>
          </a:p>
        </p:txBody>
      </p:sp>
      <p:sp>
        <p:nvSpPr>
          <p:cNvPr id="109" name="六边形 108"/>
          <p:cNvSpPr/>
          <p:nvPr/>
        </p:nvSpPr>
        <p:spPr>
          <a:xfrm>
            <a:off x="4727848" y="3948920"/>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0" name="组合 109"/>
          <p:cNvGrpSpPr/>
          <p:nvPr/>
        </p:nvGrpSpPr>
        <p:grpSpPr>
          <a:xfrm rot="16200000">
            <a:off x="5039716" y="3793133"/>
            <a:ext cx="1134781" cy="1280371"/>
            <a:chOff x="8439634" y="3544648"/>
            <a:chExt cx="1611146" cy="1817848"/>
          </a:xfrm>
        </p:grpSpPr>
        <p:sp>
          <p:nvSpPr>
            <p:cNvPr id="11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3" name="文本框 37"/>
          <p:cNvSpPr>
            <a:spLocks noChangeArrowheads="1"/>
          </p:cNvSpPr>
          <p:nvPr/>
        </p:nvSpPr>
        <p:spPr bwMode="auto">
          <a:xfrm>
            <a:off x="5278839" y="4125566"/>
            <a:ext cx="656531"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1" tIns="60945" rIns="121891"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dirty="0">
                <a:solidFill>
                  <a:schemeClr val="bg1"/>
                </a:solidFill>
                <a:sym typeface="微软雅黑" panose="020B0503020204020204" pitchFamily="34" charset="-122"/>
              </a:rPr>
              <a:t>文字</a:t>
            </a:r>
            <a:endParaRPr lang="en-US" altLang="zh-CN" sz="1600" b="1" dirty="0">
              <a:solidFill>
                <a:schemeClr val="bg1"/>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b="1" dirty="0">
                <a:solidFill>
                  <a:schemeClr val="bg1"/>
                </a:solidFill>
                <a:sym typeface="微软雅黑" panose="020B0503020204020204" pitchFamily="34" charset="-122"/>
              </a:rPr>
              <a:t>内容</a:t>
            </a:r>
          </a:p>
        </p:txBody>
      </p:sp>
      <p:sp>
        <p:nvSpPr>
          <p:cNvPr id="114" name="文本1"/>
          <p:cNvSpPr>
            <a:spLocks noChangeArrowheads="1"/>
          </p:cNvSpPr>
          <p:nvPr/>
        </p:nvSpPr>
        <p:spPr bwMode="gray">
          <a:xfrm>
            <a:off x="6247293" y="4109127"/>
            <a:ext cx="4961415" cy="721236"/>
          </a:xfrm>
          <a:prstGeom prst="roundRect">
            <a:avLst>
              <a:gd name="adj" fmla="val 0"/>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13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dirty="0">
              <a:latin typeface="微软雅黑" panose="020B0503020204020204" pitchFamily="34" charset="-122"/>
              <a:ea typeface="微软雅黑" panose="020B0503020204020204" pitchFamily="34" charset="-122"/>
            </a:endParaRPr>
          </a:p>
        </p:txBody>
      </p:sp>
      <p:sp>
        <p:nvSpPr>
          <p:cNvPr id="115" name="六边形 114"/>
          <p:cNvSpPr/>
          <p:nvPr/>
        </p:nvSpPr>
        <p:spPr>
          <a:xfrm>
            <a:off x="4727848" y="5230111"/>
            <a:ext cx="6624736" cy="10081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115"/>
          <p:cNvGrpSpPr/>
          <p:nvPr/>
        </p:nvGrpSpPr>
        <p:grpSpPr>
          <a:xfrm rot="16200000">
            <a:off x="5039716" y="5074324"/>
            <a:ext cx="1134781" cy="1280371"/>
            <a:chOff x="8439634" y="3544648"/>
            <a:chExt cx="1611146" cy="1817848"/>
          </a:xfrm>
        </p:grpSpPr>
        <p:sp>
          <p:nvSpPr>
            <p:cNvPr id="11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9" name="文本框 37"/>
          <p:cNvSpPr>
            <a:spLocks noChangeArrowheads="1"/>
          </p:cNvSpPr>
          <p:nvPr/>
        </p:nvSpPr>
        <p:spPr bwMode="auto">
          <a:xfrm>
            <a:off x="5278839" y="5406757"/>
            <a:ext cx="656531"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1" tIns="60945" rIns="121891"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dirty="0">
                <a:solidFill>
                  <a:schemeClr val="bg1"/>
                </a:solidFill>
                <a:sym typeface="微软雅黑" panose="020B0503020204020204" pitchFamily="34" charset="-122"/>
              </a:rPr>
              <a:t>文字</a:t>
            </a:r>
            <a:endParaRPr lang="en-US" altLang="zh-CN" sz="1600" b="1" dirty="0">
              <a:solidFill>
                <a:schemeClr val="bg1"/>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b="1" dirty="0">
                <a:solidFill>
                  <a:schemeClr val="bg1"/>
                </a:solidFill>
                <a:sym typeface="微软雅黑" panose="020B0503020204020204" pitchFamily="34" charset="-122"/>
              </a:rPr>
              <a:t>内容</a:t>
            </a:r>
          </a:p>
        </p:txBody>
      </p:sp>
      <p:sp>
        <p:nvSpPr>
          <p:cNvPr id="120" name="文本1"/>
          <p:cNvSpPr>
            <a:spLocks noChangeArrowheads="1"/>
          </p:cNvSpPr>
          <p:nvPr/>
        </p:nvSpPr>
        <p:spPr bwMode="gray">
          <a:xfrm>
            <a:off x="6247293" y="5390319"/>
            <a:ext cx="4961415" cy="721236"/>
          </a:xfrm>
          <a:prstGeom prst="roundRect">
            <a:avLst>
              <a:gd name="adj" fmla="val 0"/>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13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dirty="0">
              <a:latin typeface="微软雅黑" panose="020B0503020204020204" pitchFamily="34" charset="-122"/>
              <a:ea typeface="微软雅黑" panose="020B0503020204020204" pitchFamily="34" charset="-122"/>
            </a:endParaRPr>
          </a:p>
        </p:txBody>
      </p:sp>
      <p:grpSp>
        <p:nvGrpSpPr>
          <p:cNvPr id="122" name="组合 121"/>
          <p:cNvGrpSpPr/>
          <p:nvPr/>
        </p:nvGrpSpPr>
        <p:grpSpPr>
          <a:xfrm>
            <a:off x="867039" y="2311751"/>
            <a:ext cx="2848613" cy="2848611"/>
            <a:chOff x="1752735" y="879940"/>
            <a:chExt cx="2070478" cy="2070476"/>
          </a:xfrm>
        </p:grpSpPr>
        <p:sp>
          <p:nvSpPr>
            <p:cNvPr id="123" name="同心圆 122"/>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4" name="同心圆 123"/>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grpSp>
      <p:sp>
        <p:nvSpPr>
          <p:cNvPr id="2" name="椭圆 1"/>
          <p:cNvSpPr/>
          <p:nvPr/>
        </p:nvSpPr>
        <p:spPr>
          <a:xfrm>
            <a:off x="1099835" y="2564905"/>
            <a:ext cx="2381087" cy="2381087"/>
          </a:xfrm>
          <a:prstGeom prst="ellipse">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35" b="1" dirty="0">
                <a:latin typeface="微软雅黑" panose="020B0503020204020204" pitchFamily="34" charset="-122"/>
                <a:ea typeface="微软雅黑" panose="020B0503020204020204" pitchFamily="34" charset="-122"/>
              </a:rPr>
              <a:t>点击添加</a:t>
            </a:r>
            <a:endParaRPr lang="en-US" altLang="zh-CN" sz="2535" b="1" dirty="0">
              <a:latin typeface="微软雅黑" panose="020B0503020204020204" pitchFamily="34" charset="-122"/>
              <a:ea typeface="微软雅黑" panose="020B0503020204020204" pitchFamily="34" charset="-122"/>
            </a:endParaRPr>
          </a:p>
          <a:p>
            <a:pPr algn="ctr"/>
            <a:r>
              <a:rPr lang="zh-CN" altLang="en-US" sz="2535" b="1" dirty="0">
                <a:latin typeface="微软雅黑" panose="020B0503020204020204" pitchFamily="34" charset="-122"/>
                <a:ea typeface="微软雅黑" panose="020B0503020204020204" pitchFamily="34" charset="-122"/>
              </a:rPr>
              <a:t>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1000"/>
                                        <p:tgtEl>
                                          <p:spTgt spid="122"/>
                                        </p:tgtEl>
                                      </p:cBhvr>
                                    </p:animEffect>
                                    <p:anim calcmode="lin" valueType="num">
                                      <p:cBhvr>
                                        <p:cTn id="13" dur="1000" fill="hold"/>
                                        <p:tgtEl>
                                          <p:spTgt spid="122"/>
                                        </p:tgtEl>
                                        <p:attrNameLst>
                                          <p:attrName>ppt_x</p:attrName>
                                        </p:attrNameLst>
                                      </p:cBhvr>
                                      <p:tavLst>
                                        <p:tav tm="0">
                                          <p:val>
                                            <p:strVal val="#ppt_x"/>
                                          </p:val>
                                        </p:tav>
                                        <p:tav tm="100000">
                                          <p:val>
                                            <p:strVal val="#ppt_x"/>
                                          </p:val>
                                        </p:tav>
                                      </p:tavLst>
                                    </p:anim>
                                    <p:anim calcmode="lin" valueType="num">
                                      <p:cBhvr>
                                        <p:cTn id="14" dur="1000" fill="hold"/>
                                        <p:tgtEl>
                                          <p:spTgt spid="1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down)">
                                      <p:cBhvr>
                                        <p:cTn id="23" dur="500"/>
                                        <p:tgtEl>
                                          <p:spTgt spid="93"/>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98"/>
                                        </p:tgtEl>
                                        <p:attrNameLst>
                                          <p:attrName>style.visibility</p:attrName>
                                        </p:attrNameLst>
                                      </p:cBhvr>
                                      <p:to>
                                        <p:strVal val="visible"/>
                                      </p:to>
                                    </p:set>
                                    <p:anim calcmode="lin" valueType="num">
                                      <p:cBhvr additive="base">
                                        <p:cTn id="27" dur="500" fill="hold"/>
                                        <p:tgtEl>
                                          <p:spTgt spid="98"/>
                                        </p:tgtEl>
                                        <p:attrNameLst>
                                          <p:attrName>ppt_x</p:attrName>
                                        </p:attrNameLst>
                                      </p:cBhvr>
                                      <p:tavLst>
                                        <p:tav tm="0">
                                          <p:val>
                                            <p:strVal val="1+#ppt_w/2"/>
                                          </p:val>
                                        </p:tav>
                                        <p:tav tm="100000">
                                          <p:val>
                                            <p:strVal val="#ppt_x"/>
                                          </p:val>
                                        </p:tav>
                                      </p:tavLst>
                                    </p:anim>
                                    <p:anim calcmode="lin" valueType="num">
                                      <p:cBhvr additive="base">
                                        <p:cTn id="28" dur="500" fill="hold"/>
                                        <p:tgtEl>
                                          <p:spTgt spid="9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1+#ppt_w/2"/>
                                          </p:val>
                                        </p:tav>
                                        <p:tav tm="100000">
                                          <p:val>
                                            <p:strVal val="#ppt_x"/>
                                          </p:val>
                                        </p:tav>
                                      </p:tavLst>
                                    </p:anim>
                                    <p:anim calcmode="lin" valueType="num">
                                      <p:cBhvr additive="base">
                                        <p:cTn id="32" dur="500" fill="hold"/>
                                        <p:tgtEl>
                                          <p:spTgt spid="97"/>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01"/>
                                        </p:tgtEl>
                                        <p:attrNameLst>
                                          <p:attrName>style.visibility</p:attrName>
                                        </p:attrNameLst>
                                      </p:cBhvr>
                                      <p:to>
                                        <p:strVal val="visible"/>
                                      </p:to>
                                    </p:set>
                                    <p:anim calcmode="lin" valueType="num">
                                      <p:cBhvr>
                                        <p:cTn id="36" dur="500" fill="hold"/>
                                        <p:tgtEl>
                                          <p:spTgt spid="101"/>
                                        </p:tgtEl>
                                        <p:attrNameLst>
                                          <p:attrName>ppt_w</p:attrName>
                                        </p:attrNameLst>
                                      </p:cBhvr>
                                      <p:tavLst>
                                        <p:tav tm="0">
                                          <p:val>
                                            <p:fltVal val="0"/>
                                          </p:val>
                                        </p:tav>
                                        <p:tav tm="100000">
                                          <p:val>
                                            <p:strVal val="#ppt_w"/>
                                          </p:val>
                                        </p:tav>
                                      </p:tavLst>
                                    </p:anim>
                                    <p:anim calcmode="lin" valueType="num">
                                      <p:cBhvr>
                                        <p:cTn id="37" dur="500" fill="hold"/>
                                        <p:tgtEl>
                                          <p:spTgt spid="101"/>
                                        </p:tgtEl>
                                        <p:attrNameLst>
                                          <p:attrName>ppt_h</p:attrName>
                                        </p:attrNameLst>
                                      </p:cBhvr>
                                      <p:tavLst>
                                        <p:tav tm="0">
                                          <p:val>
                                            <p:fltVal val="0"/>
                                          </p:val>
                                        </p:tav>
                                        <p:tav tm="100000">
                                          <p:val>
                                            <p:strVal val="#ppt_h"/>
                                          </p:val>
                                        </p:tav>
                                      </p:tavLst>
                                    </p:anim>
                                    <p:animEffect transition="in" filter="fade">
                                      <p:cBhvr>
                                        <p:cTn id="38" dur="500"/>
                                        <p:tgtEl>
                                          <p:spTgt spid="101"/>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wipe(left)">
                                      <p:cBhvr>
                                        <p:cTn id="42" dur="500"/>
                                        <p:tgtEl>
                                          <p:spTgt spid="102"/>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left)">
                                      <p:cBhvr>
                                        <p:cTn id="46" dur="500"/>
                                        <p:tgtEl>
                                          <p:spTgt spid="96"/>
                                        </p:tgtEl>
                                      </p:cBhvr>
                                    </p:animEffect>
                                  </p:childTnLst>
                                </p:cTn>
                              </p:par>
                            </p:childTnLst>
                          </p:cTn>
                        </p:par>
                        <p:par>
                          <p:cTn id="47" fill="hold">
                            <p:stCondLst>
                              <p:cond delay="4000"/>
                            </p:stCondLst>
                            <p:childTnLst>
                              <p:par>
                                <p:cTn id="48" presetID="2" presetClass="entr" presetSubtype="2"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additive="base">
                                        <p:cTn id="50" dur="500" fill="hold"/>
                                        <p:tgtEl>
                                          <p:spTgt spid="104"/>
                                        </p:tgtEl>
                                        <p:attrNameLst>
                                          <p:attrName>ppt_x</p:attrName>
                                        </p:attrNameLst>
                                      </p:cBhvr>
                                      <p:tavLst>
                                        <p:tav tm="0">
                                          <p:val>
                                            <p:strVal val="1+#ppt_w/2"/>
                                          </p:val>
                                        </p:tav>
                                        <p:tav tm="100000">
                                          <p:val>
                                            <p:strVal val="#ppt_x"/>
                                          </p:val>
                                        </p:tav>
                                      </p:tavLst>
                                    </p:anim>
                                    <p:anim calcmode="lin" valueType="num">
                                      <p:cBhvr additive="base">
                                        <p:cTn id="51" dur="500" fill="hold"/>
                                        <p:tgtEl>
                                          <p:spTgt spid="10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1+#ppt_w/2"/>
                                          </p:val>
                                        </p:tav>
                                        <p:tav tm="100000">
                                          <p:val>
                                            <p:strVal val="#ppt_x"/>
                                          </p:val>
                                        </p:tav>
                                      </p:tavLst>
                                    </p:anim>
                                    <p:anim calcmode="lin" valueType="num">
                                      <p:cBhvr additive="base">
                                        <p:cTn id="55" dur="500" fill="hold"/>
                                        <p:tgtEl>
                                          <p:spTgt spid="103"/>
                                        </p:tgtEl>
                                        <p:attrNameLst>
                                          <p:attrName>ppt_y</p:attrName>
                                        </p:attrNameLst>
                                      </p:cBhvr>
                                      <p:tavLst>
                                        <p:tav tm="0">
                                          <p:val>
                                            <p:strVal val="#ppt_y"/>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 calcmode="lin" valueType="num">
                                      <p:cBhvr>
                                        <p:cTn id="59" dur="500" fill="hold"/>
                                        <p:tgtEl>
                                          <p:spTgt spid="107"/>
                                        </p:tgtEl>
                                        <p:attrNameLst>
                                          <p:attrName>ppt_w</p:attrName>
                                        </p:attrNameLst>
                                      </p:cBhvr>
                                      <p:tavLst>
                                        <p:tav tm="0">
                                          <p:val>
                                            <p:fltVal val="0"/>
                                          </p:val>
                                        </p:tav>
                                        <p:tav tm="100000">
                                          <p:val>
                                            <p:strVal val="#ppt_w"/>
                                          </p:val>
                                        </p:tav>
                                      </p:tavLst>
                                    </p:anim>
                                    <p:anim calcmode="lin" valueType="num">
                                      <p:cBhvr>
                                        <p:cTn id="60" dur="500" fill="hold"/>
                                        <p:tgtEl>
                                          <p:spTgt spid="107"/>
                                        </p:tgtEl>
                                        <p:attrNameLst>
                                          <p:attrName>ppt_h</p:attrName>
                                        </p:attrNameLst>
                                      </p:cBhvr>
                                      <p:tavLst>
                                        <p:tav tm="0">
                                          <p:val>
                                            <p:fltVal val="0"/>
                                          </p:val>
                                        </p:tav>
                                        <p:tav tm="100000">
                                          <p:val>
                                            <p:strVal val="#ppt_h"/>
                                          </p:val>
                                        </p:tav>
                                      </p:tavLst>
                                    </p:anim>
                                    <p:animEffect transition="in" filter="fade">
                                      <p:cBhvr>
                                        <p:cTn id="61" dur="500"/>
                                        <p:tgtEl>
                                          <p:spTgt spid="107"/>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wipe(left)">
                                      <p:cBhvr>
                                        <p:cTn id="65" dur="500"/>
                                        <p:tgtEl>
                                          <p:spTgt spid="108"/>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wipe(left)">
                                      <p:cBhvr>
                                        <p:cTn id="69" dur="500"/>
                                        <p:tgtEl>
                                          <p:spTgt spid="95"/>
                                        </p:tgtEl>
                                      </p:cBhvr>
                                    </p:animEffect>
                                  </p:childTnLst>
                                </p:cTn>
                              </p:par>
                            </p:childTnLst>
                          </p:cTn>
                        </p:par>
                        <p:par>
                          <p:cTn id="70" fill="hold">
                            <p:stCondLst>
                              <p:cond delay="6000"/>
                            </p:stCondLst>
                            <p:childTnLst>
                              <p:par>
                                <p:cTn id="71" presetID="2" presetClass="entr" presetSubtype="2" fill="hold" nodeType="afterEffect">
                                  <p:stCondLst>
                                    <p:cond delay="0"/>
                                  </p:stCondLst>
                                  <p:childTnLst>
                                    <p:set>
                                      <p:cBhvr>
                                        <p:cTn id="72" dur="1" fill="hold">
                                          <p:stCondLst>
                                            <p:cond delay="0"/>
                                          </p:stCondLst>
                                        </p:cTn>
                                        <p:tgtEl>
                                          <p:spTgt spid="110"/>
                                        </p:tgtEl>
                                        <p:attrNameLst>
                                          <p:attrName>style.visibility</p:attrName>
                                        </p:attrNameLst>
                                      </p:cBhvr>
                                      <p:to>
                                        <p:strVal val="visible"/>
                                      </p:to>
                                    </p:set>
                                    <p:anim calcmode="lin" valueType="num">
                                      <p:cBhvr additive="base">
                                        <p:cTn id="73" dur="500" fill="hold"/>
                                        <p:tgtEl>
                                          <p:spTgt spid="110"/>
                                        </p:tgtEl>
                                        <p:attrNameLst>
                                          <p:attrName>ppt_x</p:attrName>
                                        </p:attrNameLst>
                                      </p:cBhvr>
                                      <p:tavLst>
                                        <p:tav tm="0">
                                          <p:val>
                                            <p:strVal val="1+#ppt_w/2"/>
                                          </p:val>
                                        </p:tav>
                                        <p:tav tm="100000">
                                          <p:val>
                                            <p:strVal val="#ppt_x"/>
                                          </p:val>
                                        </p:tav>
                                      </p:tavLst>
                                    </p:anim>
                                    <p:anim calcmode="lin" valueType="num">
                                      <p:cBhvr additive="base">
                                        <p:cTn id="74" dur="500" fill="hold"/>
                                        <p:tgtEl>
                                          <p:spTgt spid="110"/>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anim calcmode="lin" valueType="num">
                                      <p:cBhvr additive="base">
                                        <p:cTn id="77" dur="500" fill="hold"/>
                                        <p:tgtEl>
                                          <p:spTgt spid="109"/>
                                        </p:tgtEl>
                                        <p:attrNameLst>
                                          <p:attrName>ppt_x</p:attrName>
                                        </p:attrNameLst>
                                      </p:cBhvr>
                                      <p:tavLst>
                                        <p:tav tm="0">
                                          <p:val>
                                            <p:strVal val="1+#ppt_w/2"/>
                                          </p:val>
                                        </p:tav>
                                        <p:tav tm="100000">
                                          <p:val>
                                            <p:strVal val="#ppt_x"/>
                                          </p:val>
                                        </p:tav>
                                      </p:tavLst>
                                    </p:anim>
                                    <p:anim calcmode="lin" valueType="num">
                                      <p:cBhvr additive="base">
                                        <p:cTn id="78" dur="500" fill="hold"/>
                                        <p:tgtEl>
                                          <p:spTgt spid="109"/>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53" presetClass="entr" presetSubtype="16" fill="hold" grpId="0" nodeType="afterEffect">
                                  <p:stCondLst>
                                    <p:cond delay="0"/>
                                  </p:stCondLst>
                                  <p:childTnLst>
                                    <p:set>
                                      <p:cBhvr>
                                        <p:cTn id="81" dur="1" fill="hold">
                                          <p:stCondLst>
                                            <p:cond delay="0"/>
                                          </p:stCondLst>
                                        </p:cTn>
                                        <p:tgtEl>
                                          <p:spTgt spid="113"/>
                                        </p:tgtEl>
                                        <p:attrNameLst>
                                          <p:attrName>style.visibility</p:attrName>
                                        </p:attrNameLst>
                                      </p:cBhvr>
                                      <p:to>
                                        <p:strVal val="visible"/>
                                      </p:to>
                                    </p:set>
                                    <p:anim calcmode="lin" valueType="num">
                                      <p:cBhvr>
                                        <p:cTn id="82" dur="500" fill="hold"/>
                                        <p:tgtEl>
                                          <p:spTgt spid="113"/>
                                        </p:tgtEl>
                                        <p:attrNameLst>
                                          <p:attrName>ppt_w</p:attrName>
                                        </p:attrNameLst>
                                      </p:cBhvr>
                                      <p:tavLst>
                                        <p:tav tm="0">
                                          <p:val>
                                            <p:fltVal val="0"/>
                                          </p:val>
                                        </p:tav>
                                        <p:tav tm="100000">
                                          <p:val>
                                            <p:strVal val="#ppt_w"/>
                                          </p:val>
                                        </p:tav>
                                      </p:tavLst>
                                    </p:anim>
                                    <p:anim calcmode="lin" valueType="num">
                                      <p:cBhvr>
                                        <p:cTn id="83" dur="500" fill="hold"/>
                                        <p:tgtEl>
                                          <p:spTgt spid="113"/>
                                        </p:tgtEl>
                                        <p:attrNameLst>
                                          <p:attrName>ppt_h</p:attrName>
                                        </p:attrNameLst>
                                      </p:cBhvr>
                                      <p:tavLst>
                                        <p:tav tm="0">
                                          <p:val>
                                            <p:fltVal val="0"/>
                                          </p:val>
                                        </p:tav>
                                        <p:tav tm="100000">
                                          <p:val>
                                            <p:strVal val="#ppt_h"/>
                                          </p:val>
                                        </p:tav>
                                      </p:tavLst>
                                    </p:anim>
                                    <p:animEffect transition="in" filter="fade">
                                      <p:cBhvr>
                                        <p:cTn id="84" dur="500"/>
                                        <p:tgtEl>
                                          <p:spTgt spid="113"/>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left)">
                                      <p:cBhvr>
                                        <p:cTn id="88" dur="500"/>
                                        <p:tgtEl>
                                          <p:spTgt spid="114"/>
                                        </p:tgtEl>
                                      </p:cBhvr>
                                    </p:animEffect>
                                  </p:childTnLst>
                                </p:cTn>
                              </p:par>
                            </p:childTnLst>
                          </p:cTn>
                        </p:par>
                        <p:par>
                          <p:cTn id="89" fill="hold">
                            <p:stCondLst>
                              <p:cond delay="7500"/>
                            </p:stCondLst>
                            <p:childTnLst>
                              <p:par>
                                <p:cTn id="90" presetID="22" presetClass="entr" presetSubtype="8"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left)">
                                      <p:cBhvr>
                                        <p:cTn id="92" dur="500"/>
                                        <p:tgtEl>
                                          <p:spTgt spid="94"/>
                                        </p:tgtEl>
                                      </p:cBhvr>
                                    </p:animEffect>
                                  </p:childTnLst>
                                </p:cTn>
                              </p:par>
                            </p:childTnLst>
                          </p:cTn>
                        </p:par>
                        <p:par>
                          <p:cTn id="93" fill="hold">
                            <p:stCondLst>
                              <p:cond delay="8000"/>
                            </p:stCondLst>
                            <p:childTnLst>
                              <p:par>
                                <p:cTn id="94" presetID="2" presetClass="entr" presetSubtype="2" fill="hold" nodeType="afterEffect">
                                  <p:stCondLst>
                                    <p:cond delay="0"/>
                                  </p:stCondLst>
                                  <p:childTnLst>
                                    <p:set>
                                      <p:cBhvr>
                                        <p:cTn id="95" dur="1" fill="hold">
                                          <p:stCondLst>
                                            <p:cond delay="0"/>
                                          </p:stCondLst>
                                        </p:cTn>
                                        <p:tgtEl>
                                          <p:spTgt spid="116"/>
                                        </p:tgtEl>
                                        <p:attrNameLst>
                                          <p:attrName>style.visibility</p:attrName>
                                        </p:attrNameLst>
                                      </p:cBhvr>
                                      <p:to>
                                        <p:strVal val="visible"/>
                                      </p:to>
                                    </p:set>
                                    <p:anim calcmode="lin" valueType="num">
                                      <p:cBhvr additive="base">
                                        <p:cTn id="96" dur="500" fill="hold"/>
                                        <p:tgtEl>
                                          <p:spTgt spid="116"/>
                                        </p:tgtEl>
                                        <p:attrNameLst>
                                          <p:attrName>ppt_x</p:attrName>
                                        </p:attrNameLst>
                                      </p:cBhvr>
                                      <p:tavLst>
                                        <p:tav tm="0">
                                          <p:val>
                                            <p:strVal val="1+#ppt_w/2"/>
                                          </p:val>
                                        </p:tav>
                                        <p:tav tm="100000">
                                          <p:val>
                                            <p:strVal val="#ppt_x"/>
                                          </p:val>
                                        </p:tav>
                                      </p:tavLst>
                                    </p:anim>
                                    <p:anim calcmode="lin" valueType="num">
                                      <p:cBhvr additive="base">
                                        <p:cTn id="97" dur="500" fill="hold"/>
                                        <p:tgtEl>
                                          <p:spTgt spid="116"/>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15"/>
                                        </p:tgtEl>
                                        <p:attrNameLst>
                                          <p:attrName>style.visibility</p:attrName>
                                        </p:attrNameLst>
                                      </p:cBhvr>
                                      <p:to>
                                        <p:strVal val="visible"/>
                                      </p:to>
                                    </p:set>
                                    <p:anim calcmode="lin" valueType="num">
                                      <p:cBhvr additive="base">
                                        <p:cTn id="100" dur="500" fill="hold"/>
                                        <p:tgtEl>
                                          <p:spTgt spid="115"/>
                                        </p:tgtEl>
                                        <p:attrNameLst>
                                          <p:attrName>ppt_x</p:attrName>
                                        </p:attrNameLst>
                                      </p:cBhvr>
                                      <p:tavLst>
                                        <p:tav tm="0">
                                          <p:val>
                                            <p:strVal val="1+#ppt_w/2"/>
                                          </p:val>
                                        </p:tav>
                                        <p:tav tm="100000">
                                          <p:val>
                                            <p:strVal val="#ppt_x"/>
                                          </p:val>
                                        </p:tav>
                                      </p:tavLst>
                                    </p:anim>
                                    <p:anim calcmode="lin" valueType="num">
                                      <p:cBhvr additive="base">
                                        <p:cTn id="101" dur="500" fill="hold"/>
                                        <p:tgtEl>
                                          <p:spTgt spid="115"/>
                                        </p:tgtEl>
                                        <p:attrNameLst>
                                          <p:attrName>ppt_y</p:attrName>
                                        </p:attrNameLst>
                                      </p:cBhvr>
                                      <p:tavLst>
                                        <p:tav tm="0">
                                          <p:val>
                                            <p:strVal val="#ppt_y"/>
                                          </p:val>
                                        </p:tav>
                                        <p:tav tm="100000">
                                          <p:val>
                                            <p:strVal val="#ppt_y"/>
                                          </p:val>
                                        </p:tav>
                                      </p:tavLst>
                                    </p:anim>
                                  </p:childTnLst>
                                </p:cTn>
                              </p:par>
                            </p:childTnLst>
                          </p:cTn>
                        </p:par>
                        <p:par>
                          <p:cTn id="102" fill="hold">
                            <p:stCondLst>
                              <p:cond delay="8500"/>
                            </p:stCondLst>
                            <p:childTnLst>
                              <p:par>
                                <p:cTn id="103" presetID="53" presetClass="entr" presetSubtype="16" fill="hold" grpId="0" nodeType="afterEffect">
                                  <p:stCondLst>
                                    <p:cond delay="0"/>
                                  </p:stCondLst>
                                  <p:childTnLst>
                                    <p:set>
                                      <p:cBhvr>
                                        <p:cTn id="104" dur="1" fill="hold">
                                          <p:stCondLst>
                                            <p:cond delay="0"/>
                                          </p:stCondLst>
                                        </p:cTn>
                                        <p:tgtEl>
                                          <p:spTgt spid="119"/>
                                        </p:tgtEl>
                                        <p:attrNameLst>
                                          <p:attrName>style.visibility</p:attrName>
                                        </p:attrNameLst>
                                      </p:cBhvr>
                                      <p:to>
                                        <p:strVal val="visible"/>
                                      </p:to>
                                    </p:set>
                                    <p:anim calcmode="lin" valueType="num">
                                      <p:cBhvr>
                                        <p:cTn id="105" dur="500" fill="hold"/>
                                        <p:tgtEl>
                                          <p:spTgt spid="119"/>
                                        </p:tgtEl>
                                        <p:attrNameLst>
                                          <p:attrName>ppt_w</p:attrName>
                                        </p:attrNameLst>
                                      </p:cBhvr>
                                      <p:tavLst>
                                        <p:tav tm="0">
                                          <p:val>
                                            <p:fltVal val="0"/>
                                          </p:val>
                                        </p:tav>
                                        <p:tav tm="100000">
                                          <p:val>
                                            <p:strVal val="#ppt_w"/>
                                          </p:val>
                                        </p:tav>
                                      </p:tavLst>
                                    </p:anim>
                                    <p:anim calcmode="lin" valueType="num">
                                      <p:cBhvr>
                                        <p:cTn id="106" dur="500" fill="hold"/>
                                        <p:tgtEl>
                                          <p:spTgt spid="119"/>
                                        </p:tgtEl>
                                        <p:attrNameLst>
                                          <p:attrName>ppt_h</p:attrName>
                                        </p:attrNameLst>
                                      </p:cBhvr>
                                      <p:tavLst>
                                        <p:tav tm="0">
                                          <p:val>
                                            <p:fltVal val="0"/>
                                          </p:val>
                                        </p:tav>
                                        <p:tav tm="100000">
                                          <p:val>
                                            <p:strVal val="#ppt_h"/>
                                          </p:val>
                                        </p:tav>
                                      </p:tavLst>
                                    </p:anim>
                                    <p:animEffect transition="in" filter="fade">
                                      <p:cBhvr>
                                        <p:cTn id="107" dur="500"/>
                                        <p:tgtEl>
                                          <p:spTgt spid="119"/>
                                        </p:tgtEl>
                                      </p:cBhvr>
                                    </p:animEffect>
                                  </p:childTnLst>
                                </p:cTn>
                              </p:par>
                            </p:childTnLst>
                          </p:cTn>
                        </p:par>
                        <p:par>
                          <p:cTn id="108" fill="hold">
                            <p:stCondLst>
                              <p:cond delay="9000"/>
                            </p:stCondLst>
                            <p:childTnLst>
                              <p:par>
                                <p:cTn id="109" presetID="22" presetClass="entr" presetSubtype="8" fill="hold" grpId="0" nodeType="afterEffect">
                                  <p:stCondLst>
                                    <p:cond delay="0"/>
                                  </p:stCondLst>
                                  <p:childTnLst>
                                    <p:set>
                                      <p:cBhvr>
                                        <p:cTn id="110" dur="1" fill="hold">
                                          <p:stCondLst>
                                            <p:cond delay="0"/>
                                          </p:stCondLst>
                                        </p:cTn>
                                        <p:tgtEl>
                                          <p:spTgt spid="120"/>
                                        </p:tgtEl>
                                        <p:attrNameLst>
                                          <p:attrName>style.visibility</p:attrName>
                                        </p:attrNameLst>
                                      </p:cBhvr>
                                      <p:to>
                                        <p:strVal val="visible"/>
                                      </p:to>
                                    </p:set>
                                    <p:animEffect transition="in" filter="wipe(left)">
                                      <p:cBhvr>
                                        <p:cTn id="111"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1" grpId="0"/>
      <p:bldP spid="102" grpId="0"/>
      <p:bldP spid="103" grpId="0" animBg="1"/>
      <p:bldP spid="107" grpId="0"/>
      <p:bldP spid="108" grpId="0"/>
      <p:bldP spid="109" grpId="0" animBg="1"/>
      <p:bldP spid="113" grpId="0"/>
      <p:bldP spid="114" grpId="0"/>
      <p:bldP spid="115" grpId="0" animBg="1"/>
      <p:bldP spid="119" grpId="0"/>
      <p:bldP spid="120"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75" name="图片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1474" y="4119563"/>
            <a:ext cx="2201524" cy="1252267"/>
          </a:xfrm>
          <a:prstGeom prst="rect">
            <a:avLst/>
          </a:prstGeom>
          <a:ln>
            <a:solidFill>
              <a:schemeClr val="bg1"/>
            </a:solidFill>
          </a:ln>
        </p:spPr>
      </p:pic>
      <p:sp>
        <p:nvSpPr>
          <p:cNvPr id="76" name="矩形 75"/>
          <p:cNvSpPr/>
          <p:nvPr/>
        </p:nvSpPr>
        <p:spPr>
          <a:xfrm>
            <a:off x="533400" y="2847334"/>
            <a:ext cx="2305051" cy="1273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4166237" y="2847332"/>
            <a:ext cx="2305051" cy="12649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8424897" y="2847333"/>
            <a:ext cx="2305051" cy="12722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4091798" y="5340092"/>
            <a:ext cx="2461097" cy="523220"/>
            <a:chOff x="3068848" y="4005067"/>
            <a:chExt cx="1845823" cy="392415"/>
          </a:xfrm>
        </p:grpSpPr>
        <p:sp>
          <p:nvSpPr>
            <p:cNvPr id="80" name="TextBox 16"/>
            <p:cNvSpPr txBox="1"/>
            <p:nvPr/>
          </p:nvSpPr>
          <p:spPr>
            <a:xfrm>
              <a:off x="3391149" y="4005067"/>
              <a:ext cx="1523522" cy="392415"/>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a:t>
              </a:r>
              <a:endParaRPr lang="en-US" altLang="zh-CN" sz="1400" dirty="0">
                <a:solidFill>
                  <a:schemeClr val="tx1">
                    <a:lumMod val="85000"/>
                    <a:lumOff val="15000"/>
                  </a:schemeClr>
                </a:solidFill>
              </a:endParaRPr>
            </a:p>
          </p:txBody>
        </p:sp>
        <p:sp>
          <p:nvSpPr>
            <p:cNvPr id="81" name="TextBox 16"/>
            <p:cNvSpPr txBox="1"/>
            <p:nvPr/>
          </p:nvSpPr>
          <p:spPr>
            <a:xfrm>
              <a:off x="3068848" y="4015952"/>
              <a:ext cx="314028" cy="276999"/>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85000"/>
                      <a:lumOff val="15000"/>
                    </a:schemeClr>
                  </a:solidFill>
                </a:rPr>
                <a:t>02</a:t>
              </a:r>
              <a:endParaRPr lang="zh-CN" altLang="en-US" b="1" dirty="0">
                <a:solidFill>
                  <a:schemeClr val="tx1">
                    <a:lumMod val="85000"/>
                    <a:lumOff val="15000"/>
                  </a:schemeClr>
                </a:solidFill>
              </a:endParaRPr>
            </a:p>
          </p:txBody>
        </p:sp>
      </p:grpSp>
      <p:grpSp>
        <p:nvGrpSpPr>
          <p:cNvPr id="97" name="组合 96"/>
          <p:cNvGrpSpPr/>
          <p:nvPr/>
        </p:nvGrpSpPr>
        <p:grpSpPr>
          <a:xfrm>
            <a:off x="8356321" y="5369120"/>
            <a:ext cx="2461097" cy="523220"/>
            <a:chOff x="6267240" y="4026838"/>
            <a:chExt cx="1845823" cy="392415"/>
          </a:xfrm>
        </p:grpSpPr>
        <p:sp>
          <p:nvSpPr>
            <p:cNvPr id="82" name="TextBox 16"/>
            <p:cNvSpPr txBox="1"/>
            <p:nvPr/>
          </p:nvSpPr>
          <p:spPr>
            <a:xfrm>
              <a:off x="6589541" y="4026838"/>
              <a:ext cx="1523522" cy="392415"/>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a:t>
              </a:r>
              <a:endParaRPr lang="en-US" altLang="zh-CN" sz="1400" dirty="0">
                <a:solidFill>
                  <a:schemeClr val="tx1">
                    <a:lumMod val="85000"/>
                    <a:lumOff val="15000"/>
                  </a:schemeClr>
                </a:solidFill>
              </a:endParaRPr>
            </a:p>
          </p:txBody>
        </p:sp>
        <p:sp>
          <p:nvSpPr>
            <p:cNvPr id="83" name="TextBox 16"/>
            <p:cNvSpPr txBox="1"/>
            <p:nvPr/>
          </p:nvSpPr>
          <p:spPr>
            <a:xfrm>
              <a:off x="6267240" y="4037723"/>
              <a:ext cx="314028" cy="276999"/>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85000"/>
                      <a:lumOff val="15000"/>
                    </a:schemeClr>
                  </a:solidFill>
                </a:rPr>
                <a:t>05</a:t>
              </a:r>
              <a:endParaRPr lang="zh-CN" altLang="en-US" b="1" dirty="0">
                <a:solidFill>
                  <a:schemeClr val="tx1">
                    <a:lumMod val="85000"/>
                    <a:lumOff val="15000"/>
                  </a:schemeClr>
                </a:solidFill>
              </a:endParaRPr>
            </a:p>
          </p:txBody>
        </p:sp>
      </p:grpSp>
      <p:grpSp>
        <p:nvGrpSpPr>
          <p:cNvPr id="2" name="组合 1"/>
          <p:cNvGrpSpPr/>
          <p:nvPr/>
        </p:nvGrpSpPr>
        <p:grpSpPr>
          <a:xfrm>
            <a:off x="4181475" y="3061679"/>
            <a:ext cx="1923136" cy="785705"/>
            <a:chOff x="3136106" y="2296260"/>
            <a:chExt cx="1442352" cy="589279"/>
          </a:xfrm>
        </p:grpSpPr>
        <p:sp>
          <p:nvSpPr>
            <p:cNvPr id="84" name="TextBox 16"/>
            <p:cNvSpPr txBox="1"/>
            <p:nvPr/>
          </p:nvSpPr>
          <p:spPr>
            <a:xfrm>
              <a:off x="3468986" y="2331541"/>
              <a:ext cx="1109472" cy="553998"/>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a:t>
              </a:r>
              <a:endParaRPr lang="en-US" altLang="zh-CN" sz="1400" dirty="0">
                <a:solidFill>
                  <a:schemeClr val="tx1">
                    <a:lumMod val="85000"/>
                    <a:lumOff val="15000"/>
                  </a:schemeClr>
                </a:solidFill>
              </a:endParaRPr>
            </a:p>
          </p:txBody>
        </p:sp>
        <p:sp>
          <p:nvSpPr>
            <p:cNvPr id="85" name="TextBox 16"/>
            <p:cNvSpPr txBox="1"/>
            <p:nvPr/>
          </p:nvSpPr>
          <p:spPr>
            <a:xfrm>
              <a:off x="3136106" y="2296260"/>
              <a:ext cx="314028" cy="276999"/>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85000"/>
                      <a:lumOff val="15000"/>
                    </a:schemeClr>
                  </a:solidFill>
                </a:rPr>
                <a:t>01</a:t>
              </a:r>
              <a:endParaRPr lang="zh-CN" altLang="en-US" b="1" dirty="0">
                <a:solidFill>
                  <a:schemeClr val="tx1">
                    <a:lumMod val="85000"/>
                    <a:lumOff val="15000"/>
                  </a:schemeClr>
                </a:solidFill>
              </a:endParaRPr>
            </a:p>
          </p:txBody>
        </p:sp>
      </p:grpSp>
      <p:grpSp>
        <p:nvGrpSpPr>
          <p:cNvPr id="3" name="组合 2"/>
          <p:cNvGrpSpPr/>
          <p:nvPr/>
        </p:nvGrpSpPr>
        <p:grpSpPr>
          <a:xfrm>
            <a:off x="8504611" y="3061679"/>
            <a:ext cx="1923136" cy="785705"/>
            <a:chOff x="6378458" y="2296260"/>
            <a:chExt cx="1442352" cy="589279"/>
          </a:xfrm>
        </p:grpSpPr>
        <p:sp>
          <p:nvSpPr>
            <p:cNvPr id="86" name="TextBox 16"/>
            <p:cNvSpPr txBox="1"/>
            <p:nvPr/>
          </p:nvSpPr>
          <p:spPr>
            <a:xfrm>
              <a:off x="6711338" y="2331541"/>
              <a:ext cx="1109472" cy="553998"/>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a:t>
              </a:r>
              <a:endParaRPr lang="en-US" altLang="zh-CN" sz="1400" dirty="0">
                <a:solidFill>
                  <a:schemeClr val="tx1">
                    <a:lumMod val="85000"/>
                    <a:lumOff val="15000"/>
                  </a:schemeClr>
                </a:solidFill>
              </a:endParaRPr>
            </a:p>
          </p:txBody>
        </p:sp>
        <p:sp>
          <p:nvSpPr>
            <p:cNvPr id="89" name="TextBox 16"/>
            <p:cNvSpPr txBox="1"/>
            <p:nvPr/>
          </p:nvSpPr>
          <p:spPr>
            <a:xfrm>
              <a:off x="6378458" y="2296260"/>
              <a:ext cx="314028" cy="276999"/>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85000"/>
                      <a:lumOff val="15000"/>
                    </a:schemeClr>
                  </a:solidFill>
                </a:rPr>
                <a:t>04</a:t>
              </a:r>
              <a:endParaRPr lang="zh-CN" altLang="en-US" b="1" dirty="0">
                <a:solidFill>
                  <a:schemeClr val="tx1">
                    <a:lumMod val="85000"/>
                    <a:lumOff val="15000"/>
                  </a:schemeClr>
                </a:solidFill>
              </a:endParaRPr>
            </a:p>
          </p:txBody>
        </p:sp>
      </p:grpSp>
      <p:grpSp>
        <p:nvGrpSpPr>
          <p:cNvPr id="98" name="组合 97"/>
          <p:cNvGrpSpPr/>
          <p:nvPr/>
        </p:nvGrpSpPr>
        <p:grpSpPr>
          <a:xfrm>
            <a:off x="8721921" y="1581310"/>
            <a:ext cx="2137735" cy="785705"/>
            <a:chOff x="6541440" y="1185983"/>
            <a:chExt cx="1603301" cy="589279"/>
          </a:xfrm>
        </p:grpSpPr>
        <p:sp>
          <p:nvSpPr>
            <p:cNvPr id="90" name="TextBox 16"/>
            <p:cNvSpPr txBox="1"/>
            <p:nvPr/>
          </p:nvSpPr>
          <p:spPr>
            <a:xfrm>
              <a:off x="6874320" y="1221264"/>
              <a:ext cx="1270421" cy="553998"/>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a:t>
              </a:r>
              <a:endParaRPr lang="en-US" altLang="zh-CN" sz="1400" dirty="0">
                <a:solidFill>
                  <a:schemeClr val="tx1">
                    <a:lumMod val="85000"/>
                    <a:lumOff val="15000"/>
                  </a:schemeClr>
                </a:solidFill>
              </a:endParaRPr>
            </a:p>
          </p:txBody>
        </p:sp>
        <p:sp>
          <p:nvSpPr>
            <p:cNvPr id="91" name="TextBox 16"/>
            <p:cNvSpPr txBox="1"/>
            <p:nvPr/>
          </p:nvSpPr>
          <p:spPr>
            <a:xfrm>
              <a:off x="6541440" y="1185983"/>
              <a:ext cx="314028" cy="276999"/>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85000"/>
                      <a:lumOff val="15000"/>
                    </a:schemeClr>
                  </a:solidFill>
                </a:rPr>
                <a:t>03</a:t>
              </a:r>
              <a:endParaRPr lang="zh-CN" altLang="en-US" b="1" dirty="0">
                <a:solidFill>
                  <a:schemeClr val="tx1">
                    <a:lumMod val="85000"/>
                    <a:lumOff val="15000"/>
                  </a:schemeClr>
                </a:solidFill>
              </a:endParaRPr>
            </a:p>
          </p:txBody>
        </p:sp>
      </p:grpSp>
      <p:sp>
        <p:nvSpPr>
          <p:cNvPr id="92" name="TextBox 1"/>
          <p:cNvSpPr txBox="1"/>
          <p:nvPr/>
        </p:nvSpPr>
        <p:spPr>
          <a:xfrm>
            <a:off x="559504" y="2191372"/>
            <a:ext cx="3057247" cy="523220"/>
          </a:xfrm>
          <a:prstGeom prst="rect">
            <a:avLst/>
          </a:prstGeom>
          <a:noFill/>
        </p:spPr>
        <p:txBody>
          <a:bodyPr wrap="none" rtlCol="0">
            <a:spAutoFit/>
          </a:bodyPr>
          <a:lstStyle/>
          <a:p>
            <a:pPr algn="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您的标题写在这里</a:t>
            </a:r>
          </a:p>
        </p:txBody>
      </p:sp>
      <p:pic>
        <p:nvPicPr>
          <p:cNvPr id="93" name="图片 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431" y="2849835"/>
            <a:ext cx="1971807" cy="1271317"/>
          </a:xfrm>
          <a:prstGeom prst="rect">
            <a:avLst/>
          </a:prstGeom>
          <a:ln>
            <a:solidFill>
              <a:schemeClr val="bg1"/>
            </a:solidFill>
          </a:ln>
        </p:spPr>
      </p:pic>
      <p:pic>
        <p:nvPicPr>
          <p:cNvPr id="94" name="图片 9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4476" y="2849831"/>
            <a:ext cx="1970421" cy="1264971"/>
          </a:xfrm>
          <a:prstGeom prst="rect">
            <a:avLst/>
          </a:prstGeom>
          <a:ln>
            <a:solidFill>
              <a:schemeClr val="bg1"/>
            </a:solidFill>
          </a:ln>
        </p:spPr>
      </p:pic>
      <p:pic>
        <p:nvPicPr>
          <p:cNvPr id="95" name="图片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4897" y="4124326"/>
            <a:ext cx="2305051" cy="1276351"/>
          </a:xfrm>
          <a:prstGeom prst="rect">
            <a:avLst/>
          </a:prstGeom>
          <a:ln>
            <a:solidFill>
              <a:schemeClr val="bg1"/>
            </a:solidFill>
          </a:ln>
        </p:spPr>
      </p:pic>
      <p:pic>
        <p:nvPicPr>
          <p:cNvPr id="78" name="图片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5299" y="1540015"/>
            <a:ext cx="2062419" cy="1289012"/>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0-#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ppt_x"/>
                                          </p:val>
                                        </p:tav>
                                        <p:tav tm="100000">
                                          <p:val>
                                            <p:strVal val="#ppt_x"/>
                                          </p:val>
                                        </p:tav>
                                      </p:tavLst>
                                    </p:anim>
                                    <p:anim calcmode="lin" valueType="num">
                                      <p:cBhvr additive="base">
                                        <p:cTn id="16" dur="500" fill="hold"/>
                                        <p:tgtEl>
                                          <p:spTgt spid="77"/>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ppt_x"/>
                                          </p:val>
                                        </p:tav>
                                        <p:tav tm="100000">
                                          <p:val>
                                            <p:strVal val="#ppt_x"/>
                                          </p:val>
                                        </p:tav>
                                      </p:tavLst>
                                    </p:anim>
                                    <p:anim calcmode="lin" valueType="num">
                                      <p:cBhvr additive="base">
                                        <p:cTn id="20" dur="500" fill="hold"/>
                                        <p:tgtEl>
                                          <p:spTgt spid="75"/>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500" fill="hold"/>
                                        <p:tgtEl>
                                          <p:spTgt spid="94"/>
                                        </p:tgtEl>
                                        <p:attrNameLst>
                                          <p:attrName>ppt_x</p:attrName>
                                        </p:attrNameLst>
                                      </p:cBhvr>
                                      <p:tavLst>
                                        <p:tav tm="0">
                                          <p:val>
                                            <p:strVal val="1+#ppt_w/2"/>
                                          </p:val>
                                        </p:tav>
                                        <p:tav tm="100000">
                                          <p:val>
                                            <p:strVal val="#ppt_x"/>
                                          </p:val>
                                        </p:tav>
                                      </p:tavLst>
                                    </p:anim>
                                    <p:anim calcmode="lin" valueType="num">
                                      <p:cBhvr additive="base">
                                        <p:cTn id="24" dur="500" fill="hold"/>
                                        <p:tgtEl>
                                          <p:spTgt spid="94"/>
                                        </p:tgtEl>
                                        <p:attrNameLst>
                                          <p:attrName>ppt_y</p:attrName>
                                        </p:attrNameLst>
                                      </p:cBhvr>
                                      <p:tavLst>
                                        <p:tav tm="0">
                                          <p:val>
                                            <p:strVal val="#ppt_y"/>
                                          </p:val>
                                        </p:tav>
                                        <p:tav tm="100000">
                                          <p:val>
                                            <p:strVal val="#ppt_y"/>
                                          </p:val>
                                        </p:tav>
                                      </p:tavLst>
                                    </p:anim>
                                  </p:childTnLst>
                                </p:cTn>
                              </p:par>
                              <p:par>
                                <p:cTn id="25" presetID="2" presetClass="entr" presetSubtype="1" fill="hold" nodeType="withEffect">
                                  <p:stCondLst>
                                    <p:cond delay="125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500" fill="hold"/>
                                        <p:tgtEl>
                                          <p:spTgt spid="78"/>
                                        </p:tgtEl>
                                        <p:attrNameLst>
                                          <p:attrName>ppt_x</p:attrName>
                                        </p:attrNameLst>
                                      </p:cBhvr>
                                      <p:tavLst>
                                        <p:tav tm="0">
                                          <p:val>
                                            <p:strVal val="#ppt_x"/>
                                          </p:val>
                                        </p:tav>
                                        <p:tav tm="100000">
                                          <p:val>
                                            <p:strVal val="#ppt_x"/>
                                          </p:val>
                                        </p:tav>
                                      </p:tavLst>
                                    </p:anim>
                                    <p:anim calcmode="lin" valueType="num">
                                      <p:cBhvr additive="base">
                                        <p:cTn id="28" dur="500" fill="hold"/>
                                        <p:tgtEl>
                                          <p:spTgt spid="78"/>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150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1+#ppt_w/2"/>
                                          </p:val>
                                        </p:tav>
                                        <p:tav tm="100000">
                                          <p:val>
                                            <p:strVal val="#ppt_x"/>
                                          </p:val>
                                        </p:tav>
                                      </p:tavLst>
                                    </p:anim>
                                    <p:anim calcmode="lin" valueType="num">
                                      <p:cBhvr additive="base">
                                        <p:cTn id="32" dur="500" fill="hold"/>
                                        <p:tgtEl>
                                          <p:spTgt spid="79"/>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1750"/>
                                  </p:stCondLst>
                                  <p:childTnLst>
                                    <p:set>
                                      <p:cBhvr>
                                        <p:cTn id="34" dur="1" fill="hold">
                                          <p:stCondLst>
                                            <p:cond delay="0"/>
                                          </p:stCondLst>
                                        </p:cTn>
                                        <p:tgtEl>
                                          <p:spTgt spid="95"/>
                                        </p:tgtEl>
                                        <p:attrNameLst>
                                          <p:attrName>style.visibility</p:attrName>
                                        </p:attrNameLst>
                                      </p:cBhvr>
                                      <p:to>
                                        <p:strVal val="visible"/>
                                      </p:to>
                                    </p:set>
                                    <p:anim calcmode="lin" valueType="num">
                                      <p:cBhvr additive="base">
                                        <p:cTn id="35" dur="500" fill="hold"/>
                                        <p:tgtEl>
                                          <p:spTgt spid="95"/>
                                        </p:tgtEl>
                                        <p:attrNameLst>
                                          <p:attrName>ppt_x</p:attrName>
                                        </p:attrNameLst>
                                      </p:cBhvr>
                                      <p:tavLst>
                                        <p:tav tm="0">
                                          <p:val>
                                            <p:strVal val="#ppt_x"/>
                                          </p:val>
                                        </p:tav>
                                        <p:tav tm="100000">
                                          <p:val>
                                            <p:strVal val="#ppt_x"/>
                                          </p:val>
                                        </p:tav>
                                      </p:tavLst>
                                    </p:anim>
                                    <p:anim calcmode="lin" valueType="num">
                                      <p:cBhvr additive="base">
                                        <p:cTn id="36" dur="500" fill="hold"/>
                                        <p:tgtEl>
                                          <p:spTgt spid="95"/>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9" fill="hold" grpId="0" nodeType="after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500" fill="hold"/>
                                        <p:tgtEl>
                                          <p:spTgt spid="92"/>
                                        </p:tgtEl>
                                        <p:attrNameLst>
                                          <p:attrName>ppt_x</p:attrName>
                                        </p:attrNameLst>
                                      </p:cBhvr>
                                      <p:tavLst>
                                        <p:tav tm="0">
                                          <p:val>
                                            <p:strVal val="0-#ppt_w/2"/>
                                          </p:val>
                                        </p:tav>
                                        <p:tav tm="100000">
                                          <p:val>
                                            <p:strVal val="#ppt_x"/>
                                          </p:val>
                                        </p:tav>
                                      </p:tavLst>
                                    </p:anim>
                                    <p:anim calcmode="lin" valueType="num">
                                      <p:cBhvr additive="base">
                                        <p:cTn id="41" dur="500" fill="hold"/>
                                        <p:tgtEl>
                                          <p:spTgt spid="92"/>
                                        </p:tgtEl>
                                        <p:attrNameLst>
                                          <p:attrName>ppt_y</p:attrName>
                                        </p:attrNameLst>
                                      </p:cBhvr>
                                      <p:tavLst>
                                        <p:tav tm="0">
                                          <p:val>
                                            <p:strVal val="0-#ppt_h/2"/>
                                          </p:val>
                                        </p:tav>
                                        <p:tav tm="100000">
                                          <p:val>
                                            <p:strVal val="#ppt_y"/>
                                          </p:val>
                                        </p:tav>
                                      </p:tavLst>
                                    </p:anim>
                                  </p:childTnLst>
                                </p:cTn>
                              </p:par>
                            </p:childTnLst>
                          </p:cTn>
                        </p:par>
                        <p:par>
                          <p:cTn id="42" fill="hold">
                            <p:stCondLst>
                              <p:cond delay="1000"/>
                            </p:stCondLst>
                            <p:childTnLst>
                              <p:par>
                                <p:cTn id="43" presetID="31"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 calcmode="lin" valueType="num">
                                      <p:cBhvr>
                                        <p:cTn id="47" dur="500" fill="hold"/>
                                        <p:tgtEl>
                                          <p:spTgt spid="2"/>
                                        </p:tgtEl>
                                        <p:attrNameLst>
                                          <p:attrName>style.rotation</p:attrName>
                                        </p:attrNameLst>
                                      </p:cBhvr>
                                      <p:tavLst>
                                        <p:tav tm="0">
                                          <p:val>
                                            <p:fltVal val="90"/>
                                          </p:val>
                                        </p:tav>
                                        <p:tav tm="100000">
                                          <p:val>
                                            <p:fltVal val="0"/>
                                          </p:val>
                                        </p:tav>
                                      </p:tavLst>
                                    </p:anim>
                                    <p:animEffect transition="in" filter="fade">
                                      <p:cBhvr>
                                        <p:cTn id="48" dur="500"/>
                                        <p:tgtEl>
                                          <p:spTgt spid="2"/>
                                        </p:tgtEl>
                                      </p:cBhvr>
                                    </p:animEffect>
                                  </p:childTnLst>
                                </p:cTn>
                              </p:par>
                              <p:par>
                                <p:cTn id="49" presetID="31" presetClass="entr" presetSubtype="0" fill="hold" nodeType="withEffect">
                                  <p:stCondLst>
                                    <p:cond delay="250"/>
                                  </p:stCondLst>
                                  <p:childTnLst>
                                    <p:set>
                                      <p:cBhvr>
                                        <p:cTn id="50" dur="1" fill="hold">
                                          <p:stCondLst>
                                            <p:cond delay="0"/>
                                          </p:stCondLst>
                                        </p:cTn>
                                        <p:tgtEl>
                                          <p:spTgt spid="96"/>
                                        </p:tgtEl>
                                        <p:attrNameLst>
                                          <p:attrName>style.visibility</p:attrName>
                                        </p:attrNameLst>
                                      </p:cBhvr>
                                      <p:to>
                                        <p:strVal val="visible"/>
                                      </p:to>
                                    </p:set>
                                    <p:anim calcmode="lin" valueType="num">
                                      <p:cBhvr>
                                        <p:cTn id="51" dur="500" fill="hold"/>
                                        <p:tgtEl>
                                          <p:spTgt spid="96"/>
                                        </p:tgtEl>
                                        <p:attrNameLst>
                                          <p:attrName>ppt_w</p:attrName>
                                        </p:attrNameLst>
                                      </p:cBhvr>
                                      <p:tavLst>
                                        <p:tav tm="0">
                                          <p:val>
                                            <p:fltVal val="0"/>
                                          </p:val>
                                        </p:tav>
                                        <p:tav tm="100000">
                                          <p:val>
                                            <p:strVal val="#ppt_w"/>
                                          </p:val>
                                        </p:tav>
                                      </p:tavLst>
                                    </p:anim>
                                    <p:anim calcmode="lin" valueType="num">
                                      <p:cBhvr>
                                        <p:cTn id="52" dur="500" fill="hold"/>
                                        <p:tgtEl>
                                          <p:spTgt spid="96"/>
                                        </p:tgtEl>
                                        <p:attrNameLst>
                                          <p:attrName>ppt_h</p:attrName>
                                        </p:attrNameLst>
                                      </p:cBhvr>
                                      <p:tavLst>
                                        <p:tav tm="0">
                                          <p:val>
                                            <p:fltVal val="0"/>
                                          </p:val>
                                        </p:tav>
                                        <p:tav tm="100000">
                                          <p:val>
                                            <p:strVal val="#ppt_h"/>
                                          </p:val>
                                        </p:tav>
                                      </p:tavLst>
                                    </p:anim>
                                    <p:anim calcmode="lin" valueType="num">
                                      <p:cBhvr>
                                        <p:cTn id="53" dur="500" fill="hold"/>
                                        <p:tgtEl>
                                          <p:spTgt spid="96"/>
                                        </p:tgtEl>
                                        <p:attrNameLst>
                                          <p:attrName>style.rotation</p:attrName>
                                        </p:attrNameLst>
                                      </p:cBhvr>
                                      <p:tavLst>
                                        <p:tav tm="0">
                                          <p:val>
                                            <p:fltVal val="90"/>
                                          </p:val>
                                        </p:tav>
                                        <p:tav tm="100000">
                                          <p:val>
                                            <p:fltVal val="0"/>
                                          </p:val>
                                        </p:tav>
                                      </p:tavLst>
                                    </p:anim>
                                    <p:animEffect transition="in" filter="fade">
                                      <p:cBhvr>
                                        <p:cTn id="54" dur="500"/>
                                        <p:tgtEl>
                                          <p:spTgt spid="96"/>
                                        </p:tgtEl>
                                      </p:cBhvr>
                                    </p:animEffect>
                                  </p:childTnLst>
                                </p:cTn>
                              </p:par>
                              <p:par>
                                <p:cTn id="55" presetID="31" presetClass="entr" presetSubtype="0" fill="hold" nodeType="withEffect">
                                  <p:stCondLst>
                                    <p:cond delay="500"/>
                                  </p:stCondLst>
                                  <p:childTnLst>
                                    <p:set>
                                      <p:cBhvr>
                                        <p:cTn id="56" dur="1" fill="hold">
                                          <p:stCondLst>
                                            <p:cond delay="0"/>
                                          </p:stCondLst>
                                        </p:cTn>
                                        <p:tgtEl>
                                          <p:spTgt spid="98"/>
                                        </p:tgtEl>
                                        <p:attrNameLst>
                                          <p:attrName>style.visibility</p:attrName>
                                        </p:attrNameLst>
                                      </p:cBhvr>
                                      <p:to>
                                        <p:strVal val="visible"/>
                                      </p:to>
                                    </p:set>
                                    <p:anim calcmode="lin" valueType="num">
                                      <p:cBhvr>
                                        <p:cTn id="57" dur="500" fill="hold"/>
                                        <p:tgtEl>
                                          <p:spTgt spid="98"/>
                                        </p:tgtEl>
                                        <p:attrNameLst>
                                          <p:attrName>ppt_w</p:attrName>
                                        </p:attrNameLst>
                                      </p:cBhvr>
                                      <p:tavLst>
                                        <p:tav tm="0">
                                          <p:val>
                                            <p:fltVal val="0"/>
                                          </p:val>
                                        </p:tav>
                                        <p:tav tm="100000">
                                          <p:val>
                                            <p:strVal val="#ppt_w"/>
                                          </p:val>
                                        </p:tav>
                                      </p:tavLst>
                                    </p:anim>
                                    <p:anim calcmode="lin" valueType="num">
                                      <p:cBhvr>
                                        <p:cTn id="58" dur="500" fill="hold"/>
                                        <p:tgtEl>
                                          <p:spTgt spid="98"/>
                                        </p:tgtEl>
                                        <p:attrNameLst>
                                          <p:attrName>ppt_h</p:attrName>
                                        </p:attrNameLst>
                                      </p:cBhvr>
                                      <p:tavLst>
                                        <p:tav tm="0">
                                          <p:val>
                                            <p:fltVal val="0"/>
                                          </p:val>
                                        </p:tav>
                                        <p:tav tm="100000">
                                          <p:val>
                                            <p:strVal val="#ppt_h"/>
                                          </p:val>
                                        </p:tav>
                                      </p:tavLst>
                                    </p:anim>
                                    <p:anim calcmode="lin" valueType="num">
                                      <p:cBhvr>
                                        <p:cTn id="59" dur="500" fill="hold"/>
                                        <p:tgtEl>
                                          <p:spTgt spid="98"/>
                                        </p:tgtEl>
                                        <p:attrNameLst>
                                          <p:attrName>style.rotation</p:attrName>
                                        </p:attrNameLst>
                                      </p:cBhvr>
                                      <p:tavLst>
                                        <p:tav tm="0">
                                          <p:val>
                                            <p:fltVal val="90"/>
                                          </p:val>
                                        </p:tav>
                                        <p:tav tm="100000">
                                          <p:val>
                                            <p:fltVal val="0"/>
                                          </p:val>
                                        </p:tav>
                                      </p:tavLst>
                                    </p:anim>
                                    <p:animEffect transition="in" filter="fade">
                                      <p:cBhvr>
                                        <p:cTn id="60" dur="500"/>
                                        <p:tgtEl>
                                          <p:spTgt spid="98"/>
                                        </p:tgtEl>
                                      </p:cBhvr>
                                    </p:animEffect>
                                  </p:childTnLst>
                                </p:cTn>
                              </p:par>
                              <p:par>
                                <p:cTn id="61" presetID="31" presetClass="entr" presetSubtype="0" fill="hold" nodeType="withEffect">
                                  <p:stCondLst>
                                    <p:cond delay="75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 calcmode="lin" valueType="num">
                                      <p:cBhvr>
                                        <p:cTn id="65" dur="500" fill="hold"/>
                                        <p:tgtEl>
                                          <p:spTgt spid="3"/>
                                        </p:tgtEl>
                                        <p:attrNameLst>
                                          <p:attrName>style.rotation</p:attrName>
                                        </p:attrNameLst>
                                      </p:cBhvr>
                                      <p:tavLst>
                                        <p:tav tm="0">
                                          <p:val>
                                            <p:fltVal val="90"/>
                                          </p:val>
                                        </p:tav>
                                        <p:tav tm="100000">
                                          <p:val>
                                            <p:fltVal val="0"/>
                                          </p:val>
                                        </p:tav>
                                      </p:tavLst>
                                    </p:anim>
                                    <p:animEffect transition="in" filter="fade">
                                      <p:cBhvr>
                                        <p:cTn id="66" dur="500"/>
                                        <p:tgtEl>
                                          <p:spTgt spid="3"/>
                                        </p:tgtEl>
                                      </p:cBhvr>
                                    </p:animEffect>
                                  </p:childTnLst>
                                </p:cTn>
                              </p:par>
                              <p:par>
                                <p:cTn id="67" presetID="31" presetClass="entr" presetSubtype="0" fill="hold" nodeType="withEffect">
                                  <p:stCondLst>
                                    <p:cond delay="1000"/>
                                  </p:stCondLst>
                                  <p:childTnLst>
                                    <p:set>
                                      <p:cBhvr>
                                        <p:cTn id="68" dur="1" fill="hold">
                                          <p:stCondLst>
                                            <p:cond delay="0"/>
                                          </p:stCondLst>
                                        </p:cTn>
                                        <p:tgtEl>
                                          <p:spTgt spid="97"/>
                                        </p:tgtEl>
                                        <p:attrNameLst>
                                          <p:attrName>style.visibility</p:attrName>
                                        </p:attrNameLst>
                                      </p:cBhvr>
                                      <p:to>
                                        <p:strVal val="visible"/>
                                      </p:to>
                                    </p:set>
                                    <p:anim calcmode="lin" valueType="num">
                                      <p:cBhvr>
                                        <p:cTn id="69" dur="500" fill="hold"/>
                                        <p:tgtEl>
                                          <p:spTgt spid="97"/>
                                        </p:tgtEl>
                                        <p:attrNameLst>
                                          <p:attrName>ppt_w</p:attrName>
                                        </p:attrNameLst>
                                      </p:cBhvr>
                                      <p:tavLst>
                                        <p:tav tm="0">
                                          <p:val>
                                            <p:fltVal val="0"/>
                                          </p:val>
                                        </p:tav>
                                        <p:tav tm="100000">
                                          <p:val>
                                            <p:strVal val="#ppt_w"/>
                                          </p:val>
                                        </p:tav>
                                      </p:tavLst>
                                    </p:anim>
                                    <p:anim calcmode="lin" valueType="num">
                                      <p:cBhvr>
                                        <p:cTn id="70" dur="500" fill="hold"/>
                                        <p:tgtEl>
                                          <p:spTgt spid="97"/>
                                        </p:tgtEl>
                                        <p:attrNameLst>
                                          <p:attrName>ppt_h</p:attrName>
                                        </p:attrNameLst>
                                      </p:cBhvr>
                                      <p:tavLst>
                                        <p:tav tm="0">
                                          <p:val>
                                            <p:fltVal val="0"/>
                                          </p:val>
                                        </p:tav>
                                        <p:tav tm="100000">
                                          <p:val>
                                            <p:strVal val="#ppt_h"/>
                                          </p:val>
                                        </p:tav>
                                      </p:tavLst>
                                    </p:anim>
                                    <p:anim calcmode="lin" valueType="num">
                                      <p:cBhvr>
                                        <p:cTn id="71" dur="500" fill="hold"/>
                                        <p:tgtEl>
                                          <p:spTgt spid="97"/>
                                        </p:tgtEl>
                                        <p:attrNameLst>
                                          <p:attrName>style.rotation</p:attrName>
                                        </p:attrNameLst>
                                      </p:cBhvr>
                                      <p:tavLst>
                                        <p:tav tm="0">
                                          <p:val>
                                            <p:fltVal val="90"/>
                                          </p:val>
                                        </p:tav>
                                        <p:tav tm="100000">
                                          <p:val>
                                            <p:fltVal val="0"/>
                                          </p:val>
                                        </p:tav>
                                      </p:tavLst>
                                    </p:anim>
                                    <p:animEffect transition="in" filter="fade">
                                      <p:cBhvr>
                                        <p:cTn id="7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9"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28" name="Block Arc 38"/>
          <p:cNvSpPr/>
          <p:nvPr/>
        </p:nvSpPr>
        <p:spPr>
          <a:xfrm>
            <a:off x="6862745" y="266563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微软雅黑" panose="020B0503020204020204" pitchFamily="34" charset="-122"/>
              <a:ea typeface="微软雅黑" panose="020B0503020204020204" pitchFamily="34" charset="-122"/>
            </a:endParaRPr>
          </a:p>
        </p:txBody>
      </p:sp>
      <p:sp>
        <p:nvSpPr>
          <p:cNvPr id="129" name="Block Arc 37"/>
          <p:cNvSpPr/>
          <p:nvPr/>
        </p:nvSpPr>
        <p:spPr>
          <a:xfrm rot="10800000">
            <a:off x="4987261" y="2662752"/>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微软雅黑" panose="020B0503020204020204" pitchFamily="34" charset="-122"/>
              <a:ea typeface="微软雅黑" panose="020B0503020204020204" pitchFamily="34" charset="-122"/>
            </a:endParaRPr>
          </a:p>
        </p:txBody>
      </p:sp>
      <p:sp>
        <p:nvSpPr>
          <p:cNvPr id="130" name="Block Arc 36"/>
          <p:cNvSpPr/>
          <p:nvPr/>
        </p:nvSpPr>
        <p:spPr>
          <a:xfrm>
            <a:off x="3114881" y="2682568"/>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微软雅黑" panose="020B0503020204020204" pitchFamily="34" charset="-122"/>
              <a:ea typeface="微软雅黑" panose="020B0503020204020204" pitchFamily="34" charset="-122"/>
            </a:endParaRPr>
          </a:p>
        </p:txBody>
      </p:sp>
      <p:sp>
        <p:nvSpPr>
          <p:cNvPr id="131" name="Block Arc 51"/>
          <p:cNvSpPr/>
          <p:nvPr/>
        </p:nvSpPr>
        <p:spPr>
          <a:xfrm>
            <a:off x="1234345" y="2665633"/>
            <a:ext cx="2217579"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微软雅黑" panose="020B0503020204020204" pitchFamily="34" charset="-122"/>
              <a:ea typeface="微软雅黑" panose="020B0503020204020204" pitchFamily="34" charset="-122"/>
            </a:endParaRPr>
          </a:p>
        </p:txBody>
      </p:sp>
      <p:sp>
        <p:nvSpPr>
          <p:cNvPr id="132" name="Block Arc 53"/>
          <p:cNvSpPr/>
          <p:nvPr/>
        </p:nvSpPr>
        <p:spPr>
          <a:xfrm>
            <a:off x="4987261" y="2665633"/>
            <a:ext cx="2217579" cy="2217579"/>
          </a:xfrm>
          <a:prstGeom prst="blockArc">
            <a:avLst>
              <a:gd name="adj1" fmla="val 10800000"/>
              <a:gd name="adj2" fmla="val 3"/>
              <a:gd name="adj3" fmla="val 15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微软雅黑" panose="020B0503020204020204" pitchFamily="34" charset="-122"/>
              <a:ea typeface="微软雅黑" panose="020B0503020204020204" pitchFamily="34" charset="-122"/>
            </a:endParaRPr>
          </a:p>
        </p:txBody>
      </p:sp>
      <p:sp>
        <p:nvSpPr>
          <p:cNvPr id="133" name="Block Arc 55"/>
          <p:cNvSpPr/>
          <p:nvPr/>
        </p:nvSpPr>
        <p:spPr>
          <a:xfrm>
            <a:off x="8740080" y="2665633"/>
            <a:ext cx="2217579" cy="2217579"/>
          </a:xfrm>
          <a:prstGeom prst="blockArc">
            <a:avLst>
              <a:gd name="adj1" fmla="val 10800000"/>
              <a:gd name="adj2" fmla="val 3"/>
              <a:gd name="adj3" fmla="val 1529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微软雅黑" panose="020B0503020204020204" pitchFamily="34" charset="-122"/>
              <a:ea typeface="微软雅黑" panose="020B0503020204020204" pitchFamily="34" charset="-122"/>
            </a:endParaRPr>
          </a:p>
        </p:txBody>
      </p:sp>
      <p:sp>
        <p:nvSpPr>
          <p:cNvPr id="134" name="Freeform 62"/>
          <p:cNvSpPr/>
          <p:nvPr/>
        </p:nvSpPr>
        <p:spPr>
          <a:xfrm>
            <a:off x="1689775"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Aft>
                <a:spcPct val="35000"/>
              </a:spcAft>
            </a:pPr>
            <a:endParaRPr lang="en-US" sz="4800" dirty="0">
              <a:solidFill>
                <a:schemeClr val="accent1"/>
              </a:solidFill>
              <a:latin typeface="微软雅黑" panose="020B0503020204020204" pitchFamily="34" charset="-122"/>
              <a:ea typeface="微软雅黑" panose="020B0503020204020204" pitchFamily="34" charset="-122"/>
            </a:endParaRPr>
          </a:p>
        </p:txBody>
      </p:sp>
      <p:sp>
        <p:nvSpPr>
          <p:cNvPr id="135" name="Freeform 63"/>
          <p:cNvSpPr/>
          <p:nvPr/>
        </p:nvSpPr>
        <p:spPr>
          <a:xfrm>
            <a:off x="3583341"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2"/>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Aft>
                <a:spcPct val="35000"/>
              </a:spcAft>
            </a:pPr>
            <a:endParaRPr lang="en-US" sz="4800" dirty="0">
              <a:solidFill>
                <a:schemeClr val="accent2"/>
              </a:solidFill>
              <a:latin typeface="微软雅黑" panose="020B0503020204020204" pitchFamily="34" charset="-122"/>
              <a:ea typeface="微软雅黑" panose="020B0503020204020204" pitchFamily="34" charset="-122"/>
            </a:endParaRPr>
          </a:p>
        </p:txBody>
      </p:sp>
      <p:sp>
        <p:nvSpPr>
          <p:cNvPr id="136" name="Freeform 64"/>
          <p:cNvSpPr/>
          <p:nvPr/>
        </p:nvSpPr>
        <p:spPr>
          <a:xfrm>
            <a:off x="5449815"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3"/>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Aft>
                <a:spcPct val="35000"/>
              </a:spcAft>
            </a:pPr>
            <a:endParaRPr lang="en-US" sz="4800" dirty="0">
              <a:solidFill>
                <a:schemeClr val="accent3"/>
              </a:solidFill>
              <a:latin typeface="微软雅黑" panose="020B0503020204020204" pitchFamily="34" charset="-122"/>
              <a:ea typeface="微软雅黑" panose="020B0503020204020204" pitchFamily="34" charset="-122"/>
            </a:endParaRPr>
          </a:p>
        </p:txBody>
      </p:sp>
      <p:sp>
        <p:nvSpPr>
          <p:cNvPr id="137" name="Freeform 65"/>
          <p:cNvSpPr/>
          <p:nvPr/>
        </p:nvSpPr>
        <p:spPr>
          <a:xfrm>
            <a:off x="7343381"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Aft>
                <a:spcPct val="35000"/>
              </a:spcAft>
            </a:pPr>
            <a:endParaRPr lang="en-US" sz="4800" dirty="0">
              <a:solidFill>
                <a:schemeClr val="accent4"/>
              </a:solidFill>
              <a:latin typeface="微软雅黑" panose="020B0503020204020204" pitchFamily="34" charset="-122"/>
              <a:ea typeface="微软雅黑" panose="020B0503020204020204" pitchFamily="34" charset="-122"/>
            </a:endParaRPr>
          </a:p>
        </p:txBody>
      </p:sp>
      <p:sp>
        <p:nvSpPr>
          <p:cNvPr id="138" name="Freeform 66"/>
          <p:cNvSpPr/>
          <p:nvPr/>
        </p:nvSpPr>
        <p:spPr>
          <a:xfrm>
            <a:off x="9209856"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5"/>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Aft>
                <a:spcPct val="35000"/>
              </a:spcAft>
            </a:pPr>
            <a:endParaRPr lang="en-US" sz="4800" dirty="0">
              <a:solidFill>
                <a:schemeClr val="accent5"/>
              </a:solidFill>
              <a:latin typeface="微软雅黑" panose="020B0503020204020204" pitchFamily="34" charset="-122"/>
              <a:ea typeface="微软雅黑" panose="020B0503020204020204" pitchFamily="34" charset="-122"/>
            </a:endParaRPr>
          </a:p>
        </p:txBody>
      </p:sp>
      <p:sp>
        <p:nvSpPr>
          <p:cNvPr id="139" name="TextBox 75"/>
          <p:cNvSpPr txBox="1"/>
          <p:nvPr/>
        </p:nvSpPr>
        <p:spPr>
          <a:xfrm>
            <a:off x="2034792" y="5000385"/>
            <a:ext cx="570669" cy="276999"/>
          </a:xfrm>
          <a:prstGeom prst="rect">
            <a:avLst/>
          </a:prstGeom>
          <a:noFill/>
        </p:spPr>
        <p:txBody>
          <a:bodyPr wrap="none" lIns="0" tIns="0" rIns="0" bIns="0" rtlCol="0" anchor="ctr">
            <a:spAutoFit/>
          </a:bodyPr>
          <a:lstStyle/>
          <a:p>
            <a:pPr algn="ctr" defTabSz="1219200">
              <a:spcBef>
                <a:spcPct val="20000"/>
              </a:spcBef>
              <a:defRPr/>
            </a:pPr>
            <a:r>
              <a:rPr lang="en-US" b="1" dirty="0">
                <a:solidFill>
                  <a:schemeClr val="accent1"/>
                </a:solidFill>
                <a:latin typeface="微软雅黑" panose="020B0503020204020204" pitchFamily="34" charset="-122"/>
                <a:ea typeface="微软雅黑" panose="020B0503020204020204" pitchFamily="34" charset="-122"/>
              </a:rPr>
              <a:t>2012</a:t>
            </a:r>
            <a:endParaRPr lang="en-US" dirty="0">
              <a:solidFill>
                <a:schemeClr val="accent1"/>
              </a:solidFill>
              <a:latin typeface="微软雅黑" panose="020B0503020204020204" pitchFamily="34" charset="-122"/>
              <a:ea typeface="微软雅黑" panose="020B0503020204020204" pitchFamily="34" charset="-122"/>
            </a:endParaRPr>
          </a:p>
        </p:txBody>
      </p:sp>
      <p:sp>
        <p:nvSpPr>
          <p:cNvPr id="140" name="TextBox 77"/>
          <p:cNvSpPr txBox="1"/>
          <p:nvPr/>
        </p:nvSpPr>
        <p:spPr>
          <a:xfrm>
            <a:off x="3906636" y="2261571"/>
            <a:ext cx="570669" cy="276999"/>
          </a:xfrm>
          <a:prstGeom prst="rect">
            <a:avLst/>
          </a:prstGeom>
          <a:noFill/>
        </p:spPr>
        <p:txBody>
          <a:bodyPr wrap="none" lIns="0" tIns="0" rIns="0" bIns="0" rtlCol="0" anchor="ctr">
            <a:spAutoFit/>
          </a:bodyPr>
          <a:lstStyle/>
          <a:p>
            <a:pPr algn="ctr" defTabSz="1219200">
              <a:spcBef>
                <a:spcPct val="20000"/>
              </a:spcBef>
              <a:defRPr/>
            </a:pPr>
            <a:r>
              <a:rPr lang="en-US" b="1" dirty="0">
                <a:solidFill>
                  <a:schemeClr val="accent2"/>
                </a:solidFill>
                <a:latin typeface="微软雅黑" panose="020B0503020204020204" pitchFamily="34" charset="-122"/>
                <a:ea typeface="微软雅黑" panose="020B0503020204020204" pitchFamily="34" charset="-122"/>
              </a:rPr>
              <a:t>2013</a:t>
            </a:r>
            <a:endParaRPr lang="en-US" dirty="0">
              <a:solidFill>
                <a:schemeClr val="accent2"/>
              </a:solidFill>
              <a:latin typeface="微软雅黑" panose="020B0503020204020204" pitchFamily="34" charset="-122"/>
              <a:ea typeface="微软雅黑" panose="020B0503020204020204" pitchFamily="34" charset="-122"/>
            </a:endParaRPr>
          </a:p>
        </p:txBody>
      </p:sp>
      <p:sp>
        <p:nvSpPr>
          <p:cNvPr id="141" name="TextBox 78"/>
          <p:cNvSpPr txBox="1"/>
          <p:nvPr/>
        </p:nvSpPr>
        <p:spPr>
          <a:xfrm>
            <a:off x="5841208" y="5000385"/>
            <a:ext cx="570669" cy="276999"/>
          </a:xfrm>
          <a:prstGeom prst="rect">
            <a:avLst/>
          </a:prstGeom>
          <a:noFill/>
        </p:spPr>
        <p:txBody>
          <a:bodyPr wrap="none" lIns="0" tIns="0" rIns="0" bIns="0" rtlCol="0" anchor="ctr">
            <a:spAutoFit/>
          </a:bodyPr>
          <a:lstStyle/>
          <a:p>
            <a:pPr algn="ctr" defTabSz="1219200">
              <a:spcBef>
                <a:spcPct val="20000"/>
              </a:spcBef>
              <a:defRPr/>
            </a:pPr>
            <a:r>
              <a:rPr lang="en-US" b="1" dirty="0">
                <a:solidFill>
                  <a:schemeClr val="accent3"/>
                </a:solidFill>
                <a:latin typeface="微软雅黑" panose="020B0503020204020204" pitchFamily="34" charset="-122"/>
                <a:ea typeface="微软雅黑" panose="020B0503020204020204" pitchFamily="34" charset="-122"/>
              </a:rPr>
              <a:t>2014</a:t>
            </a:r>
            <a:endParaRPr lang="en-US" dirty="0">
              <a:solidFill>
                <a:schemeClr val="accent3"/>
              </a:solidFill>
              <a:latin typeface="微软雅黑" panose="020B0503020204020204" pitchFamily="34" charset="-122"/>
              <a:ea typeface="微软雅黑" panose="020B0503020204020204" pitchFamily="34" charset="-122"/>
            </a:endParaRPr>
          </a:p>
        </p:txBody>
      </p:sp>
      <p:sp>
        <p:nvSpPr>
          <p:cNvPr id="142" name="TextBox 81"/>
          <p:cNvSpPr txBox="1"/>
          <p:nvPr/>
        </p:nvSpPr>
        <p:spPr>
          <a:xfrm>
            <a:off x="7693103" y="2261571"/>
            <a:ext cx="570669" cy="276999"/>
          </a:xfrm>
          <a:prstGeom prst="rect">
            <a:avLst/>
          </a:prstGeom>
          <a:noFill/>
        </p:spPr>
        <p:txBody>
          <a:bodyPr wrap="none" lIns="0" tIns="0" rIns="0" bIns="0" rtlCol="0" anchor="ctr">
            <a:spAutoFit/>
          </a:bodyPr>
          <a:lstStyle/>
          <a:p>
            <a:pPr algn="ctr" defTabSz="1219200">
              <a:spcBef>
                <a:spcPct val="20000"/>
              </a:spcBef>
              <a:defRPr/>
            </a:pPr>
            <a:r>
              <a:rPr lang="en-US" b="1" dirty="0">
                <a:solidFill>
                  <a:schemeClr val="accent4"/>
                </a:solidFill>
                <a:latin typeface="微软雅黑" panose="020B0503020204020204" pitchFamily="34" charset="-122"/>
                <a:ea typeface="微软雅黑" panose="020B0503020204020204" pitchFamily="34" charset="-122"/>
              </a:rPr>
              <a:t>2015</a:t>
            </a:r>
            <a:endParaRPr lang="en-US" dirty="0">
              <a:solidFill>
                <a:schemeClr val="accent4"/>
              </a:solidFill>
              <a:latin typeface="微软雅黑" panose="020B0503020204020204" pitchFamily="34" charset="-122"/>
              <a:ea typeface="微软雅黑" panose="020B0503020204020204" pitchFamily="34" charset="-122"/>
            </a:endParaRPr>
          </a:p>
        </p:txBody>
      </p:sp>
      <p:sp>
        <p:nvSpPr>
          <p:cNvPr id="143" name="TextBox 82"/>
          <p:cNvSpPr txBox="1"/>
          <p:nvPr/>
        </p:nvSpPr>
        <p:spPr>
          <a:xfrm>
            <a:off x="9613336" y="5000385"/>
            <a:ext cx="570669" cy="276999"/>
          </a:xfrm>
          <a:prstGeom prst="rect">
            <a:avLst/>
          </a:prstGeom>
          <a:noFill/>
        </p:spPr>
        <p:txBody>
          <a:bodyPr wrap="none" lIns="0" tIns="0" rIns="0" bIns="0" rtlCol="0" anchor="ctr">
            <a:spAutoFit/>
          </a:bodyPr>
          <a:lstStyle/>
          <a:p>
            <a:pPr algn="ctr" defTabSz="1219200">
              <a:spcBef>
                <a:spcPct val="20000"/>
              </a:spcBef>
              <a:defRPr/>
            </a:pPr>
            <a:r>
              <a:rPr lang="en-US" b="1" dirty="0">
                <a:solidFill>
                  <a:schemeClr val="accent5"/>
                </a:solidFill>
                <a:latin typeface="微软雅黑" panose="020B0503020204020204" pitchFamily="34" charset="-122"/>
                <a:ea typeface="微软雅黑" panose="020B0503020204020204" pitchFamily="34" charset="-122"/>
              </a:rPr>
              <a:t>2016</a:t>
            </a:r>
            <a:endParaRPr lang="en-US" dirty="0">
              <a:solidFill>
                <a:schemeClr val="accent5"/>
              </a:solidFill>
              <a:latin typeface="微软雅黑" panose="020B0503020204020204" pitchFamily="34" charset="-122"/>
              <a:ea typeface="微软雅黑" panose="020B0503020204020204" pitchFamily="34" charset="-122"/>
            </a:endParaRPr>
          </a:p>
        </p:txBody>
      </p:sp>
      <p:grpSp>
        <p:nvGrpSpPr>
          <p:cNvPr id="144" name="Group 88"/>
          <p:cNvGrpSpPr/>
          <p:nvPr/>
        </p:nvGrpSpPr>
        <p:grpSpPr>
          <a:xfrm>
            <a:off x="1333823" y="1878124"/>
            <a:ext cx="2095901" cy="686650"/>
            <a:chOff x="805797" y="661615"/>
            <a:chExt cx="1155277" cy="279877"/>
          </a:xfrm>
        </p:grpSpPr>
        <p:sp>
          <p:nvSpPr>
            <p:cNvPr id="145" name="TextBox 86"/>
            <p:cNvSpPr txBox="1"/>
            <p:nvPr/>
          </p:nvSpPr>
          <p:spPr>
            <a:xfrm>
              <a:off x="1073295" y="661615"/>
              <a:ext cx="620279" cy="92022"/>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6" name="TextBox 89"/>
            <p:cNvSpPr txBox="1"/>
            <p:nvPr/>
          </p:nvSpPr>
          <p:spPr>
            <a:xfrm>
              <a:off x="805797" y="757552"/>
              <a:ext cx="1155277" cy="183940"/>
            </a:xfrm>
            <a:prstGeom prst="rect">
              <a:avLst/>
            </a:prstGeom>
            <a:noFill/>
          </p:spPr>
          <p:txBody>
            <a:bodyPr wrap="square" lIns="0" tIns="0" rIns="0" bIns="0" rtlCol="0" anchor="t">
              <a:spAutoFit/>
            </a:bodyPr>
            <a:lstStyle/>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7" name="Group 88"/>
          <p:cNvGrpSpPr/>
          <p:nvPr/>
        </p:nvGrpSpPr>
        <p:grpSpPr>
          <a:xfrm>
            <a:off x="3178416" y="4965173"/>
            <a:ext cx="2095901" cy="686650"/>
            <a:chOff x="805797" y="661615"/>
            <a:chExt cx="1155277" cy="279876"/>
          </a:xfrm>
        </p:grpSpPr>
        <p:sp>
          <p:nvSpPr>
            <p:cNvPr id="148" name="TextBox 93"/>
            <p:cNvSpPr txBox="1"/>
            <p:nvPr/>
          </p:nvSpPr>
          <p:spPr>
            <a:xfrm>
              <a:off x="1073295" y="661615"/>
              <a:ext cx="620279" cy="92022"/>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9" name="TextBox 97"/>
            <p:cNvSpPr txBox="1"/>
            <p:nvPr/>
          </p:nvSpPr>
          <p:spPr>
            <a:xfrm>
              <a:off x="805797" y="757552"/>
              <a:ext cx="1155277" cy="183939"/>
            </a:xfrm>
            <a:prstGeom prst="rect">
              <a:avLst/>
            </a:prstGeom>
            <a:noFill/>
          </p:spPr>
          <p:txBody>
            <a:bodyPr wrap="square" lIns="0" tIns="0" rIns="0" bIns="0" rtlCol="0" anchor="t">
              <a:spAutoFit/>
            </a:bodyPr>
            <a:lstStyle/>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0" name="Group 88"/>
          <p:cNvGrpSpPr/>
          <p:nvPr/>
        </p:nvGrpSpPr>
        <p:grpSpPr>
          <a:xfrm>
            <a:off x="5108939" y="1878129"/>
            <a:ext cx="2095901" cy="686650"/>
            <a:chOff x="805797" y="661615"/>
            <a:chExt cx="1155277" cy="279876"/>
          </a:xfrm>
        </p:grpSpPr>
        <p:sp>
          <p:nvSpPr>
            <p:cNvPr id="151" name="TextBox 99"/>
            <p:cNvSpPr txBox="1"/>
            <p:nvPr/>
          </p:nvSpPr>
          <p:spPr>
            <a:xfrm>
              <a:off x="1073295" y="661615"/>
              <a:ext cx="620279" cy="92022"/>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2" name="TextBox 100"/>
            <p:cNvSpPr txBox="1"/>
            <p:nvPr/>
          </p:nvSpPr>
          <p:spPr>
            <a:xfrm>
              <a:off x="805797" y="757552"/>
              <a:ext cx="1155277" cy="183939"/>
            </a:xfrm>
            <a:prstGeom prst="rect">
              <a:avLst/>
            </a:prstGeom>
            <a:noFill/>
          </p:spPr>
          <p:txBody>
            <a:bodyPr wrap="square" lIns="0" tIns="0" rIns="0" bIns="0" rtlCol="0" anchor="t">
              <a:spAutoFit/>
            </a:bodyPr>
            <a:lstStyle/>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3" name="Group 88"/>
          <p:cNvGrpSpPr/>
          <p:nvPr/>
        </p:nvGrpSpPr>
        <p:grpSpPr>
          <a:xfrm>
            <a:off x="6984424" y="4965173"/>
            <a:ext cx="2095901" cy="686650"/>
            <a:chOff x="805797" y="661615"/>
            <a:chExt cx="1155277" cy="279876"/>
          </a:xfrm>
        </p:grpSpPr>
        <p:sp>
          <p:nvSpPr>
            <p:cNvPr id="154" name="TextBox 102"/>
            <p:cNvSpPr txBox="1"/>
            <p:nvPr/>
          </p:nvSpPr>
          <p:spPr>
            <a:xfrm>
              <a:off x="1073295" y="661615"/>
              <a:ext cx="620279" cy="92022"/>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TextBox 103"/>
            <p:cNvSpPr txBox="1"/>
            <p:nvPr/>
          </p:nvSpPr>
          <p:spPr>
            <a:xfrm>
              <a:off x="805797" y="757552"/>
              <a:ext cx="1155277" cy="183939"/>
            </a:xfrm>
            <a:prstGeom prst="rect">
              <a:avLst/>
            </a:prstGeom>
            <a:noFill/>
          </p:spPr>
          <p:txBody>
            <a:bodyPr wrap="square" lIns="0" tIns="0" rIns="0" bIns="0" rtlCol="0" anchor="t">
              <a:spAutoFit/>
            </a:bodyPr>
            <a:lstStyle/>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6" name="Group 88"/>
          <p:cNvGrpSpPr/>
          <p:nvPr/>
        </p:nvGrpSpPr>
        <p:grpSpPr>
          <a:xfrm>
            <a:off x="8740080" y="1878129"/>
            <a:ext cx="2095901" cy="686650"/>
            <a:chOff x="805797" y="661615"/>
            <a:chExt cx="1155277" cy="279876"/>
          </a:xfrm>
        </p:grpSpPr>
        <p:sp>
          <p:nvSpPr>
            <p:cNvPr id="157" name="TextBox 105"/>
            <p:cNvSpPr txBox="1"/>
            <p:nvPr/>
          </p:nvSpPr>
          <p:spPr>
            <a:xfrm>
              <a:off x="1073295" y="661615"/>
              <a:ext cx="620279" cy="92022"/>
            </a:xfrm>
            <a:prstGeom prst="rect">
              <a:avLst/>
            </a:prstGeom>
            <a:noFill/>
          </p:spPr>
          <p:txBody>
            <a:bodyPr wrap="none" lIns="0" tIns="0" rIns="0" bIns="0" rtlCol="0" anchor="t">
              <a:spAutoFit/>
            </a:bodyPr>
            <a:lstStyle/>
            <a:p>
              <a:pPr algn="ct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8" name="TextBox 106"/>
            <p:cNvSpPr txBox="1"/>
            <p:nvPr/>
          </p:nvSpPr>
          <p:spPr>
            <a:xfrm>
              <a:off x="805797" y="757552"/>
              <a:ext cx="1155277" cy="183939"/>
            </a:xfrm>
            <a:prstGeom prst="rect">
              <a:avLst/>
            </a:prstGeom>
            <a:noFill/>
          </p:spPr>
          <p:txBody>
            <a:bodyPr wrap="square" lIns="0" tIns="0" rIns="0" bIns="0" rtlCol="0" anchor="t">
              <a:spAutoFit/>
            </a:bodyPr>
            <a:lstStyle/>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59" name="Block Arc 35"/>
          <p:cNvSpPr/>
          <p:nvPr/>
        </p:nvSpPr>
        <p:spPr>
          <a:xfrm rot="10800000">
            <a:off x="1234345" y="266274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微软雅黑" panose="020B0503020204020204" pitchFamily="34" charset="-122"/>
              <a:ea typeface="微软雅黑" panose="020B0503020204020204" pitchFamily="34" charset="-122"/>
            </a:endParaRPr>
          </a:p>
        </p:txBody>
      </p:sp>
      <p:sp>
        <p:nvSpPr>
          <p:cNvPr id="160" name="Block Arc 52"/>
          <p:cNvSpPr/>
          <p:nvPr/>
        </p:nvSpPr>
        <p:spPr>
          <a:xfrm rot="10800000">
            <a:off x="3109829" y="2662752"/>
            <a:ext cx="2217579" cy="2217579"/>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微软雅黑" panose="020B0503020204020204" pitchFamily="34" charset="-122"/>
              <a:ea typeface="微软雅黑" panose="020B0503020204020204" pitchFamily="34" charset="-122"/>
            </a:endParaRPr>
          </a:p>
        </p:txBody>
      </p:sp>
      <p:sp>
        <p:nvSpPr>
          <p:cNvPr id="161" name="Block Arc 39"/>
          <p:cNvSpPr/>
          <p:nvPr/>
        </p:nvSpPr>
        <p:spPr>
          <a:xfrm rot="10800000">
            <a:off x="8740080" y="2662752"/>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微软雅黑" panose="020B0503020204020204" pitchFamily="34" charset="-122"/>
              <a:ea typeface="微软雅黑" panose="020B0503020204020204" pitchFamily="34" charset="-122"/>
            </a:endParaRPr>
          </a:p>
        </p:txBody>
      </p:sp>
      <p:sp>
        <p:nvSpPr>
          <p:cNvPr id="162" name="Block Arc 54"/>
          <p:cNvSpPr/>
          <p:nvPr/>
        </p:nvSpPr>
        <p:spPr>
          <a:xfrm rot="10800000">
            <a:off x="6862745" y="2662752"/>
            <a:ext cx="2217579" cy="2217579"/>
          </a:xfrm>
          <a:prstGeom prst="blockArc">
            <a:avLst>
              <a:gd name="adj1" fmla="val 10800000"/>
              <a:gd name="adj2" fmla="val 3"/>
              <a:gd name="adj3" fmla="val 15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微软雅黑" panose="020B0503020204020204" pitchFamily="34" charset="-122"/>
              <a:ea typeface="微软雅黑" panose="020B0503020204020204" pitchFamily="34" charset="-122"/>
            </a:endParaRPr>
          </a:p>
        </p:txBody>
      </p:sp>
      <p:sp>
        <p:nvSpPr>
          <p:cNvPr id="163" name="Freeform 178"/>
          <p:cNvSpPr>
            <a:spLocks noEditPoints="1"/>
          </p:cNvSpPr>
          <p:nvPr/>
        </p:nvSpPr>
        <p:spPr bwMode="auto">
          <a:xfrm>
            <a:off x="5764320" y="3538195"/>
            <a:ext cx="686793" cy="51726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64" name="Freeform 116"/>
          <p:cNvSpPr>
            <a:spLocks noEditPoints="1"/>
          </p:cNvSpPr>
          <p:nvPr/>
        </p:nvSpPr>
        <p:spPr bwMode="auto">
          <a:xfrm>
            <a:off x="2082641" y="3583095"/>
            <a:ext cx="530064" cy="42747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65" name="Freeform 105"/>
          <p:cNvSpPr>
            <a:spLocks noEditPoints="1"/>
          </p:cNvSpPr>
          <p:nvPr/>
        </p:nvSpPr>
        <p:spPr bwMode="auto">
          <a:xfrm>
            <a:off x="3938842" y="3512160"/>
            <a:ext cx="577708" cy="569336"/>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2"/>
          </a:solidFill>
          <a:ln w="9525">
            <a:noFill/>
            <a:round/>
          </a:ln>
        </p:spPr>
        <p:txBody>
          <a:bodyPr vert="horz" wrap="square" lIns="121920" tIns="60960" rIns="121920" bIns="60960" numCol="1" anchor="t" anchorCtr="0" compatLnSpc="1"/>
          <a:lstStyle/>
          <a:p>
            <a:endParaRPr lang="en-US"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66" name="Freeform 62"/>
          <p:cNvSpPr>
            <a:spLocks noChangeAspect="1" noEditPoints="1"/>
          </p:cNvSpPr>
          <p:nvPr/>
        </p:nvSpPr>
        <p:spPr bwMode="auto">
          <a:xfrm>
            <a:off x="7705326" y="3512160"/>
            <a:ext cx="564820" cy="56933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accent4"/>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67" name="Freeform 45"/>
          <p:cNvSpPr>
            <a:spLocks noEditPoints="1"/>
          </p:cNvSpPr>
          <p:nvPr/>
        </p:nvSpPr>
        <p:spPr bwMode="auto">
          <a:xfrm>
            <a:off x="9608254" y="3537327"/>
            <a:ext cx="519007" cy="519007"/>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wipe(left)">
                                      <p:cBhvr>
                                        <p:cTn id="10" dur="500"/>
                                        <p:tgtEl>
                                          <p:spTgt spid="15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0"/>
                                        </p:tgtEl>
                                        <p:attrNameLst>
                                          <p:attrName>style.visibility</p:attrName>
                                        </p:attrNameLst>
                                      </p:cBhvr>
                                      <p:to>
                                        <p:strVal val="visible"/>
                                      </p:to>
                                    </p:set>
                                    <p:animEffect transition="in" filter="wipe(left)">
                                      <p:cBhvr>
                                        <p:cTn id="14" dur="500"/>
                                        <p:tgtEl>
                                          <p:spTgt spid="13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wipe(left)">
                                      <p:cBhvr>
                                        <p:cTn id="17" dur="500"/>
                                        <p:tgtEl>
                                          <p:spTgt spid="160"/>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wipe(left)">
                                      <p:cBhvr>
                                        <p:cTn id="21" dur="500"/>
                                        <p:tgtEl>
                                          <p:spTgt spid="1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9"/>
                                        </p:tgtEl>
                                        <p:attrNameLst>
                                          <p:attrName>style.visibility</p:attrName>
                                        </p:attrNameLst>
                                      </p:cBhvr>
                                      <p:to>
                                        <p:strVal val="visible"/>
                                      </p:to>
                                    </p:set>
                                    <p:animEffect transition="in" filter="wipe(left)">
                                      <p:cBhvr>
                                        <p:cTn id="24" dur="500"/>
                                        <p:tgtEl>
                                          <p:spTgt spid="1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28"/>
                                        </p:tgtEl>
                                        <p:attrNameLst>
                                          <p:attrName>style.visibility</p:attrName>
                                        </p:attrNameLst>
                                      </p:cBhvr>
                                      <p:to>
                                        <p:strVal val="visible"/>
                                      </p:to>
                                    </p:set>
                                    <p:animEffect transition="in" filter="wipe(left)">
                                      <p:cBhvr>
                                        <p:cTn id="28" dur="500"/>
                                        <p:tgtEl>
                                          <p:spTgt spid="12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2"/>
                                        </p:tgtEl>
                                        <p:attrNameLst>
                                          <p:attrName>style.visibility</p:attrName>
                                        </p:attrNameLst>
                                      </p:cBhvr>
                                      <p:to>
                                        <p:strVal val="visible"/>
                                      </p:to>
                                    </p:set>
                                    <p:animEffect transition="in" filter="wipe(left)">
                                      <p:cBhvr>
                                        <p:cTn id="31" dur="500"/>
                                        <p:tgtEl>
                                          <p:spTgt spid="162"/>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wipe(left)">
                                      <p:cBhvr>
                                        <p:cTn id="35" dur="500"/>
                                        <p:tgtEl>
                                          <p:spTgt spid="13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61"/>
                                        </p:tgtEl>
                                        <p:attrNameLst>
                                          <p:attrName>style.visibility</p:attrName>
                                        </p:attrNameLst>
                                      </p:cBhvr>
                                      <p:to>
                                        <p:strVal val="visible"/>
                                      </p:to>
                                    </p:set>
                                    <p:animEffect transition="in" filter="wipe(left)">
                                      <p:cBhvr>
                                        <p:cTn id="38" dur="500"/>
                                        <p:tgtEl>
                                          <p:spTgt spid="161"/>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134"/>
                                        </p:tgtEl>
                                        <p:attrNameLst>
                                          <p:attrName>style.visibility</p:attrName>
                                        </p:attrNameLst>
                                      </p:cBhvr>
                                      <p:to>
                                        <p:strVal val="visible"/>
                                      </p:to>
                                    </p:set>
                                    <p:anim calcmode="lin" valueType="num">
                                      <p:cBhvr>
                                        <p:cTn id="42" dur="500" fill="hold"/>
                                        <p:tgtEl>
                                          <p:spTgt spid="134"/>
                                        </p:tgtEl>
                                        <p:attrNameLst>
                                          <p:attrName>ppt_w</p:attrName>
                                        </p:attrNameLst>
                                      </p:cBhvr>
                                      <p:tavLst>
                                        <p:tav tm="0">
                                          <p:val>
                                            <p:fltVal val="0"/>
                                          </p:val>
                                        </p:tav>
                                        <p:tav tm="100000">
                                          <p:val>
                                            <p:strVal val="#ppt_w"/>
                                          </p:val>
                                        </p:tav>
                                      </p:tavLst>
                                    </p:anim>
                                    <p:anim calcmode="lin" valueType="num">
                                      <p:cBhvr>
                                        <p:cTn id="43" dur="500" fill="hold"/>
                                        <p:tgtEl>
                                          <p:spTgt spid="134"/>
                                        </p:tgtEl>
                                        <p:attrNameLst>
                                          <p:attrName>ppt_h</p:attrName>
                                        </p:attrNameLst>
                                      </p:cBhvr>
                                      <p:tavLst>
                                        <p:tav tm="0">
                                          <p:val>
                                            <p:fltVal val="0"/>
                                          </p:val>
                                        </p:tav>
                                        <p:tav tm="100000">
                                          <p:val>
                                            <p:strVal val="#ppt_h"/>
                                          </p:val>
                                        </p:tav>
                                      </p:tavLst>
                                    </p:anim>
                                    <p:animEffect transition="in" filter="fade">
                                      <p:cBhvr>
                                        <p:cTn id="44" dur="500"/>
                                        <p:tgtEl>
                                          <p:spTgt spid="134"/>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164"/>
                                        </p:tgtEl>
                                        <p:attrNameLst>
                                          <p:attrName>style.visibility</p:attrName>
                                        </p:attrNameLst>
                                      </p:cBhvr>
                                      <p:to>
                                        <p:strVal val="visible"/>
                                      </p:to>
                                    </p:set>
                                    <p:anim calcmode="lin" valueType="num">
                                      <p:cBhvr>
                                        <p:cTn id="48" dur="500" fill="hold"/>
                                        <p:tgtEl>
                                          <p:spTgt spid="164"/>
                                        </p:tgtEl>
                                        <p:attrNameLst>
                                          <p:attrName>ppt_w</p:attrName>
                                        </p:attrNameLst>
                                      </p:cBhvr>
                                      <p:tavLst>
                                        <p:tav tm="0">
                                          <p:val>
                                            <p:fltVal val="0"/>
                                          </p:val>
                                        </p:tav>
                                        <p:tav tm="100000">
                                          <p:val>
                                            <p:strVal val="#ppt_w"/>
                                          </p:val>
                                        </p:tav>
                                      </p:tavLst>
                                    </p:anim>
                                    <p:anim calcmode="lin" valueType="num">
                                      <p:cBhvr>
                                        <p:cTn id="49" dur="500" fill="hold"/>
                                        <p:tgtEl>
                                          <p:spTgt spid="164"/>
                                        </p:tgtEl>
                                        <p:attrNameLst>
                                          <p:attrName>ppt_h</p:attrName>
                                        </p:attrNameLst>
                                      </p:cBhvr>
                                      <p:tavLst>
                                        <p:tav tm="0">
                                          <p:val>
                                            <p:fltVal val="0"/>
                                          </p:val>
                                        </p:tav>
                                        <p:tav tm="100000">
                                          <p:val>
                                            <p:strVal val="#ppt_h"/>
                                          </p:val>
                                        </p:tav>
                                      </p:tavLst>
                                    </p:anim>
                                    <p:animEffect transition="in" filter="fade">
                                      <p:cBhvr>
                                        <p:cTn id="50" dur="500"/>
                                        <p:tgtEl>
                                          <p:spTgt spid="164"/>
                                        </p:tgtEl>
                                      </p:cBhvr>
                                    </p:animEffect>
                                  </p:childTnLst>
                                </p:cTn>
                              </p:par>
                            </p:childTnLst>
                          </p:cTn>
                        </p:par>
                        <p:par>
                          <p:cTn id="51" fill="hold">
                            <p:stCondLst>
                              <p:cond delay="3500"/>
                            </p:stCondLst>
                            <p:childTnLst>
                              <p:par>
                                <p:cTn id="52" presetID="12" presetClass="entr" presetSubtype="4" fill="hold" grpId="0" nodeType="afterEffect">
                                  <p:stCondLst>
                                    <p:cond delay="0"/>
                                  </p:stCondLst>
                                  <p:childTnLst>
                                    <p:set>
                                      <p:cBhvr>
                                        <p:cTn id="53" dur="1" fill="hold">
                                          <p:stCondLst>
                                            <p:cond delay="0"/>
                                          </p:stCondLst>
                                        </p:cTn>
                                        <p:tgtEl>
                                          <p:spTgt spid="139"/>
                                        </p:tgtEl>
                                        <p:attrNameLst>
                                          <p:attrName>style.visibility</p:attrName>
                                        </p:attrNameLst>
                                      </p:cBhvr>
                                      <p:to>
                                        <p:strVal val="visible"/>
                                      </p:to>
                                    </p:set>
                                    <p:animEffect transition="in" filter="slide(fromBottom)">
                                      <p:cBhvr>
                                        <p:cTn id="54" dur="500"/>
                                        <p:tgtEl>
                                          <p:spTgt spid="139"/>
                                        </p:tgtEl>
                                      </p:cBhvr>
                                    </p:animEffect>
                                  </p:childTnLst>
                                </p:cTn>
                              </p:par>
                            </p:childTnLst>
                          </p:cTn>
                        </p:par>
                        <p:par>
                          <p:cTn id="55" fill="hold">
                            <p:stCondLst>
                              <p:cond delay="4000"/>
                            </p:stCondLst>
                            <p:childTnLst>
                              <p:par>
                                <p:cTn id="56" presetID="12" presetClass="entr" presetSubtype="4" fill="hold" nodeType="afterEffect">
                                  <p:stCondLst>
                                    <p:cond delay="0"/>
                                  </p:stCondLst>
                                  <p:childTnLst>
                                    <p:set>
                                      <p:cBhvr>
                                        <p:cTn id="57" dur="1" fill="hold">
                                          <p:stCondLst>
                                            <p:cond delay="0"/>
                                          </p:stCondLst>
                                        </p:cTn>
                                        <p:tgtEl>
                                          <p:spTgt spid="144"/>
                                        </p:tgtEl>
                                        <p:attrNameLst>
                                          <p:attrName>style.visibility</p:attrName>
                                        </p:attrNameLst>
                                      </p:cBhvr>
                                      <p:to>
                                        <p:strVal val="visible"/>
                                      </p:to>
                                    </p:set>
                                    <p:animEffect transition="in" filter="slide(fromBottom)">
                                      <p:cBhvr>
                                        <p:cTn id="58" dur="500"/>
                                        <p:tgtEl>
                                          <p:spTgt spid="144"/>
                                        </p:tgtEl>
                                      </p:cBhvr>
                                    </p:animEffect>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135"/>
                                        </p:tgtEl>
                                        <p:attrNameLst>
                                          <p:attrName>style.visibility</p:attrName>
                                        </p:attrNameLst>
                                      </p:cBhvr>
                                      <p:to>
                                        <p:strVal val="visible"/>
                                      </p:to>
                                    </p:set>
                                    <p:anim calcmode="lin" valueType="num">
                                      <p:cBhvr>
                                        <p:cTn id="62" dur="500" fill="hold"/>
                                        <p:tgtEl>
                                          <p:spTgt spid="135"/>
                                        </p:tgtEl>
                                        <p:attrNameLst>
                                          <p:attrName>ppt_w</p:attrName>
                                        </p:attrNameLst>
                                      </p:cBhvr>
                                      <p:tavLst>
                                        <p:tav tm="0">
                                          <p:val>
                                            <p:fltVal val="0"/>
                                          </p:val>
                                        </p:tav>
                                        <p:tav tm="100000">
                                          <p:val>
                                            <p:strVal val="#ppt_w"/>
                                          </p:val>
                                        </p:tav>
                                      </p:tavLst>
                                    </p:anim>
                                    <p:anim calcmode="lin" valueType="num">
                                      <p:cBhvr>
                                        <p:cTn id="63" dur="500" fill="hold"/>
                                        <p:tgtEl>
                                          <p:spTgt spid="135"/>
                                        </p:tgtEl>
                                        <p:attrNameLst>
                                          <p:attrName>ppt_h</p:attrName>
                                        </p:attrNameLst>
                                      </p:cBhvr>
                                      <p:tavLst>
                                        <p:tav tm="0">
                                          <p:val>
                                            <p:fltVal val="0"/>
                                          </p:val>
                                        </p:tav>
                                        <p:tav tm="100000">
                                          <p:val>
                                            <p:strVal val="#ppt_h"/>
                                          </p:val>
                                        </p:tav>
                                      </p:tavLst>
                                    </p:anim>
                                    <p:animEffect transition="in" filter="fade">
                                      <p:cBhvr>
                                        <p:cTn id="64" dur="500"/>
                                        <p:tgtEl>
                                          <p:spTgt spid="135"/>
                                        </p:tgtEl>
                                      </p:cBhvr>
                                    </p:animEffect>
                                  </p:childTnLst>
                                </p:cTn>
                              </p:par>
                            </p:childTnLst>
                          </p:cTn>
                        </p:par>
                        <p:par>
                          <p:cTn id="65" fill="hold">
                            <p:stCondLst>
                              <p:cond delay="5000"/>
                            </p:stCondLst>
                            <p:childTnLst>
                              <p:par>
                                <p:cTn id="66" presetID="53" presetClass="entr" presetSubtype="16" fill="hold" grpId="0" nodeType="afterEffect">
                                  <p:stCondLst>
                                    <p:cond delay="0"/>
                                  </p:stCondLst>
                                  <p:childTnLst>
                                    <p:set>
                                      <p:cBhvr>
                                        <p:cTn id="67" dur="1" fill="hold">
                                          <p:stCondLst>
                                            <p:cond delay="0"/>
                                          </p:stCondLst>
                                        </p:cTn>
                                        <p:tgtEl>
                                          <p:spTgt spid="165"/>
                                        </p:tgtEl>
                                        <p:attrNameLst>
                                          <p:attrName>style.visibility</p:attrName>
                                        </p:attrNameLst>
                                      </p:cBhvr>
                                      <p:to>
                                        <p:strVal val="visible"/>
                                      </p:to>
                                    </p:set>
                                    <p:anim calcmode="lin" valueType="num">
                                      <p:cBhvr>
                                        <p:cTn id="68" dur="500" fill="hold"/>
                                        <p:tgtEl>
                                          <p:spTgt spid="165"/>
                                        </p:tgtEl>
                                        <p:attrNameLst>
                                          <p:attrName>ppt_w</p:attrName>
                                        </p:attrNameLst>
                                      </p:cBhvr>
                                      <p:tavLst>
                                        <p:tav tm="0">
                                          <p:val>
                                            <p:fltVal val="0"/>
                                          </p:val>
                                        </p:tav>
                                        <p:tav tm="100000">
                                          <p:val>
                                            <p:strVal val="#ppt_w"/>
                                          </p:val>
                                        </p:tav>
                                      </p:tavLst>
                                    </p:anim>
                                    <p:anim calcmode="lin" valueType="num">
                                      <p:cBhvr>
                                        <p:cTn id="69" dur="500" fill="hold"/>
                                        <p:tgtEl>
                                          <p:spTgt spid="165"/>
                                        </p:tgtEl>
                                        <p:attrNameLst>
                                          <p:attrName>ppt_h</p:attrName>
                                        </p:attrNameLst>
                                      </p:cBhvr>
                                      <p:tavLst>
                                        <p:tav tm="0">
                                          <p:val>
                                            <p:fltVal val="0"/>
                                          </p:val>
                                        </p:tav>
                                        <p:tav tm="100000">
                                          <p:val>
                                            <p:strVal val="#ppt_h"/>
                                          </p:val>
                                        </p:tav>
                                      </p:tavLst>
                                    </p:anim>
                                    <p:animEffect transition="in" filter="fade">
                                      <p:cBhvr>
                                        <p:cTn id="70" dur="500"/>
                                        <p:tgtEl>
                                          <p:spTgt spid="165"/>
                                        </p:tgtEl>
                                      </p:cBhvr>
                                    </p:animEffect>
                                  </p:childTnLst>
                                </p:cTn>
                              </p:par>
                            </p:childTnLst>
                          </p:cTn>
                        </p:par>
                        <p:par>
                          <p:cTn id="71" fill="hold">
                            <p:stCondLst>
                              <p:cond delay="5500"/>
                            </p:stCondLst>
                            <p:childTnLst>
                              <p:par>
                                <p:cTn id="72" presetID="12" presetClass="entr" presetSubtype="4" fill="hold" grpId="0" nodeType="afterEffect">
                                  <p:stCondLst>
                                    <p:cond delay="0"/>
                                  </p:stCondLst>
                                  <p:childTnLst>
                                    <p:set>
                                      <p:cBhvr>
                                        <p:cTn id="73" dur="1" fill="hold">
                                          <p:stCondLst>
                                            <p:cond delay="0"/>
                                          </p:stCondLst>
                                        </p:cTn>
                                        <p:tgtEl>
                                          <p:spTgt spid="140"/>
                                        </p:tgtEl>
                                        <p:attrNameLst>
                                          <p:attrName>style.visibility</p:attrName>
                                        </p:attrNameLst>
                                      </p:cBhvr>
                                      <p:to>
                                        <p:strVal val="visible"/>
                                      </p:to>
                                    </p:set>
                                    <p:animEffect transition="in" filter="slide(fromBottom)">
                                      <p:cBhvr>
                                        <p:cTn id="74" dur="500"/>
                                        <p:tgtEl>
                                          <p:spTgt spid="140"/>
                                        </p:tgtEl>
                                      </p:cBhvr>
                                    </p:animEffect>
                                  </p:childTnLst>
                                </p:cTn>
                              </p:par>
                            </p:childTnLst>
                          </p:cTn>
                        </p:par>
                        <p:par>
                          <p:cTn id="75" fill="hold">
                            <p:stCondLst>
                              <p:cond delay="6000"/>
                            </p:stCondLst>
                            <p:childTnLst>
                              <p:par>
                                <p:cTn id="76" presetID="12" presetClass="entr" presetSubtype="4" fill="hold" nodeType="afterEffect">
                                  <p:stCondLst>
                                    <p:cond delay="0"/>
                                  </p:stCondLst>
                                  <p:childTnLst>
                                    <p:set>
                                      <p:cBhvr>
                                        <p:cTn id="77" dur="1" fill="hold">
                                          <p:stCondLst>
                                            <p:cond delay="0"/>
                                          </p:stCondLst>
                                        </p:cTn>
                                        <p:tgtEl>
                                          <p:spTgt spid="147"/>
                                        </p:tgtEl>
                                        <p:attrNameLst>
                                          <p:attrName>style.visibility</p:attrName>
                                        </p:attrNameLst>
                                      </p:cBhvr>
                                      <p:to>
                                        <p:strVal val="visible"/>
                                      </p:to>
                                    </p:set>
                                    <p:animEffect transition="in" filter="slide(fromBottom)">
                                      <p:cBhvr>
                                        <p:cTn id="78" dur="500"/>
                                        <p:tgtEl>
                                          <p:spTgt spid="147"/>
                                        </p:tgtEl>
                                      </p:cBhvr>
                                    </p:animEffect>
                                  </p:childTnLst>
                                </p:cTn>
                              </p:par>
                            </p:childTnLst>
                          </p:cTn>
                        </p:par>
                        <p:par>
                          <p:cTn id="79" fill="hold">
                            <p:stCondLst>
                              <p:cond delay="6500"/>
                            </p:stCondLst>
                            <p:childTnLst>
                              <p:par>
                                <p:cTn id="80" presetID="53" presetClass="entr" presetSubtype="16" fill="hold" grpId="0" nodeType="afterEffect">
                                  <p:stCondLst>
                                    <p:cond delay="0"/>
                                  </p:stCondLst>
                                  <p:childTnLst>
                                    <p:set>
                                      <p:cBhvr>
                                        <p:cTn id="81" dur="1" fill="hold">
                                          <p:stCondLst>
                                            <p:cond delay="0"/>
                                          </p:stCondLst>
                                        </p:cTn>
                                        <p:tgtEl>
                                          <p:spTgt spid="136"/>
                                        </p:tgtEl>
                                        <p:attrNameLst>
                                          <p:attrName>style.visibility</p:attrName>
                                        </p:attrNameLst>
                                      </p:cBhvr>
                                      <p:to>
                                        <p:strVal val="visible"/>
                                      </p:to>
                                    </p:set>
                                    <p:anim calcmode="lin" valueType="num">
                                      <p:cBhvr>
                                        <p:cTn id="82" dur="500" fill="hold"/>
                                        <p:tgtEl>
                                          <p:spTgt spid="136"/>
                                        </p:tgtEl>
                                        <p:attrNameLst>
                                          <p:attrName>ppt_w</p:attrName>
                                        </p:attrNameLst>
                                      </p:cBhvr>
                                      <p:tavLst>
                                        <p:tav tm="0">
                                          <p:val>
                                            <p:fltVal val="0"/>
                                          </p:val>
                                        </p:tav>
                                        <p:tav tm="100000">
                                          <p:val>
                                            <p:strVal val="#ppt_w"/>
                                          </p:val>
                                        </p:tav>
                                      </p:tavLst>
                                    </p:anim>
                                    <p:anim calcmode="lin" valueType="num">
                                      <p:cBhvr>
                                        <p:cTn id="83" dur="500" fill="hold"/>
                                        <p:tgtEl>
                                          <p:spTgt spid="136"/>
                                        </p:tgtEl>
                                        <p:attrNameLst>
                                          <p:attrName>ppt_h</p:attrName>
                                        </p:attrNameLst>
                                      </p:cBhvr>
                                      <p:tavLst>
                                        <p:tav tm="0">
                                          <p:val>
                                            <p:fltVal val="0"/>
                                          </p:val>
                                        </p:tav>
                                        <p:tav tm="100000">
                                          <p:val>
                                            <p:strVal val="#ppt_h"/>
                                          </p:val>
                                        </p:tav>
                                      </p:tavLst>
                                    </p:anim>
                                    <p:animEffect transition="in" filter="fade">
                                      <p:cBhvr>
                                        <p:cTn id="84" dur="500"/>
                                        <p:tgtEl>
                                          <p:spTgt spid="136"/>
                                        </p:tgtEl>
                                      </p:cBhvr>
                                    </p:animEffect>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163"/>
                                        </p:tgtEl>
                                        <p:attrNameLst>
                                          <p:attrName>style.visibility</p:attrName>
                                        </p:attrNameLst>
                                      </p:cBhvr>
                                      <p:to>
                                        <p:strVal val="visible"/>
                                      </p:to>
                                    </p:set>
                                    <p:anim calcmode="lin" valueType="num">
                                      <p:cBhvr>
                                        <p:cTn id="88" dur="500" fill="hold"/>
                                        <p:tgtEl>
                                          <p:spTgt spid="163"/>
                                        </p:tgtEl>
                                        <p:attrNameLst>
                                          <p:attrName>ppt_w</p:attrName>
                                        </p:attrNameLst>
                                      </p:cBhvr>
                                      <p:tavLst>
                                        <p:tav tm="0">
                                          <p:val>
                                            <p:fltVal val="0"/>
                                          </p:val>
                                        </p:tav>
                                        <p:tav tm="100000">
                                          <p:val>
                                            <p:strVal val="#ppt_w"/>
                                          </p:val>
                                        </p:tav>
                                      </p:tavLst>
                                    </p:anim>
                                    <p:anim calcmode="lin" valueType="num">
                                      <p:cBhvr>
                                        <p:cTn id="89" dur="500" fill="hold"/>
                                        <p:tgtEl>
                                          <p:spTgt spid="163"/>
                                        </p:tgtEl>
                                        <p:attrNameLst>
                                          <p:attrName>ppt_h</p:attrName>
                                        </p:attrNameLst>
                                      </p:cBhvr>
                                      <p:tavLst>
                                        <p:tav tm="0">
                                          <p:val>
                                            <p:fltVal val="0"/>
                                          </p:val>
                                        </p:tav>
                                        <p:tav tm="100000">
                                          <p:val>
                                            <p:strVal val="#ppt_h"/>
                                          </p:val>
                                        </p:tav>
                                      </p:tavLst>
                                    </p:anim>
                                    <p:animEffect transition="in" filter="fade">
                                      <p:cBhvr>
                                        <p:cTn id="90" dur="500"/>
                                        <p:tgtEl>
                                          <p:spTgt spid="163"/>
                                        </p:tgtEl>
                                      </p:cBhvr>
                                    </p:animEffect>
                                  </p:childTnLst>
                                </p:cTn>
                              </p:par>
                            </p:childTnLst>
                          </p:cTn>
                        </p:par>
                        <p:par>
                          <p:cTn id="91" fill="hold">
                            <p:stCondLst>
                              <p:cond delay="7500"/>
                            </p:stCondLst>
                            <p:childTnLst>
                              <p:par>
                                <p:cTn id="92" presetID="12" presetClass="entr" presetSubtype="4" fill="hold" grpId="0" nodeType="afterEffect">
                                  <p:stCondLst>
                                    <p:cond delay="0"/>
                                  </p:stCondLst>
                                  <p:childTnLst>
                                    <p:set>
                                      <p:cBhvr>
                                        <p:cTn id="93" dur="1" fill="hold">
                                          <p:stCondLst>
                                            <p:cond delay="0"/>
                                          </p:stCondLst>
                                        </p:cTn>
                                        <p:tgtEl>
                                          <p:spTgt spid="141"/>
                                        </p:tgtEl>
                                        <p:attrNameLst>
                                          <p:attrName>style.visibility</p:attrName>
                                        </p:attrNameLst>
                                      </p:cBhvr>
                                      <p:to>
                                        <p:strVal val="visible"/>
                                      </p:to>
                                    </p:set>
                                    <p:animEffect transition="in" filter="slide(fromBottom)">
                                      <p:cBhvr>
                                        <p:cTn id="94" dur="500"/>
                                        <p:tgtEl>
                                          <p:spTgt spid="141"/>
                                        </p:tgtEl>
                                      </p:cBhvr>
                                    </p:animEffect>
                                  </p:childTnLst>
                                </p:cTn>
                              </p:par>
                            </p:childTnLst>
                          </p:cTn>
                        </p:par>
                        <p:par>
                          <p:cTn id="95" fill="hold">
                            <p:stCondLst>
                              <p:cond delay="8000"/>
                            </p:stCondLst>
                            <p:childTnLst>
                              <p:par>
                                <p:cTn id="96" presetID="12" presetClass="entr" presetSubtype="4" fill="hold" nodeType="afterEffect">
                                  <p:stCondLst>
                                    <p:cond delay="0"/>
                                  </p:stCondLst>
                                  <p:childTnLst>
                                    <p:set>
                                      <p:cBhvr>
                                        <p:cTn id="97" dur="1" fill="hold">
                                          <p:stCondLst>
                                            <p:cond delay="0"/>
                                          </p:stCondLst>
                                        </p:cTn>
                                        <p:tgtEl>
                                          <p:spTgt spid="150"/>
                                        </p:tgtEl>
                                        <p:attrNameLst>
                                          <p:attrName>style.visibility</p:attrName>
                                        </p:attrNameLst>
                                      </p:cBhvr>
                                      <p:to>
                                        <p:strVal val="visible"/>
                                      </p:to>
                                    </p:set>
                                    <p:animEffect transition="in" filter="slide(fromBottom)">
                                      <p:cBhvr>
                                        <p:cTn id="98" dur="500"/>
                                        <p:tgtEl>
                                          <p:spTgt spid="150"/>
                                        </p:tgtEl>
                                      </p:cBhvr>
                                    </p:animEffect>
                                  </p:childTnLst>
                                </p:cTn>
                              </p:par>
                            </p:childTnLst>
                          </p:cTn>
                        </p:par>
                        <p:par>
                          <p:cTn id="99" fill="hold">
                            <p:stCondLst>
                              <p:cond delay="8500"/>
                            </p:stCondLst>
                            <p:childTnLst>
                              <p:par>
                                <p:cTn id="100" presetID="53" presetClass="entr" presetSubtype="16" fill="hold" grpId="0" nodeType="afterEffect">
                                  <p:stCondLst>
                                    <p:cond delay="0"/>
                                  </p:stCondLst>
                                  <p:childTnLst>
                                    <p:set>
                                      <p:cBhvr>
                                        <p:cTn id="101" dur="1" fill="hold">
                                          <p:stCondLst>
                                            <p:cond delay="0"/>
                                          </p:stCondLst>
                                        </p:cTn>
                                        <p:tgtEl>
                                          <p:spTgt spid="137"/>
                                        </p:tgtEl>
                                        <p:attrNameLst>
                                          <p:attrName>style.visibility</p:attrName>
                                        </p:attrNameLst>
                                      </p:cBhvr>
                                      <p:to>
                                        <p:strVal val="visible"/>
                                      </p:to>
                                    </p:set>
                                    <p:anim calcmode="lin" valueType="num">
                                      <p:cBhvr>
                                        <p:cTn id="102" dur="500" fill="hold"/>
                                        <p:tgtEl>
                                          <p:spTgt spid="137"/>
                                        </p:tgtEl>
                                        <p:attrNameLst>
                                          <p:attrName>ppt_w</p:attrName>
                                        </p:attrNameLst>
                                      </p:cBhvr>
                                      <p:tavLst>
                                        <p:tav tm="0">
                                          <p:val>
                                            <p:fltVal val="0"/>
                                          </p:val>
                                        </p:tav>
                                        <p:tav tm="100000">
                                          <p:val>
                                            <p:strVal val="#ppt_w"/>
                                          </p:val>
                                        </p:tav>
                                      </p:tavLst>
                                    </p:anim>
                                    <p:anim calcmode="lin" valueType="num">
                                      <p:cBhvr>
                                        <p:cTn id="103" dur="500" fill="hold"/>
                                        <p:tgtEl>
                                          <p:spTgt spid="137"/>
                                        </p:tgtEl>
                                        <p:attrNameLst>
                                          <p:attrName>ppt_h</p:attrName>
                                        </p:attrNameLst>
                                      </p:cBhvr>
                                      <p:tavLst>
                                        <p:tav tm="0">
                                          <p:val>
                                            <p:fltVal val="0"/>
                                          </p:val>
                                        </p:tav>
                                        <p:tav tm="100000">
                                          <p:val>
                                            <p:strVal val="#ppt_h"/>
                                          </p:val>
                                        </p:tav>
                                      </p:tavLst>
                                    </p:anim>
                                    <p:animEffect transition="in" filter="fade">
                                      <p:cBhvr>
                                        <p:cTn id="104" dur="500"/>
                                        <p:tgtEl>
                                          <p:spTgt spid="137"/>
                                        </p:tgtEl>
                                      </p:cBhvr>
                                    </p:animEffect>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166"/>
                                        </p:tgtEl>
                                        <p:attrNameLst>
                                          <p:attrName>style.visibility</p:attrName>
                                        </p:attrNameLst>
                                      </p:cBhvr>
                                      <p:to>
                                        <p:strVal val="visible"/>
                                      </p:to>
                                    </p:set>
                                    <p:anim calcmode="lin" valueType="num">
                                      <p:cBhvr>
                                        <p:cTn id="108" dur="500" fill="hold"/>
                                        <p:tgtEl>
                                          <p:spTgt spid="166"/>
                                        </p:tgtEl>
                                        <p:attrNameLst>
                                          <p:attrName>ppt_w</p:attrName>
                                        </p:attrNameLst>
                                      </p:cBhvr>
                                      <p:tavLst>
                                        <p:tav tm="0">
                                          <p:val>
                                            <p:fltVal val="0"/>
                                          </p:val>
                                        </p:tav>
                                        <p:tav tm="100000">
                                          <p:val>
                                            <p:strVal val="#ppt_w"/>
                                          </p:val>
                                        </p:tav>
                                      </p:tavLst>
                                    </p:anim>
                                    <p:anim calcmode="lin" valueType="num">
                                      <p:cBhvr>
                                        <p:cTn id="109" dur="500" fill="hold"/>
                                        <p:tgtEl>
                                          <p:spTgt spid="166"/>
                                        </p:tgtEl>
                                        <p:attrNameLst>
                                          <p:attrName>ppt_h</p:attrName>
                                        </p:attrNameLst>
                                      </p:cBhvr>
                                      <p:tavLst>
                                        <p:tav tm="0">
                                          <p:val>
                                            <p:fltVal val="0"/>
                                          </p:val>
                                        </p:tav>
                                        <p:tav tm="100000">
                                          <p:val>
                                            <p:strVal val="#ppt_h"/>
                                          </p:val>
                                        </p:tav>
                                      </p:tavLst>
                                    </p:anim>
                                    <p:animEffect transition="in" filter="fade">
                                      <p:cBhvr>
                                        <p:cTn id="110" dur="500"/>
                                        <p:tgtEl>
                                          <p:spTgt spid="166"/>
                                        </p:tgtEl>
                                      </p:cBhvr>
                                    </p:animEffect>
                                  </p:childTnLst>
                                </p:cTn>
                              </p:par>
                            </p:childTnLst>
                          </p:cTn>
                        </p:par>
                        <p:par>
                          <p:cTn id="111" fill="hold">
                            <p:stCondLst>
                              <p:cond delay="9500"/>
                            </p:stCondLst>
                            <p:childTnLst>
                              <p:par>
                                <p:cTn id="112" presetID="12" presetClass="entr" presetSubtype="4" fill="hold" grpId="0" nodeType="afterEffect">
                                  <p:stCondLst>
                                    <p:cond delay="0"/>
                                  </p:stCondLst>
                                  <p:childTnLst>
                                    <p:set>
                                      <p:cBhvr>
                                        <p:cTn id="113" dur="1" fill="hold">
                                          <p:stCondLst>
                                            <p:cond delay="0"/>
                                          </p:stCondLst>
                                        </p:cTn>
                                        <p:tgtEl>
                                          <p:spTgt spid="142"/>
                                        </p:tgtEl>
                                        <p:attrNameLst>
                                          <p:attrName>style.visibility</p:attrName>
                                        </p:attrNameLst>
                                      </p:cBhvr>
                                      <p:to>
                                        <p:strVal val="visible"/>
                                      </p:to>
                                    </p:set>
                                    <p:animEffect transition="in" filter="slide(fromBottom)">
                                      <p:cBhvr>
                                        <p:cTn id="114" dur="500"/>
                                        <p:tgtEl>
                                          <p:spTgt spid="142"/>
                                        </p:tgtEl>
                                      </p:cBhvr>
                                    </p:animEffect>
                                  </p:childTnLst>
                                </p:cTn>
                              </p:par>
                            </p:childTnLst>
                          </p:cTn>
                        </p:par>
                        <p:par>
                          <p:cTn id="115" fill="hold">
                            <p:stCondLst>
                              <p:cond delay="10000"/>
                            </p:stCondLst>
                            <p:childTnLst>
                              <p:par>
                                <p:cTn id="116" presetID="12" presetClass="entr" presetSubtype="4" fill="hold" nodeType="afterEffect">
                                  <p:stCondLst>
                                    <p:cond delay="0"/>
                                  </p:stCondLst>
                                  <p:childTnLst>
                                    <p:set>
                                      <p:cBhvr>
                                        <p:cTn id="117" dur="1" fill="hold">
                                          <p:stCondLst>
                                            <p:cond delay="0"/>
                                          </p:stCondLst>
                                        </p:cTn>
                                        <p:tgtEl>
                                          <p:spTgt spid="153"/>
                                        </p:tgtEl>
                                        <p:attrNameLst>
                                          <p:attrName>style.visibility</p:attrName>
                                        </p:attrNameLst>
                                      </p:cBhvr>
                                      <p:to>
                                        <p:strVal val="visible"/>
                                      </p:to>
                                    </p:set>
                                    <p:animEffect transition="in" filter="slide(fromBottom)">
                                      <p:cBhvr>
                                        <p:cTn id="118" dur="500"/>
                                        <p:tgtEl>
                                          <p:spTgt spid="153"/>
                                        </p:tgtEl>
                                      </p:cBhvr>
                                    </p:animEffect>
                                  </p:childTnLst>
                                </p:cTn>
                              </p:par>
                            </p:childTnLst>
                          </p:cTn>
                        </p:par>
                        <p:par>
                          <p:cTn id="119" fill="hold">
                            <p:stCondLst>
                              <p:cond delay="10500"/>
                            </p:stCondLst>
                            <p:childTnLst>
                              <p:par>
                                <p:cTn id="120" presetID="53" presetClass="entr" presetSubtype="16" fill="hold" grpId="0" nodeType="afterEffect">
                                  <p:stCondLst>
                                    <p:cond delay="0"/>
                                  </p:stCondLst>
                                  <p:childTnLst>
                                    <p:set>
                                      <p:cBhvr>
                                        <p:cTn id="121" dur="1" fill="hold">
                                          <p:stCondLst>
                                            <p:cond delay="0"/>
                                          </p:stCondLst>
                                        </p:cTn>
                                        <p:tgtEl>
                                          <p:spTgt spid="138"/>
                                        </p:tgtEl>
                                        <p:attrNameLst>
                                          <p:attrName>style.visibility</p:attrName>
                                        </p:attrNameLst>
                                      </p:cBhvr>
                                      <p:to>
                                        <p:strVal val="visible"/>
                                      </p:to>
                                    </p:set>
                                    <p:anim calcmode="lin" valueType="num">
                                      <p:cBhvr>
                                        <p:cTn id="122" dur="500" fill="hold"/>
                                        <p:tgtEl>
                                          <p:spTgt spid="138"/>
                                        </p:tgtEl>
                                        <p:attrNameLst>
                                          <p:attrName>ppt_w</p:attrName>
                                        </p:attrNameLst>
                                      </p:cBhvr>
                                      <p:tavLst>
                                        <p:tav tm="0">
                                          <p:val>
                                            <p:fltVal val="0"/>
                                          </p:val>
                                        </p:tav>
                                        <p:tav tm="100000">
                                          <p:val>
                                            <p:strVal val="#ppt_w"/>
                                          </p:val>
                                        </p:tav>
                                      </p:tavLst>
                                    </p:anim>
                                    <p:anim calcmode="lin" valueType="num">
                                      <p:cBhvr>
                                        <p:cTn id="123" dur="500" fill="hold"/>
                                        <p:tgtEl>
                                          <p:spTgt spid="138"/>
                                        </p:tgtEl>
                                        <p:attrNameLst>
                                          <p:attrName>ppt_h</p:attrName>
                                        </p:attrNameLst>
                                      </p:cBhvr>
                                      <p:tavLst>
                                        <p:tav tm="0">
                                          <p:val>
                                            <p:fltVal val="0"/>
                                          </p:val>
                                        </p:tav>
                                        <p:tav tm="100000">
                                          <p:val>
                                            <p:strVal val="#ppt_h"/>
                                          </p:val>
                                        </p:tav>
                                      </p:tavLst>
                                    </p:anim>
                                    <p:animEffect transition="in" filter="fade">
                                      <p:cBhvr>
                                        <p:cTn id="124" dur="500"/>
                                        <p:tgtEl>
                                          <p:spTgt spid="138"/>
                                        </p:tgtEl>
                                      </p:cBhvr>
                                    </p:animEffect>
                                  </p:childTnLst>
                                </p:cTn>
                              </p:par>
                            </p:childTnLst>
                          </p:cTn>
                        </p:par>
                        <p:par>
                          <p:cTn id="125" fill="hold">
                            <p:stCondLst>
                              <p:cond delay="11000"/>
                            </p:stCondLst>
                            <p:childTnLst>
                              <p:par>
                                <p:cTn id="126" presetID="53" presetClass="entr" presetSubtype="16" fill="hold" grpId="0" nodeType="afterEffect">
                                  <p:stCondLst>
                                    <p:cond delay="0"/>
                                  </p:stCondLst>
                                  <p:childTnLst>
                                    <p:set>
                                      <p:cBhvr>
                                        <p:cTn id="127" dur="1" fill="hold">
                                          <p:stCondLst>
                                            <p:cond delay="0"/>
                                          </p:stCondLst>
                                        </p:cTn>
                                        <p:tgtEl>
                                          <p:spTgt spid="167"/>
                                        </p:tgtEl>
                                        <p:attrNameLst>
                                          <p:attrName>style.visibility</p:attrName>
                                        </p:attrNameLst>
                                      </p:cBhvr>
                                      <p:to>
                                        <p:strVal val="visible"/>
                                      </p:to>
                                    </p:set>
                                    <p:anim calcmode="lin" valueType="num">
                                      <p:cBhvr>
                                        <p:cTn id="128" dur="500" fill="hold"/>
                                        <p:tgtEl>
                                          <p:spTgt spid="167"/>
                                        </p:tgtEl>
                                        <p:attrNameLst>
                                          <p:attrName>ppt_w</p:attrName>
                                        </p:attrNameLst>
                                      </p:cBhvr>
                                      <p:tavLst>
                                        <p:tav tm="0">
                                          <p:val>
                                            <p:fltVal val="0"/>
                                          </p:val>
                                        </p:tav>
                                        <p:tav tm="100000">
                                          <p:val>
                                            <p:strVal val="#ppt_w"/>
                                          </p:val>
                                        </p:tav>
                                      </p:tavLst>
                                    </p:anim>
                                    <p:anim calcmode="lin" valueType="num">
                                      <p:cBhvr>
                                        <p:cTn id="129" dur="500" fill="hold"/>
                                        <p:tgtEl>
                                          <p:spTgt spid="167"/>
                                        </p:tgtEl>
                                        <p:attrNameLst>
                                          <p:attrName>ppt_h</p:attrName>
                                        </p:attrNameLst>
                                      </p:cBhvr>
                                      <p:tavLst>
                                        <p:tav tm="0">
                                          <p:val>
                                            <p:fltVal val="0"/>
                                          </p:val>
                                        </p:tav>
                                        <p:tav tm="100000">
                                          <p:val>
                                            <p:strVal val="#ppt_h"/>
                                          </p:val>
                                        </p:tav>
                                      </p:tavLst>
                                    </p:anim>
                                    <p:animEffect transition="in" filter="fade">
                                      <p:cBhvr>
                                        <p:cTn id="130" dur="500"/>
                                        <p:tgtEl>
                                          <p:spTgt spid="167"/>
                                        </p:tgtEl>
                                      </p:cBhvr>
                                    </p:animEffect>
                                  </p:childTnLst>
                                </p:cTn>
                              </p:par>
                            </p:childTnLst>
                          </p:cTn>
                        </p:par>
                        <p:par>
                          <p:cTn id="131" fill="hold">
                            <p:stCondLst>
                              <p:cond delay="11500"/>
                            </p:stCondLst>
                            <p:childTnLst>
                              <p:par>
                                <p:cTn id="132" presetID="12" presetClass="entr" presetSubtype="4" fill="hold" grpId="0" nodeType="after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slide(fromBottom)">
                                      <p:cBhvr>
                                        <p:cTn id="134" dur="500"/>
                                        <p:tgtEl>
                                          <p:spTgt spid="143"/>
                                        </p:tgtEl>
                                      </p:cBhvr>
                                    </p:animEffect>
                                  </p:childTnLst>
                                </p:cTn>
                              </p:par>
                            </p:childTnLst>
                          </p:cTn>
                        </p:par>
                        <p:par>
                          <p:cTn id="135" fill="hold">
                            <p:stCondLst>
                              <p:cond delay="12000"/>
                            </p:stCondLst>
                            <p:childTnLst>
                              <p:par>
                                <p:cTn id="136" presetID="12" presetClass="entr" presetSubtype="4" fill="hold" nodeType="afterEffect">
                                  <p:stCondLst>
                                    <p:cond delay="0"/>
                                  </p:stCondLst>
                                  <p:childTnLst>
                                    <p:set>
                                      <p:cBhvr>
                                        <p:cTn id="137" dur="1" fill="hold">
                                          <p:stCondLst>
                                            <p:cond delay="0"/>
                                          </p:stCondLst>
                                        </p:cTn>
                                        <p:tgtEl>
                                          <p:spTgt spid="156"/>
                                        </p:tgtEl>
                                        <p:attrNameLst>
                                          <p:attrName>style.visibility</p:attrName>
                                        </p:attrNameLst>
                                      </p:cBhvr>
                                      <p:to>
                                        <p:strVal val="visible"/>
                                      </p:to>
                                    </p:set>
                                    <p:animEffect transition="in" filter="slide(fromBottom)">
                                      <p:cBhvr>
                                        <p:cTn id="138"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p:bldP spid="140" grpId="0"/>
      <p:bldP spid="141" grpId="0"/>
      <p:bldP spid="142" grpId="0"/>
      <p:bldP spid="143" grpId="0"/>
      <p:bldP spid="159" grpId="0" animBg="1"/>
      <p:bldP spid="160" grpId="0" animBg="1"/>
      <p:bldP spid="161" grpId="0" animBg="1"/>
      <p:bldP spid="162" grpId="0" animBg="1"/>
      <p:bldP spid="163" grpId="0" animBg="1"/>
      <p:bldP spid="164" grpId="0" animBg="1"/>
      <p:bldP spid="165" grpId="0" animBg="1"/>
      <p:bldP spid="166" grpId="0" animBg="1"/>
      <p:bldP spid="1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36" name="Freeform 30"/>
          <p:cNvSpPr/>
          <p:nvPr/>
        </p:nvSpPr>
        <p:spPr bwMode="auto">
          <a:xfrm>
            <a:off x="6860119" y="2009777"/>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chemeClr val="accent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37" name="Freeform 31"/>
          <p:cNvSpPr/>
          <p:nvPr/>
        </p:nvSpPr>
        <p:spPr bwMode="auto">
          <a:xfrm>
            <a:off x="6940552"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chemeClr val="accent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38" name="Freeform 32"/>
          <p:cNvSpPr/>
          <p:nvPr/>
        </p:nvSpPr>
        <p:spPr bwMode="auto">
          <a:xfrm>
            <a:off x="7535335" y="2953809"/>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chemeClr val="accent2"/>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39" name="Freeform 33"/>
          <p:cNvSpPr/>
          <p:nvPr/>
        </p:nvSpPr>
        <p:spPr bwMode="auto">
          <a:xfrm>
            <a:off x="1559986" y="2009777"/>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chemeClr val="accent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40" name="Freeform 34"/>
          <p:cNvSpPr/>
          <p:nvPr/>
        </p:nvSpPr>
        <p:spPr bwMode="auto">
          <a:xfrm>
            <a:off x="1559986" y="2953809"/>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chemeClr val="accent2"/>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41" name="Freeform 35"/>
          <p:cNvSpPr/>
          <p:nvPr/>
        </p:nvSpPr>
        <p:spPr bwMode="auto">
          <a:xfrm>
            <a:off x="1559986"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chemeClr val="accent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42" name="Freeform 29"/>
          <p:cNvSpPr/>
          <p:nvPr/>
        </p:nvSpPr>
        <p:spPr bwMode="auto">
          <a:xfrm>
            <a:off x="9133419" y="3925359"/>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143" name="Group 134"/>
          <p:cNvGrpSpPr/>
          <p:nvPr/>
        </p:nvGrpSpPr>
        <p:grpSpPr>
          <a:xfrm>
            <a:off x="4809070" y="2003426"/>
            <a:ext cx="2561167" cy="3960284"/>
            <a:chOff x="3606801" y="1272140"/>
            <a:chExt cx="1920875" cy="2970213"/>
          </a:xfrm>
        </p:grpSpPr>
        <p:sp>
          <p:nvSpPr>
            <p:cNvPr id="144"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145"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51"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5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5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146"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47"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48"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49"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50"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54" name="Group 62"/>
          <p:cNvGrpSpPr/>
          <p:nvPr/>
        </p:nvGrpSpPr>
        <p:grpSpPr>
          <a:xfrm>
            <a:off x="2187901" y="2091104"/>
            <a:ext cx="1715214" cy="661948"/>
            <a:chOff x="1588559" y="1329747"/>
            <a:chExt cx="1286411" cy="496461"/>
          </a:xfrm>
        </p:grpSpPr>
        <p:sp>
          <p:nvSpPr>
            <p:cNvPr id="155" name="TextBox 23"/>
            <p:cNvSpPr txBox="1"/>
            <p:nvPr/>
          </p:nvSpPr>
          <p:spPr>
            <a:xfrm>
              <a:off x="1951640" y="1329747"/>
              <a:ext cx="923330" cy="184666"/>
            </a:xfrm>
            <a:prstGeom prst="rect">
              <a:avLst/>
            </a:prstGeom>
            <a:noFill/>
          </p:spPr>
          <p:txBody>
            <a:bodyPr wrap="none" lIns="0" tIns="0" rIns="0" bIns="0" rtlCol="0" anchor="t">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rPr>
                <a:t>点击添加内容</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156" name="TextBox 24"/>
            <p:cNvSpPr txBox="1"/>
            <p:nvPr/>
          </p:nvSpPr>
          <p:spPr>
            <a:xfrm>
              <a:off x="1588559" y="1487750"/>
              <a:ext cx="1286410" cy="338458"/>
            </a:xfrm>
            <a:prstGeom prst="rect">
              <a:avLst/>
            </a:prstGeom>
            <a:noFill/>
          </p:spPr>
          <p:txBody>
            <a:bodyPr wrap="none" lIns="0" tIns="0" rIns="0" bIns="0" rtlCol="0" anchor="t">
              <a:spAutoFit/>
            </a:bodyPr>
            <a:lstStyle/>
            <a:p>
              <a:pPr algn="r" defTabSz="1219200">
                <a:spcBef>
                  <a:spcPct val="20000"/>
                </a:spcBef>
                <a:defRPr/>
              </a:pPr>
              <a:r>
                <a:rPr lang="zh-CN" altLang="en-US" sz="1335" dirty="0">
                  <a:solidFill>
                    <a:schemeClr val="bg1"/>
                  </a:solidFill>
                  <a:latin typeface="微软雅黑" panose="020B0503020204020204" pitchFamily="34" charset="-122"/>
                  <a:ea typeface="微软雅黑" panose="020B0503020204020204" pitchFamily="34" charset="-122"/>
                </a:rPr>
                <a:t>点击添加主要文字内容</a:t>
              </a:r>
              <a:endParaRPr lang="en-US" altLang="zh-CN" sz="1335" dirty="0">
                <a:solidFill>
                  <a:schemeClr val="bg1"/>
                </a:solidFill>
                <a:latin typeface="微软雅黑" panose="020B0503020204020204" pitchFamily="34" charset="-122"/>
                <a:ea typeface="微软雅黑" panose="020B0503020204020204" pitchFamily="34" charset="-122"/>
              </a:endParaRPr>
            </a:p>
            <a:p>
              <a:pPr algn="r" defTabSz="1219200">
                <a:spcBef>
                  <a:spcPct val="20000"/>
                </a:spcBef>
                <a:defRPr/>
              </a:pPr>
              <a:r>
                <a:rPr lang="zh-CN" altLang="en-US" sz="1335" dirty="0">
                  <a:solidFill>
                    <a:schemeClr val="bg1"/>
                  </a:solidFill>
                  <a:latin typeface="微软雅黑" panose="020B0503020204020204" pitchFamily="34" charset="-122"/>
                  <a:ea typeface="微软雅黑" panose="020B0503020204020204" pitchFamily="34" charset="-122"/>
                </a:rPr>
                <a:t>点击添加主要文字内容</a:t>
              </a:r>
              <a:endParaRPr lang="en-US" sz="1335" dirty="0">
                <a:solidFill>
                  <a:schemeClr val="bg1"/>
                </a:solidFill>
                <a:latin typeface="微软雅黑" panose="020B0503020204020204" pitchFamily="34" charset="-122"/>
                <a:ea typeface="微软雅黑" panose="020B0503020204020204" pitchFamily="34" charset="-122"/>
              </a:endParaRPr>
            </a:p>
          </p:txBody>
        </p:sp>
      </p:grpSp>
      <p:grpSp>
        <p:nvGrpSpPr>
          <p:cNvPr id="157" name="Group 25"/>
          <p:cNvGrpSpPr/>
          <p:nvPr/>
        </p:nvGrpSpPr>
        <p:grpSpPr>
          <a:xfrm>
            <a:off x="4009277" y="2111425"/>
            <a:ext cx="657827" cy="638993"/>
            <a:chOff x="3580207" y="1753209"/>
            <a:chExt cx="493370" cy="479245"/>
          </a:xfrm>
        </p:grpSpPr>
        <p:sp>
          <p:nvSpPr>
            <p:cNvPr id="158" name="Oval 26"/>
            <p:cNvSpPr/>
            <p:nvPr/>
          </p:nvSpPr>
          <p:spPr>
            <a:xfrm>
              <a:off x="3580207" y="1753209"/>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159" name="Freeform 64"/>
            <p:cNvSpPr>
              <a:spLocks noEditPoints="1"/>
            </p:cNvSpPr>
            <p:nvPr/>
          </p:nvSpPr>
          <p:spPr bwMode="auto">
            <a:xfrm>
              <a:off x="3694336" y="1882500"/>
              <a:ext cx="265113" cy="220663"/>
            </a:xfrm>
            <a:custGeom>
              <a:avLst/>
              <a:gdLst/>
              <a:ahLst/>
              <a:cxnLst>
                <a:cxn ang="0">
                  <a:pos x="77" y="51"/>
                </a:cxn>
                <a:cxn ang="0">
                  <a:pos x="75" y="55"/>
                </a:cxn>
                <a:cxn ang="0">
                  <a:pos x="59" y="63"/>
                </a:cxn>
                <a:cxn ang="0">
                  <a:pos x="57" y="64"/>
                </a:cxn>
                <a:cxn ang="0">
                  <a:pos x="55" y="63"/>
                </a:cxn>
                <a:cxn ang="0">
                  <a:pos x="39" y="55"/>
                </a:cxn>
                <a:cxn ang="0">
                  <a:pos x="39" y="55"/>
                </a:cxn>
                <a:cxn ang="0">
                  <a:pos x="38" y="55"/>
                </a:cxn>
                <a:cxn ang="0">
                  <a:pos x="22" y="63"/>
                </a:cxn>
                <a:cxn ang="0">
                  <a:pos x="20" y="64"/>
                </a:cxn>
                <a:cxn ang="0">
                  <a:pos x="18" y="63"/>
                </a:cxn>
                <a:cxn ang="0">
                  <a:pos x="2" y="55"/>
                </a:cxn>
                <a:cxn ang="0">
                  <a:pos x="0" y="51"/>
                </a:cxn>
                <a:cxn ang="0">
                  <a:pos x="0" y="37"/>
                </a:cxn>
                <a:cxn ang="0">
                  <a:pos x="3" y="32"/>
                </a:cxn>
                <a:cxn ang="0">
                  <a:pos x="18" y="26"/>
                </a:cxn>
                <a:cxn ang="0">
                  <a:pos x="18" y="11"/>
                </a:cxn>
                <a:cxn ang="0">
                  <a:pos x="21" y="7"/>
                </a:cxn>
                <a:cxn ang="0">
                  <a:pos x="37" y="0"/>
                </a:cxn>
                <a:cxn ang="0">
                  <a:pos x="39" y="0"/>
                </a:cxn>
                <a:cxn ang="0">
                  <a:pos x="40" y="0"/>
                </a:cxn>
                <a:cxn ang="0">
                  <a:pos x="56" y="7"/>
                </a:cxn>
                <a:cxn ang="0">
                  <a:pos x="59" y="11"/>
                </a:cxn>
                <a:cxn ang="0">
                  <a:pos x="59" y="26"/>
                </a:cxn>
                <a:cxn ang="0">
                  <a:pos x="75" y="32"/>
                </a:cxn>
                <a:cxn ang="0">
                  <a:pos x="77" y="37"/>
                </a:cxn>
                <a:cxn ang="0">
                  <a:pos x="77" y="51"/>
                </a:cxn>
                <a:cxn ang="0">
                  <a:pos x="35" y="36"/>
                </a:cxn>
                <a:cxn ang="0">
                  <a:pos x="20" y="30"/>
                </a:cxn>
                <a:cxn ang="0">
                  <a:pos x="6" y="36"/>
                </a:cxn>
                <a:cxn ang="0">
                  <a:pos x="20" y="42"/>
                </a:cxn>
                <a:cxn ang="0">
                  <a:pos x="35" y="36"/>
                </a:cxn>
                <a:cxn ang="0">
                  <a:pos x="36" y="51"/>
                </a:cxn>
                <a:cxn ang="0">
                  <a:pos x="36" y="40"/>
                </a:cxn>
                <a:cxn ang="0">
                  <a:pos x="23" y="46"/>
                </a:cxn>
                <a:cxn ang="0">
                  <a:pos x="23" y="58"/>
                </a:cxn>
                <a:cxn ang="0">
                  <a:pos x="36" y="51"/>
                </a:cxn>
                <a:cxn ang="0">
                  <a:pos x="54" y="11"/>
                </a:cxn>
                <a:cxn ang="0">
                  <a:pos x="39" y="5"/>
                </a:cxn>
                <a:cxn ang="0">
                  <a:pos x="23" y="11"/>
                </a:cxn>
                <a:cxn ang="0">
                  <a:pos x="39" y="18"/>
                </a:cxn>
                <a:cxn ang="0">
                  <a:pos x="54" y="11"/>
                </a:cxn>
                <a:cxn ang="0">
                  <a:pos x="55" y="26"/>
                </a:cxn>
                <a:cxn ang="0">
                  <a:pos x="55" y="16"/>
                </a:cxn>
                <a:cxn ang="0">
                  <a:pos x="41" y="22"/>
                </a:cxn>
                <a:cxn ang="0">
                  <a:pos x="41" y="32"/>
                </a:cxn>
                <a:cxn ang="0">
                  <a:pos x="55" y="26"/>
                </a:cxn>
                <a:cxn ang="0">
                  <a:pos x="71" y="36"/>
                </a:cxn>
                <a:cxn ang="0">
                  <a:pos x="57" y="30"/>
                </a:cxn>
                <a:cxn ang="0">
                  <a:pos x="42" y="36"/>
                </a:cxn>
                <a:cxn ang="0">
                  <a:pos x="57" y="42"/>
                </a:cxn>
                <a:cxn ang="0">
                  <a:pos x="71" y="36"/>
                </a:cxn>
                <a:cxn ang="0">
                  <a:pos x="73" y="51"/>
                </a:cxn>
                <a:cxn ang="0">
                  <a:pos x="73" y="40"/>
                </a:cxn>
                <a:cxn ang="0">
                  <a:pos x="59" y="46"/>
                </a:cxn>
                <a:cxn ang="0">
                  <a:pos x="59" y="58"/>
                </a:cxn>
                <a:cxn ang="0">
                  <a:pos x="73" y="51"/>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chemeClr val="accent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60" name="Group 62"/>
          <p:cNvGrpSpPr/>
          <p:nvPr/>
        </p:nvGrpSpPr>
        <p:grpSpPr>
          <a:xfrm>
            <a:off x="1973146" y="3044953"/>
            <a:ext cx="1715214" cy="661948"/>
            <a:chOff x="1588559" y="1329747"/>
            <a:chExt cx="1286411" cy="496461"/>
          </a:xfrm>
        </p:grpSpPr>
        <p:sp>
          <p:nvSpPr>
            <p:cNvPr id="161" name="TextBox 29"/>
            <p:cNvSpPr txBox="1"/>
            <p:nvPr/>
          </p:nvSpPr>
          <p:spPr>
            <a:xfrm>
              <a:off x="1951640" y="1329747"/>
              <a:ext cx="923330" cy="184666"/>
            </a:xfrm>
            <a:prstGeom prst="rect">
              <a:avLst/>
            </a:prstGeom>
            <a:noFill/>
          </p:spPr>
          <p:txBody>
            <a:bodyPr wrap="none" lIns="0" tIns="0" rIns="0" bIns="0" rtlCol="0" anchor="t">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rPr>
                <a:t>点击添加内容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2" name="TextBox 30"/>
            <p:cNvSpPr txBox="1"/>
            <p:nvPr/>
          </p:nvSpPr>
          <p:spPr>
            <a:xfrm>
              <a:off x="1588559" y="1487750"/>
              <a:ext cx="1286410" cy="338458"/>
            </a:xfrm>
            <a:prstGeom prst="rect">
              <a:avLst/>
            </a:prstGeom>
            <a:noFill/>
          </p:spPr>
          <p:txBody>
            <a:bodyPr wrap="none" lIns="0" tIns="0" rIns="0" bIns="0" rtlCol="0" anchor="t">
              <a:spAutoFit/>
            </a:bodyPr>
            <a:lstStyle/>
            <a:p>
              <a:pPr algn="r" defTabSz="1219200">
                <a:spcBef>
                  <a:spcPct val="20000"/>
                </a:spcBef>
                <a:defRPr/>
              </a:pPr>
              <a:r>
                <a:rPr lang="zh-CN" altLang="en-US" sz="1335" dirty="0">
                  <a:solidFill>
                    <a:schemeClr val="bg1"/>
                  </a:solidFill>
                  <a:latin typeface="微软雅黑" panose="020B0503020204020204" pitchFamily="34" charset="-122"/>
                  <a:ea typeface="微软雅黑" panose="020B0503020204020204" pitchFamily="34" charset="-122"/>
                </a:rPr>
                <a:t>点击添加主要文字内容</a:t>
              </a:r>
              <a:endParaRPr lang="en-US" altLang="zh-CN" sz="1335" dirty="0">
                <a:solidFill>
                  <a:schemeClr val="bg1"/>
                </a:solidFill>
                <a:latin typeface="微软雅黑" panose="020B0503020204020204" pitchFamily="34" charset="-122"/>
                <a:ea typeface="微软雅黑" panose="020B0503020204020204" pitchFamily="34" charset="-122"/>
              </a:endParaRPr>
            </a:p>
            <a:p>
              <a:pPr algn="r" defTabSz="1219200">
                <a:spcBef>
                  <a:spcPct val="20000"/>
                </a:spcBef>
                <a:defRPr/>
              </a:pPr>
              <a:r>
                <a:rPr lang="zh-CN" altLang="en-US" sz="1335" dirty="0">
                  <a:solidFill>
                    <a:schemeClr val="bg1"/>
                  </a:solidFill>
                  <a:latin typeface="微软雅黑" panose="020B0503020204020204" pitchFamily="34" charset="-122"/>
                  <a:ea typeface="微软雅黑" panose="020B0503020204020204" pitchFamily="34" charset="-122"/>
                </a:rPr>
                <a:t>点击添加主要文字内容</a:t>
              </a:r>
              <a:endParaRPr lang="en-US" altLang="zh-CN" sz="1335" dirty="0">
                <a:solidFill>
                  <a:schemeClr val="bg1"/>
                </a:solidFill>
                <a:latin typeface="微软雅黑" panose="020B0503020204020204" pitchFamily="34" charset="-122"/>
                <a:ea typeface="微软雅黑" panose="020B0503020204020204" pitchFamily="34" charset="-122"/>
              </a:endParaRPr>
            </a:p>
          </p:txBody>
        </p:sp>
      </p:grpSp>
      <p:grpSp>
        <p:nvGrpSpPr>
          <p:cNvPr id="163" name="Group 31"/>
          <p:cNvGrpSpPr/>
          <p:nvPr/>
        </p:nvGrpSpPr>
        <p:grpSpPr>
          <a:xfrm>
            <a:off x="3803501" y="3051521"/>
            <a:ext cx="657827" cy="638993"/>
            <a:chOff x="3140661" y="2319119"/>
            <a:chExt cx="493370" cy="479245"/>
          </a:xfrm>
        </p:grpSpPr>
        <p:sp>
          <p:nvSpPr>
            <p:cNvPr id="164" name="Oval 32"/>
            <p:cNvSpPr/>
            <p:nvPr/>
          </p:nvSpPr>
          <p:spPr>
            <a:xfrm>
              <a:off x="3140661" y="2319119"/>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165" name="Freeform 115"/>
            <p:cNvSpPr>
              <a:spLocks noEditPoints="1"/>
            </p:cNvSpPr>
            <p:nvPr/>
          </p:nvSpPr>
          <p:spPr bwMode="auto">
            <a:xfrm>
              <a:off x="3277809" y="2448410"/>
              <a:ext cx="219075" cy="220663"/>
            </a:xfrm>
            <a:custGeom>
              <a:avLst/>
              <a:gdLst/>
              <a:ahLst/>
              <a:cxnLst>
                <a:cxn ang="0">
                  <a:pos x="64" y="32"/>
                </a:cxn>
                <a:cxn ang="0">
                  <a:pos x="32" y="64"/>
                </a:cxn>
                <a:cxn ang="0">
                  <a:pos x="0" y="32"/>
                </a:cxn>
                <a:cxn ang="0">
                  <a:pos x="32" y="0"/>
                </a:cxn>
                <a:cxn ang="0">
                  <a:pos x="64" y="32"/>
                </a:cxn>
                <a:cxn ang="0">
                  <a:pos x="14" y="38"/>
                </a:cxn>
                <a:cxn ang="0">
                  <a:pos x="13" y="32"/>
                </a:cxn>
                <a:cxn ang="0">
                  <a:pos x="14" y="26"/>
                </a:cxn>
                <a:cxn ang="0">
                  <a:pos x="8" y="19"/>
                </a:cxn>
                <a:cxn ang="0">
                  <a:pos x="4" y="32"/>
                </a:cxn>
                <a:cxn ang="0">
                  <a:pos x="8" y="45"/>
                </a:cxn>
                <a:cxn ang="0">
                  <a:pos x="14" y="38"/>
                </a:cxn>
                <a:cxn ang="0">
                  <a:pos x="45" y="32"/>
                </a:cxn>
                <a:cxn ang="0">
                  <a:pos x="32" y="18"/>
                </a:cxn>
                <a:cxn ang="0">
                  <a:pos x="18" y="32"/>
                </a:cxn>
                <a:cxn ang="0">
                  <a:pos x="32" y="46"/>
                </a:cxn>
                <a:cxn ang="0">
                  <a:pos x="45" y="32"/>
                </a:cxn>
                <a:cxn ang="0">
                  <a:pos x="19" y="8"/>
                </a:cxn>
                <a:cxn ang="0">
                  <a:pos x="26" y="15"/>
                </a:cxn>
                <a:cxn ang="0">
                  <a:pos x="32" y="14"/>
                </a:cxn>
                <a:cxn ang="0">
                  <a:pos x="38" y="15"/>
                </a:cxn>
                <a:cxn ang="0">
                  <a:pos x="45" y="8"/>
                </a:cxn>
                <a:cxn ang="0">
                  <a:pos x="32" y="5"/>
                </a:cxn>
                <a:cxn ang="0">
                  <a:pos x="19" y="8"/>
                </a:cxn>
                <a:cxn ang="0">
                  <a:pos x="45" y="56"/>
                </a:cxn>
                <a:cxn ang="0">
                  <a:pos x="38" y="49"/>
                </a:cxn>
                <a:cxn ang="0">
                  <a:pos x="32" y="50"/>
                </a:cxn>
                <a:cxn ang="0">
                  <a:pos x="26" y="49"/>
                </a:cxn>
                <a:cxn ang="0">
                  <a:pos x="19" y="56"/>
                </a:cxn>
                <a:cxn ang="0">
                  <a:pos x="32" y="60"/>
                </a:cxn>
                <a:cxn ang="0">
                  <a:pos x="45" y="56"/>
                </a:cxn>
                <a:cxn ang="0">
                  <a:pos x="56" y="45"/>
                </a:cxn>
                <a:cxn ang="0">
                  <a:pos x="59" y="32"/>
                </a:cxn>
                <a:cxn ang="0">
                  <a:pos x="56" y="19"/>
                </a:cxn>
                <a:cxn ang="0">
                  <a:pos x="49" y="26"/>
                </a:cxn>
                <a:cxn ang="0">
                  <a:pos x="50" y="32"/>
                </a:cxn>
                <a:cxn ang="0">
                  <a:pos x="49" y="38"/>
                </a:cxn>
                <a:cxn ang="0">
                  <a:pos x="56" y="45"/>
                </a:cxn>
              </a:cxnLst>
              <a:rect l="0" t="0" r="r" b="b"/>
              <a:pathLst>
                <a:path w="64" h="64">
                  <a:moveTo>
                    <a:pt x="64" y="32"/>
                  </a:moveTo>
                  <a:cubicBezTo>
                    <a:pt x="64" y="50"/>
                    <a:pt x="49" y="64"/>
                    <a:pt x="32" y="64"/>
                  </a:cubicBezTo>
                  <a:cubicBezTo>
                    <a:pt x="14" y="64"/>
                    <a:pt x="0" y="50"/>
                    <a:pt x="0" y="32"/>
                  </a:cubicBezTo>
                  <a:cubicBezTo>
                    <a:pt x="0" y="14"/>
                    <a:pt x="14" y="0"/>
                    <a:pt x="32" y="0"/>
                  </a:cubicBezTo>
                  <a:cubicBezTo>
                    <a:pt x="49" y="0"/>
                    <a:pt x="64" y="14"/>
                    <a:pt x="64" y="32"/>
                  </a:cubicBezTo>
                  <a:close/>
                  <a:moveTo>
                    <a:pt x="14" y="38"/>
                  </a:moveTo>
                  <a:cubicBezTo>
                    <a:pt x="14" y="36"/>
                    <a:pt x="13" y="34"/>
                    <a:pt x="13" y="32"/>
                  </a:cubicBezTo>
                  <a:cubicBezTo>
                    <a:pt x="13" y="30"/>
                    <a:pt x="14" y="28"/>
                    <a:pt x="14" y="26"/>
                  </a:cubicBezTo>
                  <a:cubicBezTo>
                    <a:pt x="8" y="19"/>
                    <a:pt x="8" y="19"/>
                    <a:pt x="8" y="19"/>
                  </a:cubicBezTo>
                  <a:cubicBezTo>
                    <a:pt x="6" y="23"/>
                    <a:pt x="4" y="28"/>
                    <a:pt x="4" y="32"/>
                  </a:cubicBezTo>
                  <a:cubicBezTo>
                    <a:pt x="4" y="37"/>
                    <a:pt x="6" y="41"/>
                    <a:pt x="8" y="45"/>
                  </a:cubicBezTo>
                  <a:lnTo>
                    <a:pt x="14" y="38"/>
                  </a:lnTo>
                  <a:close/>
                  <a:moveTo>
                    <a:pt x="45" y="32"/>
                  </a:moveTo>
                  <a:cubicBezTo>
                    <a:pt x="45" y="25"/>
                    <a:pt x="39" y="18"/>
                    <a:pt x="32" y="18"/>
                  </a:cubicBezTo>
                  <a:cubicBezTo>
                    <a:pt x="24" y="18"/>
                    <a:pt x="18" y="25"/>
                    <a:pt x="18" y="32"/>
                  </a:cubicBezTo>
                  <a:cubicBezTo>
                    <a:pt x="18" y="40"/>
                    <a:pt x="24" y="46"/>
                    <a:pt x="32" y="46"/>
                  </a:cubicBezTo>
                  <a:cubicBezTo>
                    <a:pt x="39" y="46"/>
                    <a:pt x="45" y="40"/>
                    <a:pt x="45" y="32"/>
                  </a:cubicBezTo>
                  <a:close/>
                  <a:moveTo>
                    <a:pt x="19" y="8"/>
                  </a:moveTo>
                  <a:cubicBezTo>
                    <a:pt x="26" y="15"/>
                    <a:pt x="26" y="15"/>
                    <a:pt x="26" y="15"/>
                  </a:cubicBezTo>
                  <a:cubicBezTo>
                    <a:pt x="28" y="14"/>
                    <a:pt x="30" y="14"/>
                    <a:pt x="32" y="14"/>
                  </a:cubicBezTo>
                  <a:cubicBezTo>
                    <a:pt x="34" y="14"/>
                    <a:pt x="36" y="14"/>
                    <a:pt x="38" y="15"/>
                  </a:cubicBezTo>
                  <a:cubicBezTo>
                    <a:pt x="45" y="8"/>
                    <a:pt x="45" y="8"/>
                    <a:pt x="45" y="8"/>
                  </a:cubicBezTo>
                  <a:cubicBezTo>
                    <a:pt x="41" y="6"/>
                    <a:pt x="36" y="5"/>
                    <a:pt x="32" y="5"/>
                  </a:cubicBezTo>
                  <a:cubicBezTo>
                    <a:pt x="27" y="5"/>
                    <a:pt x="23" y="6"/>
                    <a:pt x="19" y="8"/>
                  </a:cubicBezTo>
                  <a:close/>
                  <a:moveTo>
                    <a:pt x="45" y="56"/>
                  </a:moveTo>
                  <a:cubicBezTo>
                    <a:pt x="38" y="49"/>
                    <a:pt x="38" y="49"/>
                    <a:pt x="38" y="49"/>
                  </a:cubicBezTo>
                  <a:cubicBezTo>
                    <a:pt x="36" y="50"/>
                    <a:pt x="34" y="50"/>
                    <a:pt x="32" y="50"/>
                  </a:cubicBezTo>
                  <a:cubicBezTo>
                    <a:pt x="30" y="50"/>
                    <a:pt x="28" y="50"/>
                    <a:pt x="26" y="49"/>
                  </a:cubicBezTo>
                  <a:cubicBezTo>
                    <a:pt x="19" y="56"/>
                    <a:pt x="19" y="56"/>
                    <a:pt x="19" y="56"/>
                  </a:cubicBezTo>
                  <a:cubicBezTo>
                    <a:pt x="23" y="58"/>
                    <a:pt x="27" y="60"/>
                    <a:pt x="32" y="60"/>
                  </a:cubicBezTo>
                  <a:cubicBezTo>
                    <a:pt x="36" y="60"/>
                    <a:pt x="41" y="58"/>
                    <a:pt x="45" y="56"/>
                  </a:cubicBezTo>
                  <a:close/>
                  <a:moveTo>
                    <a:pt x="56" y="45"/>
                  </a:moveTo>
                  <a:cubicBezTo>
                    <a:pt x="58" y="41"/>
                    <a:pt x="59" y="37"/>
                    <a:pt x="59" y="32"/>
                  </a:cubicBezTo>
                  <a:cubicBezTo>
                    <a:pt x="59" y="28"/>
                    <a:pt x="58" y="23"/>
                    <a:pt x="56" y="19"/>
                  </a:cubicBezTo>
                  <a:cubicBezTo>
                    <a:pt x="49" y="26"/>
                    <a:pt x="49" y="26"/>
                    <a:pt x="49" y="26"/>
                  </a:cubicBezTo>
                  <a:cubicBezTo>
                    <a:pt x="50" y="28"/>
                    <a:pt x="50" y="30"/>
                    <a:pt x="50" y="32"/>
                  </a:cubicBezTo>
                  <a:cubicBezTo>
                    <a:pt x="50" y="34"/>
                    <a:pt x="50" y="36"/>
                    <a:pt x="49" y="38"/>
                  </a:cubicBezTo>
                  <a:lnTo>
                    <a:pt x="56" y="45"/>
                  </a:lnTo>
                  <a:close/>
                </a:path>
              </a:pathLst>
            </a:custGeom>
            <a:solidFill>
              <a:schemeClr val="accent2"/>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66" name="Group 62"/>
          <p:cNvGrpSpPr/>
          <p:nvPr/>
        </p:nvGrpSpPr>
        <p:grpSpPr>
          <a:xfrm>
            <a:off x="2306937" y="4016589"/>
            <a:ext cx="1715214" cy="661948"/>
            <a:chOff x="1588559" y="1329747"/>
            <a:chExt cx="1286411" cy="496461"/>
          </a:xfrm>
        </p:grpSpPr>
        <p:sp>
          <p:nvSpPr>
            <p:cNvPr id="167" name="TextBox 35"/>
            <p:cNvSpPr txBox="1"/>
            <p:nvPr/>
          </p:nvSpPr>
          <p:spPr>
            <a:xfrm>
              <a:off x="1951640" y="1329747"/>
              <a:ext cx="923330" cy="184666"/>
            </a:xfrm>
            <a:prstGeom prst="rect">
              <a:avLst/>
            </a:prstGeom>
            <a:noFill/>
          </p:spPr>
          <p:txBody>
            <a:bodyPr wrap="none" lIns="0" tIns="0" rIns="0" bIns="0" rtlCol="0" anchor="t">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rPr>
                <a:t>点击添加内容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8" name="TextBox 36"/>
            <p:cNvSpPr txBox="1"/>
            <p:nvPr/>
          </p:nvSpPr>
          <p:spPr>
            <a:xfrm>
              <a:off x="1588559" y="1487750"/>
              <a:ext cx="1286410" cy="338458"/>
            </a:xfrm>
            <a:prstGeom prst="rect">
              <a:avLst/>
            </a:prstGeom>
            <a:noFill/>
          </p:spPr>
          <p:txBody>
            <a:bodyPr wrap="none" lIns="0" tIns="0" rIns="0" bIns="0" rtlCol="0" anchor="t">
              <a:spAutoFit/>
            </a:bodyPr>
            <a:lstStyle/>
            <a:p>
              <a:pPr algn="r" defTabSz="1219200">
                <a:spcBef>
                  <a:spcPct val="20000"/>
                </a:spcBef>
                <a:defRPr/>
              </a:pPr>
              <a:r>
                <a:rPr lang="zh-CN" altLang="en-US" sz="1335" dirty="0">
                  <a:solidFill>
                    <a:schemeClr val="bg1"/>
                  </a:solidFill>
                  <a:latin typeface="微软雅黑" panose="020B0503020204020204" pitchFamily="34" charset="-122"/>
                  <a:ea typeface="微软雅黑" panose="020B0503020204020204" pitchFamily="34" charset="-122"/>
                </a:rPr>
                <a:t>点击添加主要文字内容</a:t>
              </a:r>
              <a:endParaRPr lang="en-US" altLang="zh-CN" sz="1335" dirty="0">
                <a:solidFill>
                  <a:schemeClr val="bg1"/>
                </a:solidFill>
                <a:latin typeface="微软雅黑" panose="020B0503020204020204" pitchFamily="34" charset="-122"/>
                <a:ea typeface="微软雅黑" panose="020B0503020204020204" pitchFamily="34" charset="-122"/>
              </a:endParaRPr>
            </a:p>
            <a:p>
              <a:pPr algn="r" defTabSz="1219200">
                <a:spcBef>
                  <a:spcPct val="20000"/>
                </a:spcBef>
                <a:defRPr/>
              </a:pPr>
              <a:r>
                <a:rPr lang="zh-CN" altLang="en-US" sz="1335" dirty="0">
                  <a:solidFill>
                    <a:schemeClr val="bg1"/>
                  </a:solidFill>
                  <a:latin typeface="微软雅黑" panose="020B0503020204020204" pitchFamily="34" charset="-122"/>
                  <a:ea typeface="微软雅黑" panose="020B0503020204020204" pitchFamily="34" charset="-122"/>
                </a:rPr>
                <a:t>点击添加主要文字内容</a:t>
              </a:r>
              <a:endParaRPr lang="en-US" altLang="zh-CN" sz="1335" dirty="0">
                <a:solidFill>
                  <a:schemeClr val="bg1"/>
                </a:solidFill>
                <a:latin typeface="微软雅黑" panose="020B0503020204020204" pitchFamily="34" charset="-122"/>
                <a:ea typeface="微软雅黑" panose="020B0503020204020204" pitchFamily="34" charset="-122"/>
              </a:endParaRPr>
            </a:p>
          </p:txBody>
        </p:sp>
      </p:grpSp>
      <p:grpSp>
        <p:nvGrpSpPr>
          <p:cNvPr id="169" name="Group 37"/>
          <p:cNvGrpSpPr/>
          <p:nvPr/>
        </p:nvGrpSpPr>
        <p:grpSpPr>
          <a:xfrm>
            <a:off x="4132416" y="4013117"/>
            <a:ext cx="657827" cy="638993"/>
            <a:chOff x="3099311" y="3009836"/>
            <a:chExt cx="493370" cy="479245"/>
          </a:xfrm>
        </p:grpSpPr>
        <p:sp>
          <p:nvSpPr>
            <p:cNvPr id="170" name="Oval 38"/>
            <p:cNvSpPr/>
            <p:nvPr/>
          </p:nvSpPr>
          <p:spPr>
            <a:xfrm>
              <a:off x="3099311" y="3009836"/>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171" name="Freeform 171"/>
            <p:cNvSpPr/>
            <p:nvPr/>
          </p:nvSpPr>
          <p:spPr bwMode="auto">
            <a:xfrm>
              <a:off x="3236459" y="3170083"/>
              <a:ext cx="219075" cy="158750"/>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accent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72" name="Group 40"/>
          <p:cNvGrpSpPr/>
          <p:nvPr/>
        </p:nvGrpSpPr>
        <p:grpSpPr>
          <a:xfrm>
            <a:off x="8221212" y="2126663"/>
            <a:ext cx="1715213" cy="662998"/>
            <a:chOff x="6136195" y="1601804"/>
            <a:chExt cx="1286410" cy="497248"/>
          </a:xfrm>
        </p:grpSpPr>
        <p:sp>
          <p:nvSpPr>
            <p:cNvPr id="173" name="TextBox 41"/>
            <p:cNvSpPr txBox="1"/>
            <p:nvPr/>
          </p:nvSpPr>
          <p:spPr>
            <a:xfrm>
              <a:off x="6178607" y="1601804"/>
              <a:ext cx="923330" cy="184666"/>
            </a:xfrm>
            <a:prstGeom prst="rect">
              <a:avLst/>
            </a:prstGeom>
            <a:noFill/>
          </p:spPr>
          <p:txBody>
            <a:bodyPr wrap="none" lIns="0" tIns="0" rIns="0" bIns="0" rtlCol="0" anchor="t">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点击添加内容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74" name="TextBox 42"/>
            <p:cNvSpPr txBox="1"/>
            <p:nvPr/>
          </p:nvSpPr>
          <p:spPr>
            <a:xfrm>
              <a:off x="6136195" y="1760594"/>
              <a:ext cx="1286410" cy="338458"/>
            </a:xfrm>
            <a:prstGeom prst="rect">
              <a:avLst/>
            </a:prstGeom>
            <a:noFill/>
          </p:spPr>
          <p:txBody>
            <a:bodyPr wrap="none" lIns="0" tIns="0" rIns="0" bIns="0" rtlCol="0" anchor="t">
              <a:spAutoFit/>
            </a:bodyPr>
            <a:lstStyle/>
            <a:p>
              <a:pPr algn="r" defTabSz="1219200">
                <a:spcBef>
                  <a:spcPct val="20000"/>
                </a:spcBef>
                <a:defRPr/>
              </a:pPr>
              <a:r>
                <a:rPr lang="zh-CN" altLang="en-US" sz="1335" dirty="0">
                  <a:solidFill>
                    <a:schemeClr val="bg1"/>
                  </a:solidFill>
                  <a:latin typeface="微软雅黑" panose="020B0503020204020204" pitchFamily="34" charset="-122"/>
                  <a:ea typeface="微软雅黑" panose="020B0503020204020204" pitchFamily="34" charset="-122"/>
                </a:rPr>
                <a:t>点击添加主要文字内容</a:t>
              </a:r>
              <a:endParaRPr lang="en-US" altLang="zh-CN" sz="1335" dirty="0">
                <a:solidFill>
                  <a:schemeClr val="bg1"/>
                </a:solidFill>
                <a:latin typeface="微软雅黑" panose="020B0503020204020204" pitchFamily="34" charset="-122"/>
                <a:ea typeface="微软雅黑" panose="020B0503020204020204" pitchFamily="34" charset="-122"/>
              </a:endParaRPr>
            </a:p>
            <a:p>
              <a:pPr algn="r" defTabSz="1219200">
                <a:spcBef>
                  <a:spcPct val="20000"/>
                </a:spcBef>
                <a:defRPr/>
              </a:pPr>
              <a:r>
                <a:rPr lang="zh-CN" altLang="en-US" sz="1335" dirty="0">
                  <a:solidFill>
                    <a:schemeClr val="bg1"/>
                  </a:solidFill>
                  <a:latin typeface="微软雅黑" panose="020B0503020204020204" pitchFamily="34" charset="-122"/>
                  <a:ea typeface="微软雅黑" panose="020B0503020204020204" pitchFamily="34" charset="-122"/>
                </a:rPr>
                <a:t>点击添加主要文字内容</a:t>
              </a:r>
              <a:endParaRPr lang="en-US" altLang="zh-CN" sz="1335" dirty="0">
                <a:solidFill>
                  <a:schemeClr val="bg1"/>
                </a:solidFill>
                <a:latin typeface="微软雅黑" panose="020B0503020204020204" pitchFamily="34" charset="-122"/>
                <a:ea typeface="微软雅黑" panose="020B0503020204020204" pitchFamily="34" charset="-122"/>
              </a:endParaRPr>
            </a:p>
          </p:txBody>
        </p:sp>
      </p:grpSp>
      <p:grpSp>
        <p:nvGrpSpPr>
          <p:cNvPr id="175" name="Group 43"/>
          <p:cNvGrpSpPr/>
          <p:nvPr/>
        </p:nvGrpSpPr>
        <p:grpSpPr>
          <a:xfrm>
            <a:off x="8418582" y="3061573"/>
            <a:ext cx="1715214" cy="661948"/>
            <a:chOff x="6142547" y="2221184"/>
            <a:chExt cx="1286410" cy="496461"/>
          </a:xfrm>
        </p:grpSpPr>
        <p:sp>
          <p:nvSpPr>
            <p:cNvPr id="176" name="TextBox 44"/>
            <p:cNvSpPr txBox="1"/>
            <p:nvPr/>
          </p:nvSpPr>
          <p:spPr>
            <a:xfrm>
              <a:off x="6175487" y="2221184"/>
              <a:ext cx="923330" cy="184666"/>
            </a:xfrm>
            <a:prstGeom prst="rect">
              <a:avLst/>
            </a:prstGeom>
            <a:noFill/>
          </p:spPr>
          <p:txBody>
            <a:bodyPr wrap="none" lIns="0" tIns="0" rIns="0" bIns="0" rtlCol="0" anchor="t">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rPr>
                <a:t>点击添加内容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77" name="TextBox 45"/>
            <p:cNvSpPr txBox="1"/>
            <p:nvPr/>
          </p:nvSpPr>
          <p:spPr>
            <a:xfrm>
              <a:off x="6142547" y="2379187"/>
              <a:ext cx="1286410" cy="338458"/>
            </a:xfrm>
            <a:prstGeom prst="rect">
              <a:avLst/>
            </a:prstGeom>
            <a:noFill/>
          </p:spPr>
          <p:txBody>
            <a:bodyPr wrap="none" lIns="0" tIns="0" rIns="0" bIns="0" rtlCol="0" anchor="t">
              <a:spAutoFit/>
            </a:bodyPr>
            <a:lstStyle/>
            <a:p>
              <a:pPr defTabSz="1219200">
                <a:spcBef>
                  <a:spcPct val="20000"/>
                </a:spcBef>
                <a:defRPr/>
              </a:pPr>
              <a:r>
                <a:rPr lang="zh-CN" altLang="en-US" sz="1335" dirty="0">
                  <a:solidFill>
                    <a:schemeClr val="bg1"/>
                  </a:solidFill>
                  <a:latin typeface="微软雅黑" panose="020B0503020204020204" pitchFamily="34" charset="-122"/>
                  <a:ea typeface="微软雅黑" panose="020B0503020204020204" pitchFamily="34" charset="-122"/>
                </a:rPr>
                <a:t>点击添加主要文字内容</a:t>
              </a:r>
              <a:endParaRPr lang="en-US" altLang="zh-CN" sz="1335" dirty="0">
                <a:solidFill>
                  <a:schemeClr val="bg1"/>
                </a:solidFill>
                <a:latin typeface="微软雅黑" panose="020B0503020204020204" pitchFamily="34" charset="-122"/>
                <a:ea typeface="微软雅黑" panose="020B0503020204020204" pitchFamily="34" charset="-122"/>
              </a:endParaRPr>
            </a:p>
            <a:p>
              <a:pPr defTabSz="1219200">
                <a:spcBef>
                  <a:spcPct val="20000"/>
                </a:spcBef>
                <a:defRPr/>
              </a:pPr>
              <a:r>
                <a:rPr lang="zh-CN" altLang="en-US" sz="1335" dirty="0">
                  <a:solidFill>
                    <a:schemeClr val="bg1"/>
                  </a:solidFill>
                  <a:latin typeface="微软雅黑" panose="020B0503020204020204" pitchFamily="34" charset="-122"/>
                  <a:ea typeface="微软雅黑" panose="020B0503020204020204" pitchFamily="34" charset="-122"/>
                </a:rPr>
                <a:t>点击添加主要文字内容</a:t>
              </a:r>
              <a:endParaRPr lang="en-US" altLang="zh-CN" sz="1335" dirty="0">
                <a:solidFill>
                  <a:schemeClr val="bg1"/>
                </a:solidFill>
                <a:latin typeface="微软雅黑" panose="020B0503020204020204" pitchFamily="34" charset="-122"/>
                <a:ea typeface="微软雅黑" panose="020B0503020204020204" pitchFamily="34" charset="-122"/>
              </a:endParaRPr>
            </a:p>
          </p:txBody>
        </p:sp>
      </p:grpSp>
      <p:grpSp>
        <p:nvGrpSpPr>
          <p:cNvPr id="178" name="Group 46"/>
          <p:cNvGrpSpPr/>
          <p:nvPr/>
        </p:nvGrpSpPr>
        <p:grpSpPr>
          <a:xfrm>
            <a:off x="8221212" y="4017825"/>
            <a:ext cx="1715213" cy="661948"/>
            <a:chOff x="6160874" y="2916825"/>
            <a:chExt cx="1286410" cy="496461"/>
          </a:xfrm>
        </p:grpSpPr>
        <p:sp>
          <p:nvSpPr>
            <p:cNvPr id="179" name="TextBox 47"/>
            <p:cNvSpPr txBox="1"/>
            <p:nvPr/>
          </p:nvSpPr>
          <p:spPr>
            <a:xfrm>
              <a:off x="6170192" y="2916825"/>
              <a:ext cx="923330" cy="184666"/>
            </a:xfrm>
            <a:prstGeom prst="rect">
              <a:avLst/>
            </a:prstGeom>
            <a:noFill/>
          </p:spPr>
          <p:txBody>
            <a:bodyPr wrap="none" lIns="0" tIns="0" rIns="0" bIns="0" rtlCol="0" anchor="t">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rPr>
                <a:t>点击添加内容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80" name="TextBox 48"/>
            <p:cNvSpPr txBox="1"/>
            <p:nvPr/>
          </p:nvSpPr>
          <p:spPr>
            <a:xfrm>
              <a:off x="6160874" y="3074828"/>
              <a:ext cx="1286410" cy="338458"/>
            </a:xfrm>
            <a:prstGeom prst="rect">
              <a:avLst/>
            </a:prstGeom>
            <a:noFill/>
          </p:spPr>
          <p:txBody>
            <a:bodyPr wrap="none" lIns="0" tIns="0" rIns="0" bIns="0" rtlCol="0" anchor="t">
              <a:spAutoFit/>
            </a:bodyPr>
            <a:lstStyle/>
            <a:p>
              <a:pPr algn="r" defTabSz="1219200">
                <a:spcBef>
                  <a:spcPct val="20000"/>
                </a:spcBef>
                <a:defRPr/>
              </a:pPr>
              <a:r>
                <a:rPr lang="zh-CN" altLang="en-US" sz="1335" dirty="0">
                  <a:solidFill>
                    <a:schemeClr val="bg1"/>
                  </a:solidFill>
                  <a:latin typeface="微软雅黑" panose="020B0503020204020204" pitchFamily="34" charset="-122"/>
                  <a:ea typeface="微软雅黑" panose="020B0503020204020204" pitchFamily="34" charset="-122"/>
                </a:rPr>
                <a:t>点击添加主要文字内容</a:t>
              </a:r>
              <a:endParaRPr lang="en-US" altLang="zh-CN" sz="1335" dirty="0">
                <a:solidFill>
                  <a:schemeClr val="bg1"/>
                </a:solidFill>
                <a:latin typeface="微软雅黑" panose="020B0503020204020204" pitchFamily="34" charset="-122"/>
                <a:ea typeface="微软雅黑" panose="020B0503020204020204" pitchFamily="34" charset="-122"/>
              </a:endParaRPr>
            </a:p>
            <a:p>
              <a:pPr algn="r" defTabSz="1219200">
                <a:spcBef>
                  <a:spcPct val="20000"/>
                </a:spcBef>
                <a:defRPr/>
              </a:pPr>
              <a:r>
                <a:rPr lang="zh-CN" altLang="en-US" sz="1335" dirty="0">
                  <a:solidFill>
                    <a:schemeClr val="bg1"/>
                  </a:solidFill>
                  <a:latin typeface="微软雅黑" panose="020B0503020204020204" pitchFamily="34" charset="-122"/>
                  <a:ea typeface="微软雅黑" panose="020B0503020204020204" pitchFamily="34" charset="-122"/>
                </a:rPr>
                <a:t>点击添加主要文字内容</a:t>
              </a:r>
              <a:endParaRPr lang="en-US" altLang="zh-CN" sz="1335" dirty="0">
                <a:solidFill>
                  <a:schemeClr val="bg1"/>
                </a:solidFill>
                <a:latin typeface="微软雅黑" panose="020B0503020204020204" pitchFamily="34" charset="-122"/>
                <a:ea typeface="微软雅黑" panose="020B0503020204020204" pitchFamily="34" charset="-122"/>
              </a:endParaRPr>
            </a:p>
          </p:txBody>
        </p:sp>
      </p:grpSp>
      <p:grpSp>
        <p:nvGrpSpPr>
          <p:cNvPr id="181" name="Group 49"/>
          <p:cNvGrpSpPr/>
          <p:nvPr/>
        </p:nvGrpSpPr>
        <p:grpSpPr>
          <a:xfrm>
            <a:off x="7499493" y="2131198"/>
            <a:ext cx="657827" cy="638993"/>
            <a:chOff x="5074206" y="1751555"/>
            <a:chExt cx="493370" cy="479245"/>
          </a:xfrm>
        </p:grpSpPr>
        <p:sp>
          <p:nvSpPr>
            <p:cNvPr id="182" name="Oval 50"/>
            <p:cNvSpPr/>
            <p:nvPr/>
          </p:nvSpPr>
          <p:spPr>
            <a:xfrm>
              <a:off x="5074206" y="1751555"/>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183" name="Freeform 100"/>
            <p:cNvSpPr>
              <a:spLocks noEditPoints="1"/>
            </p:cNvSpPr>
            <p:nvPr/>
          </p:nvSpPr>
          <p:spPr bwMode="auto">
            <a:xfrm>
              <a:off x="5205797" y="1880846"/>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accent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84" name="Group 52"/>
          <p:cNvGrpSpPr/>
          <p:nvPr/>
        </p:nvGrpSpPr>
        <p:grpSpPr>
          <a:xfrm>
            <a:off x="7709025" y="3029766"/>
            <a:ext cx="657827" cy="638993"/>
            <a:chOff x="5567576" y="2319119"/>
            <a:chExt cx="493370" cy="479245"/>
          </a:xfrm>
        </p:grpSpPr>
        <p:sp>
          <p:nvSpPr>
            <p:cNvPr id="185" name="Oval 53"/>
            <p:cNvSpPr/>
            <p:nvPr/>
          </p:nvSpPr>
          <p:spPr>
            <a:xfrm>
              <a:off x="5567576" y="2319119"/>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186" name="Freeform 131"/>
            <p:cNvSpPr/>
            <p:nvPr/>
          </p:nvSpPr>
          <p:spPr bwMode="auto">
            <a:xfrm>
              <a:off x="5709486" y="2452379"/>
              <a:ext cx="209550" cy="21272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accent2"/>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87" name="Group 55"/>
          <p:cNvGrpSpPr/>
          <p:nvPr/>
        </p:nvGrpSpPr>
        <p:grpSpPr>
          <a:xfrm>
            <a:off x="7370236" y="4018958"/>
            <a:ext cx="657827" cy="638993"/>
            <a:chOff x="5576412" y="3009836"/>
            <a:chExt cx="493370" cy="479245"/>
          </a:xfrm>
        </p:grpSpPr>
        <p:sp>
          <p:nvSpPr>
            <p:cNvPr id="188" name="Oval 56"/>
            <p:cNvSpPr/>
            <p:nvPr/>
          </p:nvSpPr>
          <p:spPr>
            <a:xfrm>
              <a:off x="5576412" y="3009836"/>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189" name="Freeform 66"/>
            <p:cNvSpPr>
              <a:spLocks noEditPoints="1"/>
            </p:cNvSpPr>
            <p:nvPr/>
          </p:nvSpPr>
          <p:spPr bwMode="auto">
            <a:xfrm>
              <a:off x="5699272" y="3153414"/>
              <a:ext cx="247650" cy="192088"/>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1"/>
            </a:solidFill>
            <a:ln w="9525">
              <a:noFill/>
              <a:round/>
            </a:ln>
          </p:spPr>
          <p:txBody>
            <a:bodyPr vert="horz" wrap="square" lIns="121920" tIns="60960" rIns="121920" bIns="60960"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additive="base">
                                        <p:cTn id="12" dur="500" fill="hold"/>
                                        <p:tgtEl>
                                          <p:spTgt spid="139"/>
                                        </p:tgtEl>
                                        <p:attrNameLst>
                                          <p:attrName>ppt_x</p:attrName>
                                        </p:attrNameLst>
                                      </p:cBhvr>
                                      <p:tavLst>
                                        <p:tav tm="0">
                                          <p:val>
                                            <p:strVal val="0-#ppt_w/2"/>
                                          </p:val>
                                        </p:tav>
                                        <p:tav tm="100000">
                                          <p:val>
                                            <p:strVal val="#ppt_x"/>
                                          </p:val>
                                        </p:tav>
                                      </p:tavLst>
                                    </p:anim>
                                    <p:anim calcmode="lin" valueType="num">
                                      <p:cBhvr additive="base">
                                        <p:cTn id="13" dur="500" fill="hold"/>
                                        <p:tgtEl>
                                          <p:spTgt spid="1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7"/>
                                        </p:tgtEl>
                                        <p:attrNameLst>
                                          <p:attrName>style.visibility</p:attrName>
                                        </p:attrNameLst>
                                      </p:cBhvr>
                                      <p:to>
                                        <p:strVal val="visible"/>
                                      </p:to>
                                    </p:set>
                                    <p:anim calcmode="lin" valueType="num">
                                      <p:cBhvr>
                                        <p:cTn id="17" dur="500" fill="hold"/>
                                        <p:tgtEl>
                                          <p:spTgt spid="157"/>
                                        </p:tgtEl>
                                        <p:attrNameLst>
                                          <p:attrName>ppt_w</p:attrName>
                                        </p:attrNameLst>
                                      </p:cBhvr>
                                      <p:tavLst>
                                        <p:tav tm="0">
                                          <p:val>
                                            <p:fltVal val="0"/>
                                          </p:val>
                                        </p:tav>
                                        <p:tav tm="100000">
                                          <p:val>
                                            <p:strVal val="#ppt_w"/>
                                          </p:val>
                                        </p:tav>
                                      </p:tavLst>
                                    </p:anim>
                                    <p:anim calcmode="lin" valueType="num">
                                      <p:cBhvr>
                                        <p:cTn id="18" dur="500" fill="hold"/>
                                        <p:tgtEl>
                                          <p:spTgt spid="157"/>
                                        </p:tgtEl>
                                        <p:attrNameLst>
                                          <p:attrName>ppt_h</p:attrName>
                                        </p:attrNameLst>
                                      </p:cBhvr>
                                      <p:tavLst>
                                        <p:tav tm="0">
                                          <p:val>
                                            <p:fltVal val="0"/>
                                          </p:val>
                                        </p:tav>
                                        <p:tav tm="100000">
                                          <p:val>
                                            <p:strVal val="#ppt_h"/>
                                          </p:val>
                                        </p:tav>
                                      </p:tavLst>
                                    </p:anim>
                                    <p:animEffect transition="in" filter="fade">
                                      <p:cBhvr>
                                        <p:cTn id="19" dur="500"/>
                                        <p:tgtEl>
                                          <p:spTgt spid="157"/>
                                        </p:tgtEl>
                                      </p:cBhvr>
                                    </p:animEffect>
                                  </p:childTnLst>
                                </p:cTn>
                              </p:par>
                              <p:par>
                                <p:cTn id="20" presetID="2" presetClass="entr" presetSubtype="8" accel="50000" decel="50000" fill="hold" nodeType="withEffect">
                                  <p:stCondLst>
                                    <p:cond delay="0"/>
                                  </p:stCondLst>
                                  <p:childTnLst>
                                    <p:set>
                                      <p:cBhvr>
                                        <p:cTn id="21" dur="1" fill="hold">
                                          <p:stCondLst>
                                            <p:cond delay="0"/>
                                          </p:stCondLst>
                                        </p:cTn>
                                        <p:tgtEl>
                                          <p:spTgt spid="154"/>
                                        </p:tgtEl>
                                        <p:attrNameLst>
                                          <p:attrName>style.visibility</p:attrName>
                                        </p:attrNameLst>
                                      </p:cBhvr>
                                      <p:to>
                                        <p:strVal val="visible"/>
                                      </p:to>
                                    </p:set>
                                    <p:anim calcmode="lin" valueType="num">
                                      <p:cBhvr additive="base">
                                        <p:cTn id="22" dur="500" fill="hold"/>
                                        <p:tgtEl>
                                          <p:spTgt spid="154"/>
                                        </p:tgtEl>
                                        <p:attrNameLst>
                                          <p:attrName>ppt_x</p:attrName>
                                        </p:attrNameLst>
                                      </p:cBhvr>
                                      <p:tavLst>
                                        <p:tav tm="0">
                                          <p:val>
                                            <p:strVal val="0-#ppt_w/2"/>
                                          </p:val>
                                        </p:tav>
                                        <p:tav tm="100000">
                                          <p:val>
                                            <p:strVal val="#ppt_x"/>
                                          </p:val>
                                        </p:tav>
                                      </p:tavLst>
                                    </p:anim>
                                    <p:anim calcmode="lin" valueType="num">
                                      <p:cBhvr additive="base">
                                        <p:cTn id="23" dur="500" fill="hold"/>
                                        <p:tgtEl>
                                          <p:spTgt spid="15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accel="50000" decel="50000" fill="hold" grpId="0"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500" fill="hold"/>
                                        <p:tgtEl>
                                          <p:spTgt spid="136"/>
                                        </p:tgtEl>
                                        <p:attrNameLst>
                                          <p:attrName>ppt_x</p:attrName>
                                        </p:attrNameLst>
                                      </p:cBhvr>
                                      <p:tavLst>
                                        <p:tav tm="0">
                                          <p:val>
                                            <p:strVal val="1+#ppt_w/2"/>
                                          </p:val>
                                        </p:tav>
                                        <p:tav tm="100000">
                                          <p:val>
                                            <p:strVal val="#ppt_x"/>
                                          </p:val>
                                        </p:tav>
                                      </p:tavLst>
                                    </p:anim>
                                    <p:anim calcmode="lin" valueType="num">
                                      <p:cBhvr additive="base">
                                        <p:cTn id="28" dur="500" fill="hold"/>
                                        <p:tgtEl>
                                          <p:spTgt spid="136"/>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81"/>
                                        </p:tgtEl>
                                        <p:attrNameLst>
                                          <p:attrName>style.visibility</p:attrName>
                                        </p:attrNameLst>
                                      </p:cBhvr>
                                      <p:to>
                                        <p:strVal val="visible"/>
                                      </p:to>
                                    </p:set>
                                    <p:anim calcmode="lin" valueType="num">
                                      <p:cBhvr>
                                        <p:cTn id="32" dur="500" fill="hold"/>
                                        <p:tgtEl>
                                          <p:spTgt spid="181"/>
                                        </p:tgtEl>
                                        <p:attrNameLst>
                                          <p:attrName>ppt_w</p:attrName>
                                        </p:attrNameLst>
                                      </p:cBhvr>
                                      <p:tavLst>
                                        <p:tav tm="0">
                                          <p:val>
                                            <p:fltVal val="0"/>
                                          </p:val>
                                        </p:tav>
                                        <p:tav tm="100000">
                                          <p:val>
                                            <p:strVal val="#ppt_w"/>
                                          </p:val>
                                        </p:tav>
                                      </p:tavLst>
                                    </p:anim>
                                    <p:anim calcmode="lin" valueType="num">
                                      <p:cBhvr>
                                        <p:cTn id="33" dur="500" fill="hold"/>
                                        <p:tgtEl>
                                          <p:spTgt spid="181"/>
                                        </p:tgtEl>
                                        <p:attrNameLst>
                                          <p:attrName>ppt_h</p:attrName>
                                        </p:attrNameLst>
                                      </p:cBhvr>
                                      <p:tavLst>
                                        <p:tav tm="0">
                                          <p:val>
                                            <p:fltVal val="0"/>
                                          </p:val>
                                        </p:tav>
                                        <p:tav tm="100000">
                                          <p:val>
                                            <p:strVal val="#ppt_h"/>
                                          </p:val>
                                        </p:tav>
                                      </p:tavLst>
                                    </p:anim>
                                    <p:animEffect transition="in" filter="fade">
                                      <p:cBhvr>
                                        <p:cTn id="34" dur="500"/>
                                        <p:tgtEl>
                                          <p:spTgt spid="181"/>
                                        </p:tgtEl>
                                      </p:cBhvr>
                                    </p:animEffect>
                                  </p:childTnLst>
                                </p:cTn>
                              </p:par>
                              <p:par>
                                <p:cTn id="35" presetID="2" presetClass="entr" presetSubtype="2" accel="50000" decel="50000" fill="hold" nodeType="withEffect">
                                  <p:stCondLst>
                                    <p:cond delay="0"/>
                                  </p:stCondLst>
                                  <p:childTnLst>
                                    <p:set>
                                      <p:cBhvr>
                                        <p:cTn id="36" dur="1" fill="hold">
                                          <p:stCondLst>
                                            <p:cond delay="0"/>
                                          </p:stCondLst>
                                        </p:cTn>
                                        <p:tgtEl>
                                          <p:spTgt spid="172"/>
                                        </p:tgtEl>
                                        <p:attrNameLst>
                                          <p:attrName>style.visibility</p:attrName>
                                        </p:attrNameLst>
                                      </p:cBhvr>
                                      <p:to>
                                        <p:strVal val="visible"/>
                                      </p:to>
                                    </p:set>
                                    <p:anim calcmode="lin" valueType="num">
                                      <p:cBhvr additive="base">
                                        <p:cTn id="37" dur="500" fill="hold"/>
                                        <p:tgtEl>
                                          <p:spTgt spid="172"/>
                                        </p:tgtEl>
                                        <p:attrNameLst>
                                          <p:attrName>ppt_x</p:attrName>
                                        </p:attrNameLst>
                                      </p:cBhvr>
                                      <p:tavLst>
                                        <p:tav tm="0">
                                          <p:val>
                                            <p:strVal val="1+#ppt_w/2"/>
                                          </p:val>
                                        </p:tav>
                                        <p:tav tm="100000">
                                          <p:val>
                                            <p:strVal val="#ppt_x"/>
                                          </p:val>
                                        </p:tav>
                                      </p:tavLst>
                                    </p:anim>
                                    <p:anim calcmode="lin" valueType="num">
                                      <p:cBhvr additive="base">
                                        <p:cTn id="38" dur="500" fill="hold"/>
                                        <p:tgtEl>
                                          <p:spTgt spid="17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accel="50000" decel="50000" fill="hold" grpId="0" nodeType="afterEffect">
                                  <p:stCondLst>
                                    <p:cond delay="0"/>
                                  </p:stCondLst>
                                  <p:childTnLst>
                                    <p:set>
                                      <p:cBhvr>
                                        <p:cTn id="41" dur="1" fill="hold">
                                          <p:stCondLst>
                                            <p:cond delay="0"/>
                                          </p:stCondLst>
                                        </p:cTn>
                                        <p:tgtEl>
                                          <p:spTgt spid="140"/>
                                        </p:tgtEl>
                                        <p:attrNameLst>
                                          <p:attrName>style.visibility</p:attrName>
                                        </p:attrNameLst>
                                      </p:cBhvr>
                                      <p:to>
                                        <p:strVal val="visible"/>
                                      </p:to>
                                    </p:set>
                                    <p:anim calcmode="lin" valueType="num">
                                      <p:cBhvr additive="base">
                                        <p:cTn id="42" dur="500" fill="hold"/>
                                        <p:tgtEl>
                                          <p:spTgt spid="140"/>
                                        </p:tgtEl>
                                        <p:attrNameLst>
                                          <p:attrName>ppt_x</p:attrName>
                                        </p:attrNameLst>
                                      </p:cBhvr>
                                      <p:tavLst>
                                        <p:tav tm="0">
                                          <p:val>
                                            <p:strVal val="0-#ppt_w/2"/>
                                          </p:val>
                                        </p:tav>
                                        <p:tav tm="100000">
                                          <p:val>
                                            <p:strVal val="#ppt_x"/>
                                          </p:val>
                                        </p:tav>
                                      </p:tavLst>
                                    </p:anim>
                                    <p:anim calcmode="lin" valueType="num">
                                      <p:cBhvr additive="base">
                                        <p:cTn id="43" dur="500" fill="hold"/>
                                        <p:tgtEl>
                                          <p:spTgt spid="140"/>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163"/>
                                        </p:tgtEl>
                                        <p:attrNameLst>
                                          <p:attrName>style.visibility</p:attrName>
                                        </p:attrNameLst>
                                      </p:cBhvr>
                                      <p:to>
                                        <p:strVal val="visible"/>
                                      </p:to>
                                    </p:set>
                                    <p:anim calcmode="lin" valueType="num">
                                      <p:cBhvr>
                                        <p:cTn id="47" dur="500" fill="hold"/>
                                        <p:tgtEl>
                                          <p:spTgt spid="163"/>
                                        </p:tgtEl>
                                        <p:attrNameLst>
                                          <p:attrName>ppt_w</p:attrName>
                                        </p:attrNameLst>
                                      </p:cBhvr>
                                      <p:tavLst>
                                        <p:tav tm="0">
                                          <p:val>
                                            <p:fltVal val="0"/>
                                          </p:val>
                                        </p:tav>
                                        <p:tav tm="100000">
                                          <p:val>
                                            <p:strVal val="#ppt_w"/>
                                          </p:val>
                                        </p:tav>
                                      </p:tavLst>
                                    </p:anim>
                                    <p:anim calcmode="lin" valueType="num">
                                      <p:cBhvr>
                                        <p:cTn id="48" dur="500" fill="hold"/>
                                        <p:tgtEl>
                                          <p:spTgt spid="163"/>
                                        </p:tgtEl>
                                        <p:attrNameLst>
                                          <p:attrName>ppt_h</p:attrName>
                                        </p:attrNameLst>
                                      </p:cBhvr>
                                      <p:tavLst>
                                        <p:tav tm="0">
                                          <p:val>
                                            <p:fltVal val="0"/>
                                          </p:val>
                                        </p:tav>
                                        <p:tav tm="100000">
                                          <p:val>
                                            <p:strVal val="#ppt_h"/>
                                          </p:val>
                                        </p:tav>
                                      </p:tavLst>
                                    </p:anim>
                                    <p:animEffect transition="in" filter="fade">
                                      <p:cBhvr>
                                        <p:cTn id="49" dur="500"/>
                                        <p:tgtEl>
                                          <p:spTgt spid="163"/>
                                        </p:tgtEl>
                                      </p:cBhvr>
                                    </p:animEffect>
                                  </p:childTnLst>
                                </p:cTn>
                              </p:par>
                              <p:par>
                                <p:cTn id="50" presetID="2" presetClass="entr" presetSubtype="8" accel="50000" decel="50000" fill="hold" nodeType="withEffect">
                                  <p:stCondLst>
                                    <p:cond delay="0"/>
                                  </p:stCondLst>
                                  <p:childTnLst>
                                    <p:set>
                                      <p:cBhvr>
                                        <p:cTn id="51" dur="1" fill="hold">
                                          <p:stCondLst>
                                            <p:cond delay="0"/>
                                          </p:stCondLst>
                                        </p:cTn>
                                        <p:tgtEl>
                                          <p:spTgt spid="160"/>
                                        </p:tgtEl>
                                        <p:attrNameLst>
                                          <p:attrName>style.visibility</p:attrName>
                                        </p:attrNameLst>
                                      </p:cBhvr>
                                      <p:to>
                                        <p:strVal val="visible"/>
                                      </p:to>
                                    </p:set>
                                    <p:anim calcmode="lin" valueType="num">
                                      <p:cBhvr additive="base">
                                        <p:cTn id="52" dur="500" fill="hold"/>
                                        <p:tgtEl>
                                          <p:spTgt spid="160"/>
                                        </p:tgtEl>
                                        <p:attrNameLst>
                                          <p:attrName>ppt_x</p:attrName>
                                        </p:attrNameLst>
                                      </p:cBhvr>
                                      <p:tavLst>
                                        <p:tav tm="0">
                                          <p:val>
                                            <p:strVal val="0-#ppt_w/2"/>
                                          </p:val>
                                        </p:tav>
                                        <p:tav tm="100000">
                                          <p:val>
                                            <p:strVal val="#ppt_x"/>
                                          </p:val>
                                        </p:tav>
                                      </p:tavLst>
                                    </p:anim>
                                    <p:anim calcmode="lin" valueType="num">
                                      <p:cBhvr additive="base">
                                        <p:cTn id="53" dur="500" fill="hold"/>
                                        <p:tgtEl>
                                          <p:spTgt spid="160"/>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2" accel="50000" decel="50000" fill="hold" grpId="0" nodeType="afterEffect">
                                  <p:stCondLst>
                                    <p:cond delay="0"/>
                                  </p:stCondLst>
                                  <p:childTnLst>
                                    <p:set>
                                      <p:cBhvr>
                                        <p:cTn id="56" dur="1" fill="hold">
                                          <p:stCondLst>
                                            <p:cond delay="0"/>
                                          </p:stCondLst>
                                        </p:cTn>
                                        <p:tgtEl>
                                          <p:spTgt spid="138"/>
                                        </p:tgtEl>
                                        <p:attrNameLst>
                                          <p:attrName>style.visibility</p:attrName>
                                        </p:attrNameLst>
                                      </p:cBhvr>
                                      <p:to>
                                        <p:strVal val="visible"/>
                                      </p:to>
                                    </p:set>
                                    <p:anim calcmode="lin" valueType="num">
                                      <p:cBhvr additive="base">
                                        <p:cTn id="57" dur="500" fill="hold"/>
                                        <p:tgtEl>
                                          <p:spTgt spid="138"/>
                                        </p:tgtEl>
                                        <p:attrNameLst>
                                          <p:attrName>ppt_x</p:attrName>
                                        </p:attrNameLst>
                                      </p:cBhvr>
                                      <p:tavLst>
                                        <p:tav tm="0">
                                          <p:val>
                                            <p:strVal val="1+#ppt_w/2"/>
                                          </p:val>
                                        </p:tav>
                                        <p:tav tm="100000">
                                          <p:val>
                                            <p:strVal val="#ppt_x"/>
                                          </p:val>
                                        </p:tav>
                                      </p:tavLst>
                                    </p:anim>
                                    <p:anim calcmode="lin" valueType="num">
                                      <p:cBhvr additive="base">
                                        <p:cTn id="58" dur="500" fill="hold"/>
                                        <p:tgtEl>
                                          <p:spTgt spid="138"/>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53" presetClass="entr" presetSubtype="16" fill="hold" nodeType="afterEffect">
                                  <p:stCondLst>
                                    <p:cond delay="0"/>
                                  </p:stCondLst>
                                  <p:childTnLst>
                                    <p:set>
                                      <p:cBhvr>
                                        <p:cTn id="61" dur="1" fill="hold">
                                          <p:stCondLst>
                                            <p:cond delay="0"/>
                                          </p:stCondLst>
                                        </p:cTn>
                                        <p:tgtEl>
                                          <p:spTgt spid="184"/>
                                        </p:tgtEl>
                                        <p:attrNameLst>
                                          <p:attrName>style.visibility</p:attrName>
                                        </p:attrNameLst>
                                      </p:cBhvr>
                                      <p:to>
                                        <p:strVal val="visible"/>
                                      </p:to>
                                    </p:set>
                                    <p:anim calcmode="lin" valueType="num">
                                      <p:cBhvr>
                                        <p:cTn id="62" dur="500" fill="hold"/>
                                        <p:tgtEl>
                                          <p:spTgt spid="184"/>
                                        </p:tgtEl>
                                        <p:attrNameLst>
                                          <p:attrName>ppt_w</p:attrName>
                                        </p:attrNameLst>
                                      </p:cBhvr>
                                      <p:tavLst>
                                        <p:tav tm="0">
                                          <p:val>
                                            <p:fltVal val="0"/>
                                          </p:val>
                                        </p:tav>
                                        <p:tav tm="100000">
                                          <p:val>
                                            <p:strVal val="#ppt_w"/>
                                          </p:val>
                                        </p:tav>
                                      </p:tavLst>
                                    </p:anim>
                                    <p:anim calcmode="lin" valueType="num">
                                      <p:cBhvr>
                                        <p:cTn id="63" dur="500" fill="hold"/>
                                        <p:tgtEl>
                                          <p:spTgt spid="184"/>
                                        </p:tgtEl>
                                        <p:attrNameLst>
                                          <p:attrName>ppt_h</p:attrName>
                                        </p:attrNameLst>
                                      </p:cBhvr>
                                      <p:tavLst>
                                        <p:tav tm="0">
                                          <p:val>
                                            <p:fltVal val="0"/>
                                          </p:val>
                                        </p:tav>
                                        <p:tav tm="100000">
                                          <p:val>
                                            <p:strVal val="#ppt_h"/>
                                          </p:val>
                                        </p:tav>
                                      </p:tavLst>
                                    </p:anim>
                                    <p:animEffect transition="in" filter="fade">
                                      <p:cBhvr>
                                        <p:cTn id="64" dur="500"/>
                                        <p:tgtEl>
                                          <p:spTgt spid="184"/>
                                        </p:tgtEl>
                                      </p:cBhvr>
                                    </p:animEffect>
                                  </p:childTnLst>
                                </p:cTn>
                              </p:par>
                              <p:par>
                                <p:cTn id="65" presetID="2" presetClass="entr" presetSubtype="2" accel="50000" decel="50000" fill="hold"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500" fill="hold"/>
                                        <p:tgtEl>
                                          <p:spTgt spid="175"/>
                                        </p:tgtEl>
                                        <p:attrNameLst>
                                          <p:attrName>ppt_x</p:attrName>
                                        </p:attrNameLst>
                                      </p:cBhvr>
                                      <p:tavLst>
                                        <p:tav tm="0">
                                          <p:val>
                                            <p:strVal val="1+#ppt_w/2"/>
                                          </p:val>
                                        </p:tav>
                                        <p:tav tm="100000">
                                          <p:val>
                                            <p:strVal val="#ppt_x"/>
                                          </p:val>
                                        </p:tav>
                                      </p:tavLst>
                                    </p:anim>
                                    <p:anim calcmode="lin" valueType="num">
                                      <p:cBhvr additive="base">
                                        <p:cTn id="68" dur="500" fill="hold"/>
                                        <p:tgtEl>
                                          <p:spTgt spid="175"/>
                                        </p:tgtEl>
                                        <p:attrNameLst>
                                          <p:attrName>ppt_y</p:attrName>
                                        </p:attrNameLst>
                                      </p:cBhvr>
                                      <p:tavLst>
                                        <p:tav tm="0">
                                          <p:val>
                                            <p:strVal val="#ppt_y"/>
                                          </p:val>
                                        </p:tav>
                                        <p:tav tm="100000">
                                          <p:val>
                                            <p:strVal val="#ppt_y"/>
                                          </p:val>
                                        </p:tav>
                                      </p:tavLst>
                                    </p:anim>
                                  </p:childTnLst>
                                </p:cTn>
                              </p:par>
                            </p:childTnLst>
                          </p:cTn>
                        </p:par>
                        <p:par>
                          <p:cTn id="69" fill="hold">
                            <p:stCondLst>
                              <p:cond delay="4500"/>
                            </p:stCondLst>
                            <p:childTnLst>
                              <p:par>
                                <p:cTn id="70" presetID="2" presetClass="entr" presetSubtype="8" accel="50000" decel="50000" fill="hold" grpId="0" nodeType="afterEffect">
                                  <p:stCondLst>
                                    <p:cond delay="0"/>
                                  </p:stCondLst>
                                  <p:childTnLst>
                                    <p:set>
                                      <p:cBhvr>
                                        <p:cTn id="71" dur="1" fill="hold">
                                          <p:stCondLst>
                                            <p:cond delay="0"/>
                                          </p:stCondLst>
                                        </p:cTn>
                                        <p:tgtEl>
                                          <p:spTgt spid="141"/>
                                        </p:tgtEl>
                                        <p:attrNameLst>
                                          <p:attrName>style.visibility</p:attrName>
                                        </p:attrNameLst>
                                      </p:cBhvr>
                                      <p:to>
                                        <p:strVal val="visible"/>
                                      </p:to>
                                    </p:set>
                                    <p:anim calcmode="lin" valueType="num">
                                      <p:cBhvr additive="base">
                                        <p:cTn id="72" dur="500" fill="hold"/>
                                        <p:tgtEl>
                                          <p:spTgt spid="141"/>
                                        </p:tgtEl>
                                        <p:attrNameLst>
                                          <p:attrName>ppt_x</p:attrName>
                                        </p:attrNameLst>
                                      </p:cBhvr>
                                      <p:tavLst>
                                        <p:tav tm="0">
                                          <p:val>
                                            <p:strVal val="0-#ppt_w/2"/>
                                          </p:val>
                                        </p:tav>
                                        <p:tav tm="100000">
                                          <p:val>
                                            <p:strVal val="#ppt_x"/>
                                          </p:val>
                                        </p:tav>
                                      </p:tavLst>
                                    </p:anim>
                                    <p:anim calcmode="lin" valueType="num">
                                      <p:cBhvr additive="base">
                                        <p:cTn id="73" dur="500" fill="hold"/>
                                        <p:tgtEl>
                                          <p:spTgt spid="141"/>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169"/>
                                        </p:tgtEl>
                                        <p:attrNameLst>
                                          <p:attrName>style.visibility</p:attrName>
                                        </p:attrNameLst>
                                      </p:cBhvr>
                                      <p:to>
                                        <p:strVal val="visible"/>
                                      </p:to>
                                    </p:set>
                                    <p:anim calcmode="lin" valueType="num">
                                      <p:cBhvr>
                                        <p:cTn id="77" dur="500" fill="hold"/>
                                        <p:tgtEl>
                                          <p:spTgt spid="169"/>
                                        </p:tgtEl>
                                        <p:attrNameLst>
                                          <p:attrName>ppt_w</p:attrName>
                                        </p:attrNameLst>
                                      </p:cBhvr>
                                      <p:tavLst>
                                        <p:tav tm="0">
                                          <p:val>
                                            <p:fltVal val="0"/>
                                          </p:val>
                                        </p:tav>
                                        <p:tav tm="100000">
                                          <p:val>
                                            <p:strVal val="#ppt_w"/>
                                          </p:val>
                                        </p:tav>
                                      </p:tavLst>
                                    </p:anim>
                                    <p:anim calcmode="lin" valueType="num">
                                      <p:cBhvr>
                                        <p:cTn id="78" dur="500" fill="hold"/>
                                        <p:tgtEl>
                                          <p:spTgt spid="169"/>
                                        </p:tgtEl>
                                        <p:attrNameLst>
                                          <p:attrName>ppt_h</p:attrName>
                                        </p:attrNameLst>
                                      </p:cBhvr>
                                      <p:tavLst>
                                        <p:tav tm="0">
                                          <p:val>
                                            <p:fltVal val="0"/>
                                          </p:val>
                                        </p:tav>
                                        <p:tav tm="100000">
                                          <p:val>
                                            <p:strVal val="#ppt_h"/>
                                          </p:val>
                                        </p:tav>
                                      </p:tavLst>
                                    </p:anim>
                                    <p:animEffect transition="in" filter="fade">
                                      <p:cBhvr>
                                        <p:cTn id="79" dur="500"/>
                                        <p:tgtEl>
                                          <p:spTgt spid="169"/>
                                        </p:tgtEl>
                                      </p:cBhvr>
                                    </p:animEffect>
                                  </p:childTnLst>
                                </p:cTn>
                              </p:par>
                              <p:par>
                                <p:cTn id="80" presetID="2" presetClass="entr" presetSubtype="8" accel="50000" decel="50000" fill="hold" nodeType="withEffect">
                                  <p:stCondLst>
                                    <p:cond delay="0"/>
                                  </p:stCondLst>
                                  <p:childTnLst>
                                    <p:set>
                                      <p:cBhvr>
                                        <p:cTn id="81" dur="1" fill="hold">
                                          <p:stCondLst>
                                            <p:cond delay="0"/>
                                          </p:stCondLst>
                                        </p:cTn>
                                        <p:tgtEl>
                                          <p:spTgt spid="166"/>
                                        </p:tgtEl>
                                        <p:attrNameLst>
                                          <p:attrName>style.visibility</p:attrName>
                                        </p:attrNameLst>
                                      </p:cBhvr>
                                      <p:to>
                                        <p:strVal val="visible"/>
                                      </p:to>
                                    </p:set>
                                    <p:anim calcmode="lin" valueType="num">
                                      <p:cBhvr additive="base">
                                        <p:cTn id="82" dur="500" fill="hold"/>
                                        <p:tgtEl>
                                          <p:spTgt spid="166"/>
                                        </p:tgtEl>
                                        <p:attrNameLst>
                                          <p:attrName>ppt_x</p:attrName>
                                        </p:attrNameLst>
                                      </p:cBhvr>
                                      <p:tavLst>
                                        <p:tav tm="0">
                                          <p:val>
                                            <p:strVal val="0-#ppt_w/2"/>
                                          </p:val>
                                        </p:tav>
                                        <p:tav tm="100000">
                                          <p:val>
                                            <p:strVal val="#ppt_x"/>
                                          </p:val>
                                        </p:tav>
                                      </p:tavLst>
                                    </p:anim>
                                    <p:anim calcmode="lin" valueType="num">
                                      <p:cBhvr additive="base">
                                        <p:cTn id="83" dur="500" fill="hold"/>
                                        <p:tgtEl>
                                          <p:spTgt spid="166"/>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2" accel="50000" decel="50000" fill="hold" grpId="0" nodeType="afterEffect">
                                  <p:stCondLst>
                                    <p:cond delay="0"/>
                                  </p:stCondLst>
                                  <p:childTnLst>
                                    <p:set>
                                      <p:cBhvr>
                                        <p:cTn id="86" dur="1" fill="hold">
                                          <p:stCondLst>
                                            <p:cond delay="0"/>
                                          </p:stCondLst>
                                        </p:cTn>
                                        <p:tgtEl>
                                          <p:spTgt spid="137"/>
                                        </p:tgtEl>
                                        <p:attrNameLst>
                                          <p:attrName>style.visibility</p:attrName>
                                        </p:attrNameLst>
                                      </p:cBhvr>
                                      <p:to>
                                        <p:strVal val="visible"/>
                                      </p:to>
                                    </p:set>
                                    <p:anim calcmode="lin" valueType="num">
                                      <p:cBhvr additive="base">
                                        <p:cTn id="87" dur="500" fill="hold"/>
                                        <p:tgtEl>
                                          <p:spTgt spid="137"/>
                                        </p:tgtEl>
                                        <p:attrNameLst>
                                          <p:attrName>ppt_x</p:attrName>
                                        </p:attrNameLst>
                                      </p:cBhvr>
                                      <p:tavLst>
                                        <p:tav tm="0">
                                          <p:val>
                                            <p:strVal val="1+#ppt_w/2"/>
                                          </p:val>
                                        </p:tav>
                                        <p:tav tm="100000">
                                          <p:val>
                                            <p:strVal val="#ppt_x"/>
                                          </p:val>
                                        </p:tav>
                                      </p:tavLst>
                                    </p:anim>
                                    <p:anim calcmode="lin" valueType="num">
                                      <p:cBhvr additive="base">
                                        <p:cTn id="88" dur="500" fill="hold"/>
                                        <p:tgtEl>
                                          <p:spTgt spid="137"/>
                                        </p:tgtEl>
                                        <p:attrNameLst>
                                          <p:attrName>ppt_y</p:attrName>
                                        </p:attrNameLst>
                                      </p:cBhvr>
                                      <p:tavLst>
                                        <p:tav tm="0">
                                          <p:val>
                                            <p:strVal val="#ppt_y"/>
                                          </p:val>
                                        </p:tav>
                                        <p:tav tm="100000">
                                          <p:val>
                                            <p:strVal val="#ppt_y"/>
                                          </p:val>
                                        </p:tav>
                                      </p:tavLst>
                                    </p:anim>
                                  </p:childTnLst>
                                </p:cTn>
                              </p:par>
                            </p:childTnLst>
                          </p:cTn>
                        </p:par>
                        <p:par>
                          <p:cTn id="89" fill="hold">
                            <p:stCondLst>
                              <p:cond delay="6000"/>
                            </p:stCondLst>
                            <p:childTnLst>
                              <p:par>
                                <p:cTn id="90" presetID="53" presetClass="entr" presetSubtype="16" fill="hold" nodeType="afterEffect">
                                  <p:stCondLst>
                                    <p:cond delay="0"/>
                                  </p:stCondLst>
                                  <p:childTnLst>
                                    <p:set>
                                      <p:cBhvr>
                                        <p:cTn id="91" dur="1" fill="hold">
                                          <p:stCondLst>
                                            <p:cond delay="0"/>
                                          </p:stCondLst>
                                        </p:cTn>
                                        <p:tgtEl>
                                          <p:spTgt spid="187"/>
                                        </p:tgtEl>
                                        <p:attrNameLst>
                                          <p:attrName>style.visibility</p:attrName>
                                        </p:attrNameLst>
                                      </p:cBhvr>
                                      <p:to>
                                        <p:strVal val="visible"/>
                                      </p:to>
                                    </p:set>
                                    <p:anim calcmode="lin" valueType="num">
                                      <p:cBhvr>
                                        <p:cTn id="92" dur="500" fill="hold"/>
                                        <p:tgtEl>
                                          <p:spTgt spid="187"/>
                                        </p:tgtEl>
                                        <p:attrNameLst>
                                          <p:attrName>ppt_w</p:attrName>
                                        </p:attrNameLst>
                                      </p:cBhvr>
                                      <p:tavLst>
                                        <p:tav tm="0">
                                          <p:val>
                                            <p:fltVal val="0"/>
                                          </p:val>
                                        </p:tav>
                                        <p:tav tm="100000">
                                          <p:val>
                                            <p:strVal val="#ppt_w"/>
                                          </p:val>
                                        </p:tav>
                                      </p:tavLst>
                                    </p:anim>
                                    <p:anim calcmode="lin" valueType="num">
                                      <p:cBhvr>
                                        <p:cTn id="93" dur="500" fill="hold"/>
                                        <p:tgtEl>
                                          <p:spTgt spid="187"/>
                                        </p:tgtEl>
                                        <p:attrNameLst>
                                          <p:attrName>ppt_h</p:attrName>
                                        </p:attrNameLst>
                                      </p:cBhvr>
                                      <p:tavLst>
                                        <p:tav tm="0">
                                          <p:val>
                                            <p:fltVal val="0"/>
                                          </p:val>
                                        </p:tav>
                                        <p:tav tm="100000">
                                          <p:val>
                                            <p:strVal val="#ppt_h"/>
                                          </p:val>
                                        </p:tav>
                                      </p:tavLst>
                                    </p:anim>
                                    <p:animEffect transition="in" filter="fade">
                                      <p:cBhvr>
                                        <p:cTn id="94" dur="500"/>
                                        <p:tgtEl>
                                          <p:spTgt spid="187"/>
                                        </p:tgtEl>
                                      </p:cBhvr>
                                    </p:animEffect>
                                  </p:childTnLst>
                                </p:cTn>
                              </p:par>
                              <p:par>
                                <p:cTn id="95" presetID="2" presetClass="entr" presetSubtype="2" accel="50000" decel="50000" fill="hold" nodeType="withEffect">
                                  <p:stCondLst>
                                    <p:cond delay="0"/>
                                  </p:stCondLst>
                                  <p:childTnLst>
                                    <p:set>
                                      <p:cBhvr>
                                        <p:cTn id="96" dur="1" fill="hold">
                                          <p:stCondLst>
                                            <p:cond delay="0"/>
                                          </p:stCondLst>
                                        </p:cTn>
                                        <p:tgtEl>
                                          <p:spTgt spid="178"/>
                                        </p:tgtEl>
                                        <p:attrNameLst>
                                          <p:attrName>style.visibility</p:attrName>
                                        </p:attrNameLst>
                                      </p:cBhvr>
                                      <p:to>
                                        <p:strVal val="visible"/>
                                      </p:to>
                                    </p:set>
                                    <p:anim calcmode="lin" valueType="num">
                                      <p:cBhvr additive="base">
                                        <p:cTn id="97" dur="500" fill="hold"/>
                                        <p:tgtEl>
                                          <p:spTgt spid="178"/>
                                        </p:tgtEl>
                                        <p:attrNameLst>
                                          <p:attrName>ppt_x</p:attrName>
                                        </p:attrNameLst>
                                      </p:cBhvr>
                                      <p:tavLst>
                                        <p:tav tm="0">
                                          <p:val>
                                            <p:strVal val="1+#ppt_w/2"/>
                                          </p:val>
                                        </p:tav>
                                        <p:tav tm="100000">
                                          <p:val>
                                            <p:strVal val="#ppt_x"/>
                                          </p:val>
                                        </p:tav>
                                      </p:tavLst>
                                    </p:anim>
                                    <p:anim calcmode="lin" valueType="num">
                                      <p:cBhvr additive="base">
                                        <p:cTn id="98" dur="500" fill="hold"/>
                                        <p:tgtEl>
                                          <p:spTgt spid="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animBg="1"/>
      <p:bldP spid="138" grpId="0" animBg="1"/>
      <p:bldP spid="139" grpId="0" animBg="1"/>
      <p:bldP spid="140" grpId="0" animBg="1"/>
      <p:bldP spid="1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39750" y="488673"/>
            <a:ext cx="4512501"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797" y="1124744"/>
            <a:ext cx="568240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2684434" y="1957297"/>
            <a:ext cx="2014780" cy="2011911"/>
            <a:chOff x="5305425" y="2638424"/>
            <a:chExt cx="1579563" cy="1577975"/>
          </a:xfrm>
          <a:solidFill>
            <a:srgbClr val="000000">
              <a:alpha val="60000"/>
            </a:srgbClr>
          </a:solidFill>
          <a:effectLst/>
        </p:grpSpPr>
        <p:sp>
          <p:nvSpPr>
            <p:cNvPr id="41"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adFill>
              <a:gsLst>
                <a:gs pos="25000">
                  <a:schemeClr val="bg1">
                    <a:lumMod val="85000"/>
                  </a:schemeClr>
                </a:gs>
                <a:gs pos="100000">
                  <a:schemeClr val="bg1"/>
                </a:gs>
              </a:gsLst>
              <a:lin ang="189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906653" y="3177203"/>
            <a:ext cx="2529105" cy="2523996"/>
            <a:chOff x="5102225" y="2441575"/>
            <a:chExt cx="1982788" cy="1979613"/>
          </a:xfrm>
          <a:solidFill>
            <a:srgbClr val="000000">
              <a:alpha val="60000"/>
            </a:srgbClr>
          </a:solidFill>
          <a:effectLst/>
        </p:grpSpPr>
        <p:sp>
          <p:nvSpPr>
            <p:cNvPr id="44"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adFill>
              <a:gsLst>
                <a:gs pos="25000">
                  <a:schemeClr val="bg1">
                    <a:lumMod val="85000"/>
                  </a:schemeClr>
                </a:gs>
                <a:gs pos="100000">
                  <a:schemeClr val="bg1"/>
                </a:gs>
              </a:gsLst>
              <a:lin ang="189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065200" y="2702563"/>
            <a:ext cx="1658397" cy="1681989"/>
            <a:chOff x="5803900" y="2852738"/>
            <a:chExt cx="1300163" cy="1319212"/>
          </a:xfrm>
          <a:solidFill>
            <a:srgbClr val="000000">
              <a:alpha val="60000"/>
            </a:srgbClr>
          </a:solidFill>
        </p:grpSpPr>
        <p:sp>
          <p:nvSpPr>
            <p:cNvPr id="47"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00B0F0"/>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gradFill>
              <a:gsLst>
                <a:gs pos="25000">
                  <a:schemeClr val="bg1">
                    <a:lumMod val="85000"/>
                  </a:schemeClr>
                </a:gs>
                <a:gs pos="100000">
                  <a:schemeClr val="bg1"/>
                </a:gs>
              </a:gsLst>
              <a:lin ang="189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7492789" y="3010218"/>
            <a:ext cx="2014780" cy="2011911"/>
            <a:chOff x="5305425" y="2638425"/>
            <a:chExt cx="1579563" cy="1577975"/>
          </a:xfrm>
          <a:solidFill>
            <a:srgbClr val="000000">
              <a:alpha val="60000"/>
            </a:srgbClr>
          </a:solidFill>
        </p:grpSpPr>
        <p:sp>
          <p:nvSpPr>
            <p:cNvPr id="50"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adFill>
              <a:gsLst>
                <a:gs pos="25000">
                  <a:schemeClr val="bg1">
                    <a:lumMod val="85000"/>
                  </a:schemeClr>
                </a:gs>
                <a:gs pos="100000">
                  <a:schemeClr val="bg1"/>
                </a:gs>
              </a:gsLst>
              <a:lin ang="189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2" name="TextBox 81"/>
          <p:cNvSpPr txBox="1"/>
          <p:nvPr/>
        </p:nvSpPr>
        <p:spPr>
          <a:xfrm>
            <a:off x="524726" y="3126809"/>
            <a:ext cx="1519836" cy="892151"/>
          </a:xfrm>
          <a:prstGeom prst="rect">
            <a:avLst/>
          </a:prstGeom>
          <a:noFill/>
        </p:spPr>
        <p:txBody>
          <a:bodyPr wrap="square" lIns="91424" tIns="45712" rIns="91424" bIns="45712" rtlCol="0" anchor="ctr">
            <a:spAutoFit/>
          </a:bodyPr>
          <a:lstStyle/>
          <a:p>
            <a:pPr lvl="0"/>
            <a:endParaRPr lang="en-US" altLang="zh-CN" sz="7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53" name="矩形 52"/>
          <p:cNvSpPr/>
          <p:nvPr/>
        </p:nvSpPr>
        <p:spPr>
          <a:xfrm>
            <a:off x="2892271" y="1435232"/>
            <a:ext cx="1599103" cy="399965"/>
          </a:xfrm>
          <a:prstGeom prst="rect">
            <a:avLst/>
          </a:prstGeom>
        </p:spPr>
        <p:txBody>
          <a:bodyPr wrap="square" lIns="91424" tIns="45712" rIns="91424" bIns="45712">
            <a:spAutoFit/>
          </a:bodyPr>
          <a:lstStyle/>
          <a:p>
            <a:pPr algn="ctr"/>
            <a:r>
              <a:rPr lang="zh-CN" altLang="en-US" sz="2000" b="1" dirty="0">
                <a:solidFill>
                  <a:schemeClr val="tx2">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tx2">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4" name="TextBox 83"/>
          <p:cNvSpPr txBox="1"/>
          <p:nvPr/>
        </p:nvSpPr>
        <p:spPr>
          <a:xfrm>
            <a:off x="1560851" y="4277032"/>
            <a:ext cx="1734980" cy="892151"/>
          </a:xfrm>
          <a:prstGeom prst="rect">
            <a:avLst/>
          </a:prstGeom>
          <a:noFill/>
        </p:spPr>
        <p:txBody>
          <a:bodyPr wrap="square" lIns="91424" tIns="45712" rIns="91424" bIns="45712" rtlCol="0" anchor="ctr">
            <a:spAutoFit/>
          </a:bodyPr>
          <a:lstStyle/>
          <a:p>
            <a:pPr lvl="0"/>
            <a:endParaRPr lang="en-US" altLang="zh-CN" sz="7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55" name="矩形 54"/>
          <p:cNvSpPr/>
          <p:nvPr/>
        </p:nvSpPr>
        <p:spPr>
          <a:xfrm>
            <a:off x="4371655" y="5907827"/>
            <a:ext cx="1599103" cy="399965"/>
          </a:xfrm>
          <a:prstGeom prst="rect">
            <a:avLst/>
          </a:prstGeom>
        </p:spPr>
        <p:txBody>
          <a:bodyPr wrap="square" lIns="91424" tIns="45712" rIns="91424" bIns="45712">
            <a:spAutoFit/>
          </a:bodyPr>
          <a:lstStyle/>
          <a:p>
            <a:pPr algn="ctr"/>
            <a:r>
              <a:rPr lang="zh-CN" altLang="en-US" sz="2000" b="1">
                <a:solidFill>
                  <a:schemeClr val="tx2">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a:solidFill>
                <a:schemeClr val="tx2">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6" name="TextBox 85"/>
          <p:cNvSpPr txBox="1"/>
          <p:nvPr/>
        </p:nvSpPr>
        <p:spPr>
          <a:xfrm>
            <a:off x="8408848" y="2176358"/>
            <a:ext cx="2152233" cy="661447"/>
          </a:xfrm>
          <a:prstGeom prst="rect">
            <a:avLst/>
          </a:prstGeom>
          <a:noFill/>
        </p:spPr>
        <p:txBody>
          <a:bodyPr wrap="square" lIns="91424" tIns="45712" rIns="91424" bIns="45712" rtlCol="0" anchor="ctr">
            <a:spAutoFit/>
          </a:bodyPr>
          <a:lstStyle/>
          <a:p>
            <a:pPr lvl="0"/>
            <a:endParaRPr lang="en-US" altLang="zh-CN" sz="7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57" name="矩形 56"/>
          <p:cNvSpPr/>
          <p:nvPr/>
        </p:nvSpPr>
        <p:spPr>
          <a:xfrm>
            <a:off x="6094847" y="2161161"/>
            <a:ext cx="1599103" cy="399965"/>
          </a:xfrm>
          <a:prstGeom prst="rect">
            <a:avLst/>
          </a:prstGeom>
        </p:spPr>
        <p:txBody>
          <a:bodyPr wrap="square" lIns="91424" tIns="45712" rIns="91424" bIns="45712">
            <a:spAutoFit/>
          </a:bodyPr>
          <a:lstStyle/>
          <a:p>
            <a:pPr algn="ctr"/>
            <a:r>
              <a:rPr lang="zh-CN" altLang="en-US" sz="2000" b="1">
                <a:solidFill>
                  <a:schemeClr val="tx2">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a:solidFill>
                <a:schemeClr val="tx2">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8" name="TextBox 87"/>
          <p:cNvSpPr txBox="1"/>
          <p:nvPr/>
        </p:nvSpPr>
        <p:spPr>
          <a:xfrm>
            <a:off x="9840905" y="4316051"/>
            <a:ext cx="2020871" cy="892151"/>
          </a:xfrm>
          <a:prstGeom prst="rect">
            <a:avLst/>
          </a:prstGeom>
          <a:noFill/>
        </p:spPr>
        <p:txBody>
          <a:bodyPr wrap="square" lIns="91424" tIns="45712" rIns="91424" bIns="45712" rtlCol="0" anchor="ctr">
            <a:spAutoFit/>
          </a:bodyPr>
          <a:lstStyle/>
          <a:p>
            <a:pPr lvl="0"/>
            <a:endParaRPr lang="en-US" altLang="zh-CN" sz="7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59" name="矩形 58"/>
          <p:cNvSpPr/>
          <p:nvPr/>
        </p:nvSpPr>
        <p:spPr>
          <a:xfrm>
            <a:off x="7700629" y="5151181"/>
            <a:ext cx="1599103" cy="399965"/>
          </a:xfrm>
          <a:prstGeom prst="rect">
            <a:avLst/>
          </a:prstGeom>
        </p:spPr>
        <p:txBody>
          <a:bodyPr wrap="square" lIns="91424" tIns="45712" rIns="91424" bIns="45712">
            <a:spAutoFit/>
          </a:bodyPr>
          <a:lstStyle/>
          <a:p>
            <a:pPr algn="ctr"/>
            <a:r>
              <a:rPr lang="zh-CN" altLang="en-US" sz="2000" b="1" dirty="0">
                <a:solidFill>
                  <a:schemeClr val="tx2">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tx2">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cxnSp>
        <p:nvCxnSpPr>
          <p:cNvPr id="60" name="肘形连接符 59"/>
          <p:cNvCxnSpPr/>
          <p:nvPr/>
        </p:nvCxnSpPr>
        <p:spPr>
          <a:xfrm rot="10800000" flipV="1">
            <a:off x="564284" y="3291643"/>
            <a:ext cx="2120155" cy="723517"/>
          </a:xfrm>
          <a:prstGeom prst="bentConnector3">
            <a:avLst>
              <a:gd name="adj1" fmla="val 32626"/>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肘形连接符 60"/>
          <p:cNvCxnSpPr/>
          <p:nvPr/>
        </p:nvCxnSpPr>
        <p:spPr>
          <a:xfrm rot="10800000">
            <a:off x="1624362" y="4341667"/>
            <a:ext cx="2282295" cy="500971"/>
          </a:xfrm>
          <a:prstGeom prst="bentConnector3">
            <a:avLst>
              <a:gd name="adj1" fmla="val 29965"/>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肘形连接符 61"/>
          <p:cNvCxnSpPr/>
          <p:nvPr/>
        </p:nvCxnSpPr>
        <p:spPr>
          <a:xfrm rot="10800000" flipV="1">
            <a:off x="9288716" y="4384552"/>
            <a:ext cx="2424641" cy="491841"/>
          </a:xfrm>
          <a:prstGeom prst="bentConnector3">
            <a:avLst>
              <a:gd name="adj1" fmla="val 77764"/>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肘形连接符 62"/>
          <p:cNvCxnSpPr/>
          <p:nvPr/>
        </p:nvCxnSpPr>
        <p:spPr>
          <a:xfrm rot="10800000" flipV="1">
            <a:off x="7693954" y="2161163"/>
            <a:ext cx="2867127" cy="691836"/>
          </a:xfrm>
          <a:prstGeom prst="bentConnector3">
            <a:avLst>
              <a:gd name="adj1" fmla="val 77024"/>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86400000">
                                      <p:cBhvr>
                                        <p:cTn id="10" dur="8000" fill="hold"/>
                                        <p:tgtEl>
                                          <p:spTgt spid="40"/>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60"/>
                                        </p:tgtEl>
                                        <p:attrNameLst>
                                          <p:attrName>style.visibility</p:attrName>
                                        </p:attrNameLst>
                                      </p:cBhvr>
                                      <p:to>
                                        <p:strVal val="visible"/>
                                      </p:to>
                                    </p:set>
                                    <p:animEffect transition="in" filter="wipe(right)">
                                      <p:cBhvr>
                                        <p:cTn id="13" dur="500"/>
                                        <p:tgtEl>
                                          <p:spTgt spid="60"/>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52"/>
                                        </p:tgtEl>
                                        <p:attrNameLst>
                                          <p:attrName>style.visibility</p:attrName>
                                        </p:attrNameLst>
                                      </p:cBhvr>
                                      <p:to>
                                        <p:strVal val="visible"/>
                                      </p:to>
                                    </p:set>
                                    <p:anim calcmode="lin" valueType="num">
                                      <p:cBhvr>
                                        <p:cTn id="16" dur="500" fill="hold"/>
                                        <p:tgtEl>
                                          <p:spTgt spid="52"/>
                                        </p:tgtEl>
                                        <p:attrNameLst>
                                          <p:attrName>ppt_w</p:attrName>
                                        </p:attrNameLst>
                                      </p:cBhvr>
                                      <p:tavLst>
                                        <p:tav tm="0">
                                          <p:val>
                                            <p:fltVal val="0"/>
                                          </p:val>
                                        </p:tav>
                                        <p:tav tm="100000">
                                          <p:val>
                                            <p:strVal val="#ppt_w"/>
                                          </p:val>
                                        </p:tav>
                                      </p:tavLst>
                                    </p:anim>
                                    <p:anim calcmode="lin" valueType="num">
                                      <p:cBhvr>
                                        <p:cTn id="17" dur="500" fill="hold"/>
                                        <p:tgtEl>
                                          <p:spTgt spid="52"/>
                                        </p:tgtEl>
                                        <p:attrNameLst>
                                          <p:attrName>ppt_h</p:attrName>
                                        </p:attrNameLst>
                                      </p:cBhvr>
                                      <p:tavLst>
                                        <p:tav tm="0">
                                          <p:val>
                                            <p:fltVal val="0"/>
                                          </p:val>
                                        </p:tav>
                                        <p:tav tm="100000">
                                          <p:val>
                                            <p:strVal val="#ppt_h"/>
                                          </p:val>
                                        </p:tav>
                                      </p:tavLst>
                                    </p:anim>
                                    <p:animEffect transition="in" filter="fade">
                                      <p:cBhvr>
                                        <p:cTn id="18" dur="500"/>
                                        <p:tgtEl>
                                          <p:spTgt spid="52"/>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7500" fill="hold"/>
                                        <p:tgtEl>
                                          <p:spTgt spid="43"/>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61"/>
                                        </p:tgtEl>
                                        <p:attrNameLst>
                                          <p:attrName>style.visibility</p:attrName>
                                        </p:attrNameLst>
                                      </p:cBhvr>
                                      <p:to>
                                        <p:strVal val="visible"/>
                                      </p:to>
                                    </p:set>
                                    <p:animEffect transition="in" filter="wipe(right)">
                                      <p:cBhvr>
                                        <p:cTn id="30" dur="500"/>
                                        <p:tgtEl>
                                          <p:spTgt spid="61"/>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54"/>
                                        </p:tgtEl>
                                        <p:attrNameLst>
                                          <p:attrName>style.visibility</p:attrName>
                                        </p:attrNameLst>
                                      </p:cBhvr>
                                      <p:to>
                                        <p:strVal val="visible"/>
                                      </p:to>
                                    </p:set>
                                    <p:anim calcmode="lin" valueType="num">
                                      <p:cBhvr>
                                        <p:cTn id="33" dur="500" fill="hold"/>
                                        <p:tgtEl>
                                          <p:spTgt spid="54"/>
                                        </p:tgtEl>
                                        <p:attrNameLst>
                                          <p:attrName>ppt_w</p:attrName>
                                        </p:attrNameLst>
                                      </p:cBhvr>
                                      <p:tavLst>
                                        <p:tav tm="0">
                                          <p:val>
                                            <p:fltVal val="0"/>
                                          </p:val>
                                        </p:tav>
                                        <p:tav tm="100000">
                                          <p:val>
                                            <p:strVal val="#ppt_w"/>
                                          </p:val>
                                        </p:tav>
                                      </p:tavLst>
                                    </p:anim>
                                    <p:anim calcmode="lin" valueType="num">
                                      <p:cBhvr>
                                        <p:cTn id="34" dur="500" fill="hold"/>
                                        <p:tgtEl>
                                          <p:spTgt spid="54"/>
                                        </p:tgtEl>
                                        <p:attrNameLst>
                                          <p:attrName>ppt_h</p:attrName>
                                        </p:attrNameLst>
                                      </p:cBhvr>
                                      <p:tavLst>
                                        <p:tav tm="0">
                                          <p:val>
                                            <p:fltVal val="0"/>
                                          </p:val>
                                        </p:tav>
                                        <p:tav tm="100000">
                                          <p:val>
                                            <p:strVal val="#ppt_h"/>
                                          </p:val>
                                        </p:tav>
                                      </p:tavLst>
                                    </p:anim>
                                    <p:animEffect transition="in" filter="fade">
                                      <p:cBhvr>
                                        <p:cTn id="35" dur="500"/>
                                        <p:tgtEl>
                                          <p:spTgt spid="54"/>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ppt_x"/>
                                          </p:val>
                                        </p:tav>
                                        <p:tav tm="100000">
                                          <p:val>
                                            <p:strVal val="#ppt_x"/>
                                          </p:val>
                                        </p:tav>
                                      </p:tavLst>
                                    </p:anim>
                                    <p:anim calcmode="lin" valueType="num">
                                      <p:cBhvr additive="base">
                                        <p:cTn id="42" dur="500" fill="hold"/>
                                        <p:tgtEl>
                                          <p:spTgt spid="46"/>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108000000">
                                      <p:cBhvr>
                                        <p:cTn id="44" dur="7000" fill="hold"/>
                                        <p:tgtEl>
                                          <p:spTgt spid="46"/>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63"/>
                                        </p:tgtEl>
                                        <p:attrNameLst>
                                          <p:attrName>style.visibility</p:attrName>
                                        </p:attrNameLst>
                                      </p:cBhvr>
                                      <p:to>
                                        <p:strVal val="visible"/>
                                      </p:to>
                                    </p:set>
                                    <p:animEffect transition="in" filter="wipe(left)">
                                      <p:cBhvr>
                                        <p:cTn id="47" dur="500"/>
                                        <p:tgtEl>
                                          <p:spTgt spid="63"/>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49"/>
                                        </p:tgtEl>
                                        <p:attrNameLst>
                                          <p:attrName>style.visibility</p:attrName>
                                        </p:attrNameLst>
                                      </p:cBhvr>
                                      <p:to>
                                        <p:strVal val="visible"/>
                                      </p:to>
                                    </p:set>
                                    <p:anim calcmode="lin" valueType="num">
                                      <p:cBhvr additive="base">
                                        <p:cTn id="58" dur="500" fill="hold"/>
                                        <p:tgtEl>
                                          <p:spTgt spid="49"/>
                                        </p:tgtEl>
                                        <p:attrNameLst>
                                          <p:attrName>ppt_x</p:attrName>
                                        </p:attrNameLst>
                                      </p:cBhvr>
                                      <p:tavLst>
                                        <p:tav tm="0">
                                          <p:val>
                                            <p:strVal val="#ppt_x"/>
                                          </p:val>
                                        </p:tav>
                                        <p:tav tm="100000">
                                          <p:val>
                                            <p:strVal val="#ppt_x"/>
                                          </p:val>
                                        </p:tav>
                                      </p:tavLst>
                                    </p:anim>
                                    <p:anim calcmode="lin" valueType="num">
                                      <p:cBhvr additive="base">
                                        <p:cTn id="59" dur="500" fill="hold"/>
                                        <p:tgtEl>
                                          <p:spTgt spid="49"/>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86400000">
                                      <p:cBhvr>
                                        <p:cTn id="61" dur="6500" fill="hold"/>
                                        <p:tgtEl>
                                          <p:spTgt spid="49"/>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2386823" y="1975488"/>
            <a:ext cx="2961571" cy="2961571"/>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任意多边形 12"/>
          <p:cNvSpPr/>
          <p:nvPr/>
        </p:nvSpPr>
        <p:spPr>
          <a:xfrm>
            <a:off x="1268849" y="870894"/>
            <a:ext cx="5090177" cy="5170761"/>
          </a:xfrm>
          <a:custGeom>
            <a:avLst/>
            <a:gdLst>
              <a:gd name="connsiteX0" fmla="*/ 1939036 w 3817633"/>
              <a:gd name="connsiteY0" fmla="*/ 0 h 3878071"/>
              <a:gd name="connsiteX1" fmla="*/ 3790896 w 3817633"/>
              <a:gd name="connsiteY1" fmla="*/ 1362426 h 3878071"/>
              <a:gd name="connsiteX2" fmla="*/ 3817633 w 3817633"/>
              <a:gd name="connsiteY2" fmla="*/ 1466410 h 3878071"/>
              <a:gd name="connsiteX3" fmla="*/ 3094164 w 3817633"/>
              <a:gd name="connsiteY3" fmla="*/ 1466410 h 3878071"/>
              <a:gd name="connsiteX4" fmla="*/ 3089298 w 3817633"/>
              <a:gd name="connsiteY4" fmla="*/ 1453114 h 3878071"/>
              <a:gd name="connsiteX5" fmla="*/ 1939034 w 3817633"/>
              <a:gd name="connsiteY5" fmla="*/ 690669 h 3878071"/>
              <a:gd name="connsiteX6" fmla="*/ 690668 w 3817633"/>
              <a:gd name="connsiteY6" fmla="*/ 1939034 h 3878071"/>
              <a:gd name="connsiteX7" fmla="*/ 1939034 w 3817633"/>
              <a:gd name="connsiteY7" fmla="*/ 3187399 h 3878071"/>
              <a:gd name="connsiteX8" fmla="*/ 2974199 w 3817633"/>
              <a:gd name="connsiteY8" fmla="*/ 2637007 h 3878071"/>
              <a:gd name="connsiteX9" fmla="*/ 3084449 w 3817633"/>
              <a:gd name="connsiteY9" fmla="*/ 2433887 h 3878071"/>
              <a:gd name="connsiteX10" fmla="*/ 3811918 w 3817633"/>
              <a:gd name="connsiteY10" fmla="*/ 2433887 h 3878071"/>
              <a:gd name="connsiteX11" fmla="*/ 3790896 w 3817633"/>
              <a:gd name="connsiteY11" fmla="*/ 2515646 h 3878071"/>
              <a:gd name="connsiteX12" fmla="*/ 1939036 w 3817633"/>
              <a:gd name="connsiteY12" fmla="*/ 3878071 h 3878071"/>
              <a:gd name="connsiteX13" fmla="*/ 0 w 3817633"/>
              <a:gd name="connsiteY13" fmla="*/ 1939036 h 3878071"/>
              <a:gd name="connsiteX14" fmla="*/ 1939036 w 3817633"/>
              <a:gd name="connsiteY14" fmla="*/ 0 h 38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7633" h="3878071">
                <a:moveTo>
                  <a:pt x="1939036" y="0"/>
                </a:moveTo>
                <a:cubicBezTo>
                  <a:pt x="2809142" y="0"/>
                  <a:pt x="3545392" y="573105"/>
                  <a:pt x="3790896" y="1362426"/>
                </a:cubicBezTo>
                <a:lnTo>
                  <a:pt x="3817633" y="1466410"/>
                </a:lnTo>
                <a:lnTo>
                  <a:pt x="3094164" y="1466410"/>
                </a:lnTo>
                <a:lnTo>
                  <a:pt x="3089298" y="1453114"/>
                </a:lnTo>
                <a:cubicBezTo>
                  <a:pt x="2899785" y="1005057"/>
                  <a:pt x="2456125" y="690669"/>
                  <a:pt x="1939034" y="690669"/>
                </a:cubicBezTo>
                <a:cubicBezTo>
                  <a:pt x="1249581" y="690669"/>
                  <a:pt x="690668" y="1249581"/>
                  <a:pt x="690668" y="1939034"/>
                </a:cubicBezTo>
                <a:cubicBezTo>
                  <a:pt x="690668" y="2628488"/>
                  <a:pt x="1249581" y="3187399"/>
                  <a:pt x="1939034" y="3187399"/>
                </a:cubicBezTo>
                <a:cubicBezTo>
                  <a:pt x="2369943" y="3187399"/>
                  <a:pt x="2749859" y="2969075"/>
                  <a:pt x="2974199" y="2637007"/>
                </a:cubicBezTo>
                <a:lnTo>
                  <a:pt x="3084449" y="2433887"/>
                </a:lnTo>
                <a:lnTo>
                  <a:pt x="3811918" y="2433887"/>
                </a:lnTo>
                <a:lnTo>
                  <a:pt x="3790896" y="2515646"/>
                </a:lnTo>
                <a:cubicBezTo>
                  <a:pt x="3545392" y="3304966"/>
                  <a:pt x="2809142" y="3878071"/>
                  <a:pt x="1939036" y="3878071"/>
                </a:cubicBezTo>
                <a:cubicBezTo>
                  <a:pt x="868135" y="3878071"/>
                  <a:pt x="0" y="3009936"/>
                  <a:pt x="0" y="1939036"/>
                </a:cubicBezTo>
                <a:cubicBezTo>
                  <a:pt x="0" y="868135"/>
                  <a:pt x="868135" y="0"/>
                  <a:pt x="19390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4" name="PA_文本框 10"/>
          <p:cNvSpPr txBox="1"/>
          <p:nvPr>
            <p:custDataLst>
              <p:tags r:id="rId1"/>
            </p:custDataLst>
          </p:nvPr>
        </p:nvSpPr>
        <p:spPr>
          <a:xfrm>
            <a:off x="5407914" y="2948441"/>
            <a:ext cx="984565" cy="1015663"/>
          </a:xfrm>
          <a:prstGeom prst="rect">
            <a:avLst/>
          </a:prstGeom>
          <a:noFill/>
        </p:spPr>
        <p:txBody>
          <a:bodyPr wrap="none" rtlCol="0">
            <a:spAutoFit/>
          </a:bodyPr>
          <a:lstStyle/>
          <a:p>
            <a:r>
              <a:rPr lang="en-US" altLang="zh-CN" sz="6000" b="1" dirty="0">
                <a:solidFill>
                  <a:schemeClr val="accent1"/>
                </a:solidFill>
                <a:latin typeface="Impact" panose="020B0806030902050204" pitchFamily="34" charset="0"/>
              </a:rPr>
              <a:t>02</a:t>
            </a:r>
            <a:endParaRPr lang="zh-CN" altLang="en-US" sz="6000" b="1" dirty="0">
              <a:solidFill>
                <a:schemeClr val="accent1"/>
              </a:solidFill>
              <a:latin typeface="Impact" panose="020B0806030902050204" pitchFamily="34" charset="0"/>
            </a:endParaRPr>
          </a:p>
        </p:txBody>
      </p:sp>
      <p:sp>
        <p:nvSpPr>
          <p:cNvPr id="15" name="文本框 14"/>
          <p:cNvSpPr txBox="1"/>
          <p:nvPr/>
        </p:nvSpPr>
        <p:spPr>
          <a:xfrm>
            <a:off x="6598460" y="2948441"/>
            <a:ext cx="3262432" cy="707886"/>
          </a:xfrm>
          <a:prstGeom prst="rect">
            <a:avLst/>
          </a:prstGeom>
          <a:noFill/>
        </p:spPr>
        <p:txBody>
          <a:bodyPr wrap="none" rtlCol="0">
            <a:spAutoFit/>
          </a:bodyPr>
          <a:lstStyle/>
          <a:p>
            <a:r>
              <a:rPr lang="zh-CN" altLang="en-US" sz="4000" b="1" dirty="0">
                <a:solidFill>
                  <a:schemeClr val="accent1"/>
                </a:solidFill>
                <a:latin typeface="+mn-ea"/>
                <a:ea typeface="+mn-ea"/>
              </a:rPr>
              <a:t>点击添加内容</a:t>
            </a:r>
          </a:p>
        </p:txBody>
      </p:sp>
      <p:sp>
        <p:nvSpPr>
          <p:cNvPr id="16" name="文本框 15"/>
          <p:cNvSpPr txBox="1"/>
          <p:nvPr/>
        </p:nvSpPr>
        <p:spPr>
          <a:xfrm>
            <a:off x="6598460" y="3591554"/>
            <a:ext cx="4374340" cy="584775"/>
          </a:xfrm>
          <a:prstGeom prst="rect">
            <a:avLst/>
          </a:prstGeom>
          <a:noFill/>
        </p:spPr>
        <p:txBody>
          <a:bodyPr wrap="square" rtlCol="0">
            <a:spAutoFit/>
          </a:bodyPr>
          <a:lstStyle/>
          <a:p>
            <a:r>
              <a:rPr lang="zh-CN" altLang="en-US" sz="1600" dirty="0">
                <a:latin typeface="+mn-ea"/>
                <a:ea typeface="+mn-ea"/>
              </a:rPr>
              <a:t>点击添加主要文字内容点击添加主要文字内容</a:t>
            </a:r>
            <a:endParaRPr lang="en-US" altLang="zh-CN" sz="1600" dirty="0">
              <a:latin typeface="+mn-ea"/>
              <a:ea typeface="+mn-ea"/>
            </a:endParaRPr>
          </a:p>
          <a:p>
            <a:r>
              <a:rPr lang="zh-CN" altLang="en-US" sz="1600" dirty="0">
                <a:latin typeface="+mn-ea"/>
                <a:ea typeface="+mn-ea"/>
              </a:rPr>
              <a:t>点击添加主要文字内容点击添加主要文字内容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50" fill="hold"/>
                                        <p:tgtEl>
                                          <p:spTgt spid="12"/>
                                        </p:tgtEl>
                                        <p:attrNameLst>
                                          <p:attrName>ppt_w</p:attrName>
                                        </p:attrNameLst>
                                      </p:cBhvr>
                                      <p:tavLst>
                                        <p:tav tm="0">
                                          <p:val>
                                            <p:fltVal val="0"/>
                                          </p:val>
                                        </p:tav>
                                        <p:tav tm="100000">
                                          <p:val>
                                            <p:strVal val="#ppt_w"/>
                                          </p:val>
                                        </p:tav>
                                      </p:tavLst>
                                    </p:anim>
                                    <p:anim calcmode="lin" valueType="num">
                                      <p:cBhvr>
                                        <p:cTn id="13" dur="250" fill="hold"/>
                                        <p:tgtEl>
                                          <p:spTgt spid="12"/>
                                        </p:tgtEl>
                                        <p:attrNameLst>
                                          <p:attrName>ppt_h</p:attrName>
                                        </p:attrNameLst>
                                      </p:cBhvr>
                                      <p:tavLst>
                                        <p:tav tm="0">
                                          <p:val>
                                            <p:fltVal val="0"/>
                                          </p:val>
                                        </p:tav>
                                        <p:tav tm="100000">
                                          <p:val>
                                            <p:strVal val="#ppt_h"/>
                                          </p:val>
                                        </p:tav>
                                      </p:tavLst>
                                    </p:anim>
                                    <p:animEffect transition="in" filter="fade">
                                      <p:cBhvr>
                                        <p:cTn id="14" dur="250"/>
                                        <p:tgtEl>
                                          <p:spTgt spid="12"/>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6" presetClass="emph" presetSubtype="0" fill="hold" grpId="1" nodeType="withEffect">
                                  <p:stCondLst>
                                    <p:cond delay="0"/>
                                  </p:stCondLst>
                                  <p:childTnLst>
                                    <p:animScale>
                                      <p:cBhvr>
                                        <p:cTn id="30" dur="10" fill="hold"/>
                                        <p:tgtEl>
                                          <p:spTgt spid="16"/>
                                        </p:tgtEl>
                                      </p:cBhvr>
                                      <p:by x="2000" y="100000"/>
                                    </p:animScale>
                                  </p:childTnLst>
                                </p:cTn>
                              </p:par>
                              <p:par>
                                <p:cTn id="31" presetID="6" presetClass="emph" presetSubtype="0" fill="hold" grpId="2" nodeType="withEffect">
                                  <p:stCondLst>
                                    <p:cond delay="250"/>
                                  </p:stCondLst>
                                  <p:childTnLst>
                                    <p:animScale>
                                      <p:cBhvr>
                                        <p:cTn id="32" dur="500" fill="hold"/>
                                        <p:tgtEl>
                                          <p:spTgt spid="16"/>
                                        </p:tgtEl>
                                      </p:cBhvr>
                                      <p:by x="50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P spid="16" grpId="1"/>
      <p:bldP spid="16" grpId="2"/>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72559FAA-B828-4696-ADB7-BD5092638ECC"/>
  <p:tag name="ISPRING_SCORM_RATE_SLIDES" val="1"/>
  <p:tag name="ISPRINGONLINEFOLDERID" val="0"/>
  <p:tag name="ISPRINGONLINEFOLDERPATH" val="Content List"/>
  <p:tag name="ISPRINGCLOUDFOLDERID" val="0"/>
  <p:tag name="ISPRINGCLOUDFOLDERPATH" val="Repository"/>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33">
      <a:dk1>
        <a:sysClr val="windowText" lastClr="000000"/>
      </a:dk1>
      <a:lt1>
        <a:sysClr val="window" lastClr="FFFFFF"/>
      </a:lt1>
      <a:dk2>
        <a:srgbClr val="000000"/>
      </a:dk2>
      <a:lt2>
        <a:srgbClr val="FFFFFF"/>
      </a:lt2>
      <a:accent1>
        <a:srgbClr val="0070C0"/>
      </a:accent1>
      <a:accent2>
        <a:srgbClr val="19C3FF"/>
      </a:accent2>
      <a:accent3>
        <a:srgbClr val="0070C0"/>
      </a:accent3>
      <a:accent4>
        <a:srgbClr val="19C3FF"/>
      </a:accent4>
      <a:accent5>
        <a:srgbClr val="0070C0"/>
      </a:accent5>
      <a:accent6>
        <a:srgbClr val="19C3FF"/>
      </a:accent6>
      <a:hlink>
        <a:srgbClr val="0070C0"/>
      </a:hlink>
      <a:folHlink>
        <a:srgbClr val="19C3FF"/>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Office 主题">
  <a:themeElements>
    <a:clrScheme name="1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Office 主题">
  <a:themeElements>
    <a:clrScheme name="1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2162</Words>
  <Application>Microsoft Office PowerPoint</Application>
  <PresentationFormat>宽屏</PresentationFormat>
  <Paragraphs>383</Paragraphs>
  <Slides>30</Slides>
  <Notes>30</Notes>
  <HiddenSlides>0</HiddenSlides>
  <MMClips>1</MMClips>
  <ScaleCrop>false</ScaleCrop>
  <HeadingPairs>
    <vt:vector size="6" baseType="variant">
      <vt:variant>
        <vt:lpstr>已用的字体</vt:lpstr>
      </vt:variant>
      <vt:variant>
        <vt:i4>6</vt:i4>
      </vt:variant>
      <vt:variant>
        <vt:lpstr>主题</vt:lpstr>
      </vt:variant>
      <vt:variant>
        <vt:i4>17</vt:i4>
      </vt:variant>
      <vt:variant>
        <vt:lpstr>幻灯片标题</vt:lpstr>
      </vt:variant>
      <vt:variant>
        <vt:i4>30</vt:i4>
      </vt:variant>
    </vt:vector>
  </HeadingPairs>
  <TitlesOfParts>
    <vt:vector size="53" baseType="lpstr">
      <vt:lpstr>微软雅黑</vt:lpstr>
      <vt:lpstr>Arial</vt:lpstr>
      <vt:lpstr>Arial Black</vt:lpstr>
      <vt:lpstr>Calibri</vt:lpstr>
      <vt:lpstr>Calibri Light</vt:lpstr>
      <vt:lpstr>Impact</vt:lpstr>
      <vt:lpstr>Office 主题</vt:lpstr>
      <vt:lpstr>7_Office 主题</vt:lpstr>
      <vt:lpstr>4_Office 主题</vt:lpstr>
      <vt:lpstr>1_Office 主题</vt:lpstr>
      <vt:lpstr>3_Office 主题</vt:lpstr>
      <vt:lpstr>5_Office 主题</vt:lpstr>
      <vt:lpstr>6_Office 主题</vt:lpstr>
      <vt:lpstr>8_Office 主题</vt:lpstr>
      <vt:lpstr>9_Office 主题</vt:lpstr>
      <vt:lpstr>10_Office 主题</vt:lpstr>
      <vt:lpstr>11_Office 主题</vt:lpstr>
      <vt:lpstr>12_Office 主题</vt:lpstr>
      <vt:lpstr>13_Office 主题</vt:lpstr>
      <vt:lpstr>14_Office 主题</vt:lpstr>
      <vt:lpstr>15_Office 主题</vt:lpstr>
      <vt:lpstr>16_Office 主题</vt:lpstr>
      <vt:lpstr>17_Office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2017-10-05T07:44:00Z</dcterms:created>
  <dcterms:modified xsi:type="dcterms:W3CDTF">2021-01-06T00:45:27Z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