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 id="2147483660" r:id="rId2"/>
  </p:sldMasterIdLst>
  <p:notesMasterIdLst>
    <p:notesMasterId r:id="rId29"/>
  </p:notesMasterIdLst>
  <p:handoutMasterIdLst>
    <p:handoutMasterId r:id="rId30"/>
  </p:handoutMasterIdLst>
  <p:sldIdLst>
    <p:sldId id="341" r:id="rId3"/>
    <p:sldId id="342" r:id="rId4"/>
    <p:sldId id="339" r:id="rId5"/>
    <p:sldId id="312" r:id="rId6"/>
    <p:sldId id="314" r:id="rId7"/>
    <p:sldId id="315" r:id="rId8"/>
    <p:sldId id="313" r:id="rId9"/>
    <p:sldId id="306" r:id="rId10"/>
    <p:sldId id="316" r:id="rId11"/>
    <p:sldId id="317" r:id="rId12"/>
    <p:sldId id="318" r:id="rId13"/>
    <p:sldId id="307" r:id="rId14"/>
    <p:sldId id="319" r:id="rId15"/>
    <p:sldId id="321" r:id="rId16"/>
    <p:sldId id="308" r:id="rId17"/>
    <p:sldId id="323" r:id="rId18"/>
    <p:sldId id="324" r:id="rId19"/>
    <p:sldId id="309" r:id="rId20"/>
    <p:sldId id="325" r:id="rId21"/>
    <p:sldId id="331" r:id="rId22"/>
    <p:sldId id="327" r:id="rId23"/>
    <p:sldId id="330" r:id="rId24"/>
    <p:sldId id="310" r:id="rId25"/>
    <p:sldId id="328" r:id="rId26"/>
    <p:sldId id="329" r:id="rId27"/>
    <p:sldId id="311" r:id="rId28"/>
  </p:sldIdLst>
  <p:sldSz cx="12192000" cy="6858000"/>
  <p:notesSz cx="6858000" cy="9144000"/>
  <p:custDataLst>
    <p:tags r:id="rId3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3">
          <p15:clr>
            <a:srgbClr val="A4A3A4"/>
          </p15:clr>
        </p15:guide>
        <p15:guide id="2" pos="558">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6CB2"/>
    <a:srgbClr val="55C0EE"/>
    <a:srgbClr val="404040"/>
    <a:srgbClr val="FF948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479" autoAdjust="0"/>
  </p:normalViewPr>
  <p:slideViewPr>
    <p:cSldViewPr snapToGrid="0">
      <p:cViewPr varScale="1">
        <p:scale>
          <a:sx n="92" d="100"/>
          <a:sy n="92" d="100"/>
        </p:scale>
        <p:origin x="84" y="240"/>
      </p:cViewPr>
      <p:guideLst>
        <p:guide orient="horz" pos="2163"/>
        <p:guide pos="558"/>
      </p:guideLst>
    </p:cSldViewPr>
  </p:slideViewPr>
  <p:notesTextViewPr>
    <p:cViewPr>
      <p:scale>
        <a:sx n="1" d="1"/>
        <a:sy n="1" d="1"/>
      </p:scale>
      <p:origin x="0" y="0"/>
    </p:cViewPr>
  </p:notesTextViewPr>
  <p:notesViewPr>
    <p:cSldViewPr snapToGrid="0">
      <p:cViewPr varScale="1">
        <p:scale>
          <a:sx n="57" d="100"/>
          <a:sy n="57" d="100"/>
        </p:scale>
        <p:origin x="1212" y="66"/>
      </p:cViewPr>
      <p:guideLst/>
    </p:cSldViewPr>
  </p:notesViewPr>
  <p:gridSpacing cx="72000" cy="720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7CA6B56-FB80-48A7-B78F-8F42583BA76F}" type="datetimeFigureOut">
              <a:rPr lang="zh-CN" altLang="en-US" smtClean="0"/>
              <a:t>2021/1/6</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087AB0C-D9E2-4AEE-B141-779F2CBB1CDE}"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C66A5A-6AA7-4D44-B253-1F170A5DEE13}"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503977-52ED-4FD3-8A66-F30813EDCA41}"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9503977-52ED-4FD3-8A66-F30813EDCA41}"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9503977-52ED-4FD3-8A66-F30813EDCA41}"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9503977-52ED-4FD3-8A66-F30813EDCA41}"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9503977-52ED-4FD3-8A66-F30813EDCA41}"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9503977-52ED-4FD3-8A66-F30813EDCA41}"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9503977-52ED-4FD3-8A66-F30813EDCA41}"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9503977-52ED-4FD3-8A66-F30813EDCA41}"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9503977-52ED-4FD3-8A66-F30813EDCA41}"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9503977-52ED-4FD3-8A66-F30813EDCA41}"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9503977-52ED-4FD3-8A66-F30813EDCA41}"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9503977-52ED-4FD3-8A66-F30813EDCA41}"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9503977-52ED-4FD3-8A66-F30813EDCA41}"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9503977-52ED-4FD3-8A66-F30813EDCA41}"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9503977-52ED-4FD3-8A66-F30813EDCA41}"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9503977-52ED-4FD3-8A66-F30813EDCA41}"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9503977-52ED-4FD3-8A66-F30813EDCA41}"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9503977-52ED-4FD3-8A66-F30813EDCA41}"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9503977-52ED-4FD3-8A66-F30813EDCA41}"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9503977-52ED-4FD3-8A66-F30813EDCA41}" type="slidenum">
              <a:rPr lang="zh-CN" altLang="en-US" smtClean="0"/>
              <a:t>26</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9503977-52ED-4FD3-8A66-F30813EDCA41}"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9503977-52ED-4FD3-8A66-F30813EDCA41}"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9503977-52ED-4FD3-8A66-F30813EDCA41}"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9503977-52ED-4FD3-8A66-F30813EDCA41}"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9503977-52ED-4FD3-8A66-F30813EDCA41}"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9503977-52ED-4FD3-8A66-F30813EDCA41}"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9503977-52ED-4FD3-8A66-F30813EDCA41}"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transition spd="slow" advTm="0">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C88D8C-81D5-4585-B1A7-B22095902269}"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9E9FB9D-B151-45EE-9A21-48C2569AB934}" type="slidenum">
              <a:rPr lang="zh-CN" altLang="en-US" smtClean="0"/>
              <a:t>‹#›</a:t>
            </a:fld>
            <a:endParaRPr lang="zh-CN" altLang="en-US"/>
          </a:p>
        </p:txBody>
      </p:sp>
    </p:spTree>
  </p:cSld>
  <p:clrMapOvr>
    <a:masterClrMapping/>
  </p:clrMapOvr>
  <p:transition spd="slow" advTm="0">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C88D8C-81D5-4585-B1A7-B22095902269}"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9E9FB9D-B151-45EE-9A21-48C2569AB934}" type="slidenum">
              <a:rPr lang="zh-CN" altLang="en-US" smtClean="0"/>
              <a:t>‹#›</a:t>
            </a:fld>
            <a:endParaRPr lang="zh-CN" altLang="en-US"/>
          </a:p>
        </p:txBody>
      </p:sp>
    </p:spTree>
  </p:cSld>
  <p:clrMapOvr>
    <a:masterClrMapping/>
  </p:clrMapOvr>
  <p:transition spd="slow" advTm="0">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1DEE1F42-4C6C-41A5-9692-E01E40E6800C}" type="datetimeFigureOut">
              <a:rPr lang="zh-CN" altLang="en-US" smtClean="0"/>
              <a:t>2021/1/6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B474B68F-94C9-4CC0-A705-5941BADA4907}" type="slidenum">
              <a:rPr lang="zh-CN" altLang="en-US" smtClean="0"/>
              <a:t>‹#›</a:t>
            </a:fld>
            <a:endParaRPr lang="zh-CN" altLang="en-US"/>
          </a:p>
        </p:txBody>
      </p:sp>
    </p:spTree>
  </p:cSld>
  <p:clrMapOvr>
    <a:masterClrMapping/>
  </p:clrMapOvr>
  <p:transition spd="slow" advTm="0">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1DEE1F42-4C6C-41A5-9692-E01E40E6800C}" type="datetimeFigureOut">
              <a:rPr lang="zh-CN" altLang="en-US" smtClean="0"/>
              <a:t>2021/1/6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B474B68F-94C9-4CC0-A705-5941BADA4907}" type="slidenum">
              <a:rPr lang="zh-CN" altLang="en-US" smtClean="0"/>
              <a:t>‹#›</a:t>
            </a:fld>
            <a:endParaRPr lang="zh-CN" altLang="en-US"/>
          </a:p>
        </p:txBody>
      </p:sp>
    </p:spTree>
  </p:cSld>
  <p:clrMapOvr>
    <a:masterClrMapping/>
  </p:clrMapOvr>
  <p:transition spd="slow" advTm="0">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1DEE1F42-4C6C-41A5-9692-E01E40E6800C}" type="datetimeFigureOut">
              <a:rPr lang="zh-CN" altLang="en-US" smtClean="0"/>
              <a:t>2021/1/6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B474B68F-94C9-4CC0-A705-5941BADA4907}" type="slidenum">
              <a:rPr lang="zh-CN" altLang="en-US" smtClean="0"/>
              <a:t>‹#›</a:t>
            </a:fld>
            <a:endParaRPr lang="zh-CN" altLang="en-US"/>
          </a:p>
        </p:txBody>
      </p:sp>
    </p:spTree>
  </p:cSld>
  <p:clrMapOvr>
    <a:masterClrMapping/>
  </p:clrMapOvr>
  <p:transition spd="slow" advTm="0">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1DEE1F42-4C6C-41A5-9692-E01E40E6800C}" type="datetimeFigureOut">
              <a:rPr lang="zh-CN" altLang="en-US" smtClean="0"/>
              <a:t>2021/1/6</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B474B68F-94C9-4CC0-A705-5941BADA4907}" type="slidenum">
              <a:rPr lang="zh-CN" altLang="en-US" smtClean="0"/>
              <a:t>‹#›</a:t>
            </a:fld>
            <a:endParaRPr lang="zh-CN" altLang="en-US"/>
          </a:p>
        </p:txBody>
      </p:sp>
    </p:spTree>
  </p:cSld>
  <p:clrMapOvr>
    <a:masterClrMapping/>
  </p:clrMapOvr>
  <p:transition spd="slow" advTm="0">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1DEE1F42-4C6C-41A5-9692-E01E40E6800C}" type="datetimeFigureOut">
              <a:rPr lang="zh-CN" altLang="en-US" smtClean="0"/>
              <a:t>2021/1/6</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B474B68F-94C9-4CC0-A705-5941BADA4907}" type="slidenum">
              <a:rPr lang="zh-CN" altLang="en-US" smtClean="0"/>
              <a:t>‹#›</a:t>
            </a:fld>
            <a:endParaRPr lang="zh-CN" altLang="en-US"/>
          </a:p>
        </p:txBody>
      </p:sp>
    </p:spTree>
  </p:cSld>
  <p:clrMapOvr>
    <a:masterClrMapping/>
  </p:clrMapOvr>
  <p:transition spd="slow" advTm="0">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1DEE1F42-4C6C-41A5-9692-E01E40E6800C}" type="datetimeFigureOut">
              <a:rPr lang="zh-CN" altLang="en-US" smtClean="0"/>
              <a:t>2021/1/6</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B474B68F-94C9-4CC0-A705-5941BADA4907}" type="slidenum">
              <a:rPr lang="zh-CN" altLang="en-US" smtClean="0"/>
              <a:t>‹#›</a:t>
            </a:fld>
            <a:endParaRPr lang="zh-CN" altLang="en-US"/>
          </a:p>
        </p:txBody>
      </p:sp>
    </p:spTree>
  </p:cSld>
  <p:clrMapOvr>
    <a:masterClrMapping/>
  </p:clrMapOvr>
  <p:transition spd="slow" advTm="0">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1DEE1F42-4C6C-41A5-9692-E01E40E6800C}" type="datetimeFigureOut">
              <a:rPr lang="zh-CN" altLang="en-US" smtClean="0"/>
              <a:t>2021/1/6</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B474B68F-94C9-4CC0-A705-5941BADA4907}" type="slidenum">
              <a:rPr lang="zh-CN" altLang="en-US" smtClean="0"/>
              <a:t>‹#›</a:t>
            </a:fld>
            <a:endParaRPr lang="zh-CN" altLang="en-US"/>
          </a:p>
        </p:txBody>
      </p:sp>
    </p:spTree>
  </p:cSld>
  <p:clrMapOvr>
    <a:masterClrMapping/>
  </p:clrMapOvr>
  <p:transition spd="slow" advTm="0">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1DEE1F42-4C6C-41A5-9692-E01E40E6800C}" type="datetimeFigureOut">
              <a:rPr lang="zh-CN" altLang="en-US" smtClean="0"/>
              <a:t>2021/1/6</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B474B68F-94C9-4CC0-A705-5941BADA4907}" type="slidenum">
              <a:rPr lang="zh-CN" altLang="en-US" smtClean="0"/>
              <a:t>‹#›</a:t>
            </a:fld>
            <a:endParaRPr lang="zh-CN" altLang="en-US"/>
          </a:p>
        </p:txBody>
      </p:sp>
    </p:spTree>
  </p:cSld>
  <p:clrMapOvr>
    <a:masterClrMapping/>
  </p:clrMapOvr>
  <p:transition spd="slow" advTm="0">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C88D8C-81D5-4585-B1A7-B22095902269}"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9E9FB9D-B151-45EE-9A21-48C2569AB934}" type="slidenum">
              <a:rPr lang="zh-CN" altLang="en-US" smtClean="0"/>
              <a:t>‹#›</a:t>
            </a:fld>
            <a:endParaRPr lang="zh-CN" altLang="en-US"/>
          </a:p>
        </p:txBody>
      </p:sp>
    </p:spTree>
  </p:cSld>
  <p:clrMapOvr>
    <a:masterClrMapping/>
  </p:clrMapOvr>
  <p:transition spd="slow" advTm="0">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1DEE1F42-4C6C-41A5-9692-E01E40E6800C}" type="datetimeFigureOut">
              <a:rPr lang="zh-CN" altLang="en-US" smtClean="0"/>
              <a:t>2021/1/6</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B474B68F-94C9-4CC0-A705-5941BADA4907}" type="slidenum">
              <a:rPr lang="zh-CN" altLang="en-US" smtClean="0"/>
              <a:t>‹#›</a:t>
            </a:fld>
            <a:endParaRPr lang="zh-CN" altLang="en-US"/>
          </a:p>
        </p:txBody>
      </p:sp>
    </p:spTree>
  </p:cSld>
  <p:clrMapOvr>
    <a:masterClrMapping/>
  </p:clrMapOvr>
  <p:transition spd="slow" advTm="0">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1DEE1F42-4C6C-41A5-9692-E01E40E6800C}" type="datetimeFigureOut">
              <a:rPr lang="zh-CN" altLang="en-US" smtClean="0"/>
              <a:t>2021/1/6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B474B68F-94C9-4CC0-A705-5941BADA4907}" type="slidenum">
              <a:rPr lang="zh-CN" altLang="en-US" smtClean="0"/>
              <a:t>‹#›</a:t>
            </a:fld>
            <a:endParaRPr lang="zh-CN" altLang="en-US"/>
          </a:p>
        </p:txBody>
      </p:sp>
    </p:spTree>
  </p:cSld>
  <p:clrMapOvr>
    <a:masterClrMapping/>
  </p:clrMapOvr>
  <p:transition spd="slow" advTm="0">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垂直排列标题与&#10;文本">
    <p:spTree>
      <p:nvGrpSpPr>
        <p:cNvPr id="1" name=""/>
        <p:cNvGrpSpPr/>
        <p:nvPr/>
      </p:nvGrpSpPr>
      <p:grpSpPr>
        <a:xfrm>
          <a:off x="0" y="0"/>
          <a:ext cx="0" cy="0"/>
          <a:chOff x="0" y="0"/>
          <a:chExt cx="0" cy="0"/>
        </a:xfrm>
      </p:grpSpPr>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spd="slow" advTm="0">
    <p:push dir="u"/>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cSld>
  <p:clrMapOvr>
    <a:masterClrMapping/>
  </p:clrMapOvr>
  <p:transition spd="slow" advTm="0">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D9C88D8C-81D5-4585-B1A7-B22095902269}"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9E9FB9D-B151-45EE-9A21-48C2569AB934}" type="slidenum">
              <a:rPr lang="zh-CN" altLang="en-US" smtClean="0"/>
              <a:t>‹#›</a:t>
            </a:fld>
            <a:endParaRPr lang="zh-CN" altLang="en-US"/>
          </a:p>
        </p:txBody>
      </p:sp>
    </p:spTree>
  </p:cSld>
  <p:clrMapOvr>
    <a:masterClrMapping/>
  </p:clrMapOvr>
  <p:transition spd="slow" advTm="0">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C88D8C-81D5-4585-B1A7-B22095902269}"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9E9FB9D-B151-45EE-9A21-48C2569AB934}" type="slidenum">
              <a:rPr lang="zh-CN" altLang="en-US" smtClean="0"/>
              <a:t>‹#›</a:t>
            </a:fld>
            <a:endParaRPr lang="zh-CN" altLang="en-US"/>
          </a:p>
        </p:txBody>
      </p:sp>
    </p:spTree>
  </p:cSld>
  <p:clrMapOvr>
    <a:masterClrMapping/>
  </p:clrMapOvr>
  <p:transition spd="slow" advTm="0">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C88D8C-81D5-4585-B1A7-B22095902269}" type="datetimeFigureOut">
              <a:rPr lang="zh-CN" altLang="en-US" smtClean="0"/>
              <a:t>2021/1/6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19E9FB9D-B151-45EE-9A21-48C2569AB934}" type="slidenum">
              <a:rPr lang="zh-CN" altLang="en-US" smtClean="0"/>
              <a:t>‹#›</a:t>
            </a:fld>
            <a:endParaRPr lang="zh-CN" altLang="en-US"/>
          </a:p>
        </p:txBody>
      </p:sp>
    </p:spTree>
  </p:cSld>
  <p:clrMapOvr>
    <a:masterClrMapping/>
  </p:clrMapOvr>
  <p:transition spd="slow" advTm="0">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C88D8C-81D5-4585-B1A7-B22095902269}"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9E9FB9D-B151-45EE-9A21-48C2569AB934}" type="slidenum">
              <a:rPr lang="zh-CN" altLang="en-US" smtClean="0"/>
              <a:t>‹#›</a:t>
            </a:fld>
            <a:endParaRPr lang="zh-CN" altLang="en-US"/>
          </a:p>
        </p:txBody>
      </p:sp>
    </p:spTree>
  </p:cSld>
  <p:clrMapOvr>
    <a:masterClrMapping/>
  </p:clrMapOvr>
  <p:transition spd="slow" advTm="0">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C88D8C-81D5-4585-B1A7-B22095902269}"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19E9FB9D-B151-45EE-9A21-48C2569AB934}" type="slidenum">
              <a:rPr lang="zh-CN" altLang="en-US" smtClean="0"/>
              <a:t>‹#›</a:t>
            </a:fld>
            <a:endParaRPr lang="zh-CN" altLang="en-US"/>
          </a:p>
        </p:txBody>
      </p:sp>
      <p:sp>
        <p:nvSpPr>
          <p:cNvPr id="5" name="矩形 4"/>
          <p:cNvSpPr/>
          <p:nvPr userDrawn="1"/>
        </p:nvSpPr>
        <p:spPr>
          <a:xfrm>
            <a:off x="0" y="330200"/>
            <a:ext cx="304800" cy="635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userDrawn="1"/>
        </p:nvSpPr>
        <p:spPr>
          <a:xfrm>
            <a:off x="355600" y="330200"/>
            <a:ext cx="127000" cy="635000"/>
          </a:xfrm>
          <a:prstGeom prst="rect">
            <a:avLst/>
          </a:prstGeom>
          <a:solidFill>
            <a:srgbClr val="55C0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占位符 7"/>
          <p:cNvSpPr>
            <a:spLocks noGrp="1"/>
          </p:cNvSpPr>
          <p:nvPr>
            <p:ph type="body" sz="quarter" idx="13" hasCustomPrompt="1"/>
          </p:nvPr>
        </p:nvSpPr>
        <p:spPr>
          <a:xfrm>
            <a:off x="622300" y="330200"/>
            <a:ext cx="7886700" cy="431800"/>
          </a:xfrm>
        </p:spPr>
        <p:txBody>
          <a:bodyPr/>
          <a:lstStyle>
            <a:lvl1pPr marL="0" indent="0">
              <a:buNone/>
              <a:defRPr b="1">
                <a:latin typeface="华文细黑" panose="02010600040101010101" pitchFamily="2" charset="-122"/>
                <a:ea typeface="华文细黑" panose="02010600040101010101" pitchFamily="2" charset="-122"/>
              </a:defRPr>
            </a:lvl1pPr>
          </a:lstStyle>
          <a:p>
            <a:pPr lvl="0"/>
            <a:r>
              <a:rPr lang="zh-CN" altLang="en-US" dirty="0"/>
              <a:t>编辑母版文本样式</a:t>
            </a:r>
          </a:p>
        </p:txBody>
      </p:sp>
      <p:sp>
        <p:nvSpPr>
          <p:cNvPr id="9" name="文本占位符 7"/>
          <p:cNvSpPr>
            <a:spLocks noGrp="1"/>
          </p:cNvSpPr>
          <p:nvPr>
            <p:ph type="body" sz="quarter" idx="14" hasCustomPrompt="1"/>
          </p:nvPr>
        </p:nvSpPr>
        <p:spPr>
          <a:xfrm>
            <a:off x="622300" y="685800"/>
            <a:ext cx="7886700" cy="304800"/>
          </a:xfrm>
        </p:spPr>
        <p:txBody>
          <a:bodyPr>
            <a:normAutofit/>
          </a:bodyPr>
          <a:lstStyle>
            <a:lvl1pPr marL="0" indent="0">
              <a:buNone/>
              <a:defRPr sz="1600">
                <a:solidFill>
                  <a:schemeClr val="tx1">
                    <a:lumMod val="65000"/>
                    <a:lumOff val="35000"/>
                  </a:schemeClr>
                </a:solidFill>
                <a:latin typeface="华文细黑" panose="02010600040101010101" pitchFamily="2" charset="-122"/>
                <a:ea typeface="华文细黑" panose="02010600040101010101" pitchFamily="2" charset="-122"/>
              </a:defRPr>
            </a:lvl1pPr>
          </a:lstStyle>
          <a:p>
            <a:pPr lvl="0"/>
            <a:r>
              <a:rPr lang="zh-CN" altLang="en-US" dirty="0"/>
              <a:t>编辑母版文本样式</a:t>
            </a:r>
          </a:p>
        </p:txBody>
      </p:sp>
    </p:spTree>
  </p:cSld>
  <p:clrMapOvr>
    <a:masterClrMapping/>
  </p:clrMapOvr>
  <p:transition spd="slow" advTm="0">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Tree>
  </p:cSld>
  <p:clrMapOvr>
    <a:masterClrMapping/>
  </p:clrMapOvr>
  <p:transition spd="slow" advTm="0">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D9C88D8C-81D5-4585-B1A7-B22095902269}"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9E9FB9D-B151-45EE-9A21-48C2569AB934}" type="slidenum">
              <a:rPr lang="zh-CN" altLang="en-US" smtClean="0"/>
              <a:t>‹#›</a:t>
            </a:fld>
            <a:endParaRPr lang="zh-CN" altLang="en-US"/>
          </a:p>
        </p:txBody>
      </p:sp>
    </p:spTree>
  </p:cSld>
  <p:clrMapOvr>
    <a:masterClrMapping/>
  </p:clrMapOvr>
  <p:transition spd="slow" advTm="0">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C88D8C-81D5-4585-B1A7-B22095902269}" type="datetimeFigureOut">
              <a:rPr lang="zh-CN" altLang="en-US" smtClean="0"/>
              <a:t>2021/1/6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E9FB9D-B151-45EE-9A21-48C2569AB934}"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advTm="0">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spd="slow" advTm="0">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jpeg"/></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7.jpeg"/><Relationship Id="rId4" Type="http://schemas.openxmlformats.org/officeDocument/2006/relationships/image" Target="../media/image14.jpe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descr="1"/>
          <p:cNvPicPr>
            <a:picLocks noChangeAspect="1"/>
          </p:cNvPicPr>
          <p:nvPr/>
        </p:nvPicPr>
        <p:blipFill>
          <a:blip r:embed="rId3"/>
          <a:stretch>
            <a:fillRect/>
          </a:stretch>
        </p:blipFill>
        <p:spPr>
          <a:xfrm>
            <a:off x="13335" y="-10795"/>
            <a:ext cx="12193270" cy="6889750"/>
          </a:xfrm>
          <a:prstGeom prst="rect">
            <a:avLst/>
          </a:prstGeom>
        </p:spPr>
      </p:pic>
      <p:sp>
        <p:nvSpPr>
          <p:cNvPr id="17" name="矩形 16"/>
          <p:cNvSpPr/>
          <p:nvPr/>
        </p:nvSpPr>
        <p:spPr>
          <a:xfrm>
            <a:off x="887186" y="-14606"/>
            <a:ext cx="1553028" cy="1277258"/>
          </a:xfrm>
          <a:prstGeom prst="rect">
            <a:avLst/>
          </a:prstGeom>
          <a:solidFill>
            <a:srgbClr val="116C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3          _5"/>
          <p:cNvSpPr txBox="1"/>
          <p:nvPr/>
        </p:nvSpPr>
        <p:spPr>
          <a:xfrm>
            <a:off x="2075543" y="5335813"/>
            <a:ext cx="8040914" cy="492443"/>
          </a:xfrm>
          <a:prstGeom prst="rect">
            <a:avLst/>
          </a:prstGeom>
          <a:noFill/>
        </p:spPr>
        <p:txBody>
          <a:bodyPr vert="horz" wrap="square" lIns="91440" tIns="45720" rIns="91440" bIns="45720" rtlCol="0" anchor="ctr">
            <a:spAutoFit/>
          </a:bodyPr>
          <a:lstStyle>
            <a:lvl1pPr marL="228600" indent="-228600" algn="ctr" defTabSz="914400" rtl="0" eaLnBrk="1" latinLnBrk="0" hangingPunct="1">
              <a:lnSpc>
                <a:spcPct val="90000"/>
              </a:lnSpc>
              <a:spcBef>
                <a:spcPts val="1000"/>
              </a:spcBef>
              <a:buFont typeface="Arial" panose="020B0604020202020204" pitchFamily="34" charset="0"/>
              <a:buChar char="•"/>
              <a:defRPr lang="zh-CN" altLang="en-US" sz="1800" b="1" i="0" kern="1200">
                <a:solidFill>
                  <a:schemeClr val="bg1"/>
                </a:solidFill>
                <a:effectLst>
                  <a:outerShdw blurRad="38100" dist="38100" dir="2700000" algn="tl">
                    <a:srgbClr val="000000">
                      <a:alpha val="43137"/>
                    </a:srgbClr>
                  </a:outerShdw>
                </a:effectLst>
                <a:latin typeface="+mn-lt"/>
                <a:ea typeface="+mn-ea"/>
                <a:cs typeface="+mn-ea"/>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30000"/>
              </a:lnSpc>
              <a:buFont typeface="Arial" panose="020B0604020202020204" pitchFamily="34" charset="0"/>
              <a:buNone/>
            </a:pPr>
            <a:r>
              <a:rPr lang="en-US" sz="1000" b="0" dirty="0" err="1">
                <a:solidFill>
                  <a:schemeClr val="tx1">
                    <a:lumMod val="75000"/>
                    <a:lumOff val="25000"/>
                  </a:schemeClr>
                </a:solidFill>
                <a:effectLst/>
                <a:latin typeface="华文细黑" panose="02010600040101010101" pitchFamily="2" charset="-122"/>
                <a:ea typeface="华文细黑" panose="02010600040101010101" pitchFamily="2" charset="-122"/>
                <a:sym typeface="+mn-lt"/>
              </a:rPr>
              <a:t>CSASAADAstudio</a:t>
            </a:r>
            <a:r>
              <a:rPr lang="en-US" sz="1000" b="0" dirty="0">
                <a:solidFill>
                  <a:schemeClr val="tx1">
                    <a:lumMod val="75000"/>
                    <a:lumOff val="25000"/>
                  </a:schemeClr>
                </a:solidFill>
                <a:effectLst/>
                <a:latin typeface="华文细黑" panose="02010600040101010101" pitchFamily="2" charset="-122"/>
                <a:ea typeface="华文细黑" panose="02010600040101010101" pitchFamily="2" charset="-122"/>
                <a:sym typeface="+mn-lt"/>
              </a:rPr>
              <a:t> sales template, a more beautiful template please magic </a:t>
            </a:r>
            <a:r>
              <a:rPr lang="en-US" sz="1000" b="0" dirty="0" err="1">
                <a:solidFill>
                  <a:schemeClr val="tx1">
                    <a:lumMod val="75000"/>
                    <a:lumOff val="25000"/>
                  </a:schemeClr>
                </a:solidFill>
                <a:effectLst/>
                <a:latin typeface="华文细黑" panose="02010600040101010101" pitchFamily="2" charset="-122"/>
                <a:ea typeface="华文细黑" panose="02010600040101010101" pitchFamily="2" charset="-122"/>
                <a:sym typeface="+mn-lt"/>
              </a:rPr>
              <a:t>rainMagic</a:t>
            </a:r>
            <a:r>
              <a:rPr lang="en-US" sz="1000" b="0" dirty="0">
                <a:solidFill>
                  <a:schemeClr val="tx1">
                    <a:lumMod val="75000"/>
                    <a:lumOff val="25000"/>
                  </a:schemeClr>
                </a:solidFill>
                <a:effectLst/>
                <a:latin typeface="华文细黑" panose="02010600040101010101" pitchFamily="2" charset="-122"/>
                <a:ea typeface="华文细黑" panose="02010600040101010101" pitchFamily="2" charset="-122"/>
                <a:sym typeface="+mn-lt"/>
              </a:rPr>
              <a:t> rain studio sales template, a </a:t>
            </a:r>
            <a:r>
              <a:rPr lang="en-US" sz="1000" b="0" dirty="0" err="1">
                <a:solidFill>
                  <a:schemeClr val="tx1">
                    <a:lumMod val="75000"/>
                    <a:lumOff val="25000"/>
                  </a:schemeClr>
                </a:solidFill>
                <a:effectLst/>
                <a:latin typeface="华文细黑" panose="02010600040101010101" pitchFamily="2" charset="-122"/>
                <a:ea typeface="华文细黑" panose="02010600040101010101" pitchFamily="2" charset="-122"/>
                <a:sym typeface="+mn-lt"/>
              </a:rPr>
              <a:t>moreMagic</a:t>
            </a:r>
            <a:r>
              <a:rPr lang="en-US" sz="1000" b="0" dirty="0">
                <a:solidFill>
                  <a:schemeClr val="tx1">
                    <a:lumMod val="75000"/>
                    <a:lumOff val="25000"/>
                  </a:schemeClr>
                </a:solidFill>
                <a:effectLst/>
                <a:latin typeface="华文细黑" panose="02010600040101010101" pitchFamily="2" charset="-122"/>
                <a:ea typeface="华文细黑" panose="02010600040101010101" pitchFamily="2" charset="-122"/>
                <a:sym typeface="+mn-lt"/>
              </a:rPr>
              <a:t> rain studio sales template, a more beautiful template please magic</a:t>
            </a:r>
          </a:p>
        </p:txBody>
      </p:sp>
      <p:sp>
        <p:nvSpPr>
          <p:cNvPr id="5" name="2          _6"/>
          <p:cNvSpPr/>
          <p:nvPr/>
        </p:nvSpPr>
        <p:spPr>
          <a:xfrm>
            <a:off x="1507001" y="4324595"/>
            <a:ext cx="9177999" cy="923330"/>
          </a:xfrm>
          <a:prstGeom prst="rect">
            <a:avLst/>
          </a:prstGeom>
          <a:noFill/>
        </p:spPr>
        <p:txBody>
          <a:bodyPr wrap="square" rtlCol="0">
            <a:spAutoFit/>
          </a:bodyPr>
          <a:lstStyle/>
          <a:p>
            <a:pPr algn="ctr"/>
            <a:r>
              <a:rPr lang="zh-CN" altLang="en-US" sz="5400" b="1" dirty="0">
                <a:ln w="6350">
                  <a:noFill/>
                </a:ln>
                <a:solidFill>
                  <a:schemeClr val="accent1"/>
                </a:solidFill>
                <a:latin typeface="微软雅黑" panose="020B0503020204020204" pitchFamily="34" charset="-122"/>
                <a:ea typeface="微软雅黑" panose="020B0503020204020204" pitchFamily="34" charset="-122"/>
              </a:rPr>
              <a:t>公司早会</a:t>
            </a:r>
            <a:r>
              <a:rPr lang="en-US" altLang="zh-CN" sz="5400" b="1" dirty="0">
                <a:ln w="6350">
                  <a:noFill/>
                </a:ln>
                <a:solidFill>
                  <a:schemeClr val="accent1"/>
                </a:solidFill>
                <a:latin typeface="微软雅黑" panose="020B0503020204020204" pitchFamily="34" charset="-122"/>
                <a:ea typeface="微软雅黑" panose="020B0503020204020204" pitchFamily="34" charset="-122"/>
              </a:rPr>
              <a:t>PPT</a:t>
            </a:r>
            <a:r>
              <a:rPr lang="zh-CN" altLang="en-US" sz="5400" b="1" dirty="0">
                <a:ln w="6350">
                  <a:noFill/>
                </a:ln>
                <a:solidFill>
                  <a:schemeClr val="accent1"/>
                </a:solidFill>
                <a:latin typeface="微软雅黑" panose="020B0503020204020204" pitchFamily="34" charset="-122"/>
                <a:ea typeface="微软雅黑" panose="020B0503020204020204" pitchFamily="34" charset="-122"/>
              </a:rPr>
              <a:t>模板</a:t>
            </a:r>
          </a:p>
        </p:txBody>
      </p:sp>
      <p:grpSp>
        <p:nvGrpSpPr>
          <p:cNvPr id="6" name="1         _7"/>
          <p:cNvGrpSpPr/>
          <p:nvPr/>
        </p:nvGrpSpPr>
        <p:grpSpPr>
          <a:xfrm>
            <a:off x="4466908" y="6101454"/>
            <a:ext cx="3343143" cy="276999"/>
            <a:chOff x="4551668" y="4236939"/>
            <a:chExt cx="3343143" cy="276999"/>
          </a:xfrm>
        </p:grpSpPr>
        <p:sp>
          <p:nvSpPr>
            <p:cNvPr id="7" name="Oval 15"/>
            <p:cNvSpPr>
              <a:spLocks noChangeArrowheads="1"/>
            </p:cNvSpPr>
            <p:nvPr/>
          </p:nvSpPr>
          <p:spPr bwMode="auto">
            <a:xfrm>
              <a:off x="6256548" y="4265764"/>
              <a:ext cx="219347" cy="219347"/>
            </a:xfrm>
            <a:prstGeom prst="ellipse">
              <a:avLst/>
            </a:prstGeom>
            <a:solidFill>
              <a:schemeClr val="accent1"/>
            </a:solidFill>
            <a:ln>
              <a:noFill/>
            </a:ln>
            <a:effectLst/>
          </p:spPr>
          <p:txBody>
            <a:bodyPr wrap="none" anchor="ctr"/>
            <a:lstStyle/>
            <a:p>
              <a:pPr algn="ctr" fontAlgn="base">
                <a:spcBef>
                  <a:spcPct val="0"/>
                </a:spcBef>
                <a:spcAft>
                  <a:spcPct val="0"/>
                </a:spcAft>
              </a:pPr>
              <a:endParaRPr lang="zh-CN" altLang="en-US" sz="800">
                <a:solidFill>
                  <a:srgbClr val="FFFDEF"/>
                </a:solidFill>
                <a:latin typeface="华文细黑" panose="02010600040101010101" pitchFamily="2" charset="-122"/>
                <a:ea typeface="华文细黑" panose="02010600040101010101" pitchFamily="2" charset="-122"/>
              </a:endParaRPr>
            </a:p>
          </p:txBody>
        </p:sp>
        <p:grpSp>
          <p:nvGrpSpPr>
            <p:cNvPr id="8" name="Group 16"/>
            <p:cNvGrpSpPr/>
            <p:nvPr/>
          </p:nvGrpSpPr>
          <p:grpSpPr bwMode="auto">
            <a:xfrm>
              <a:off x="6327105" y="4309707"/>
              <a:ext cx="78599" cy="126335"/>
              <a:chOff x="4441" y="3144"/>
              <a:chExt cx="215" cy="345"/>
            </a:xfrm>
            <a:solidFill>
              <a:schemeClr val="accent1"/>
            </a:solidFill>
          </p:grpSpPr>
          <p:sp>
            <p:nvSpPr>
              <p:cNvPr id="9" name="Freeform 17"/>
              <p:cNvSpPr>
                <a:spLocks noEditPoints="1"/>
              </p:cNvSpPr>
              <p:nvPr/>
            </p:nvSpPr>
            <p:spPr bwMode="auto">
              <a:xfrm>
                <a:off x="4474" y="3144"/>
                <a:ext cx="149" cy="253"/>
              </a:xfrm>
              <a:custGeom>
                <a:avLst/>
                <a:gdLst>
                  <a:gd name="T0" fmla="*/ 31 w 63"/>
                  <a:gd name="T1" fmla="*/ 107 h 107"/>
                  <a:gd name="T2" fmla="*/ 63 w 63"/>
                  <a:gd name="T3" fmla="*/ 78 h 107"/>
                  <a:gd name="T4" fmla="*/ 63 w 63"/>
                  <a:gd name="T5" fmla="*/ 29 h 107"/>
                  <a:gd name="T6" fmla="*/ 31 w 63"/>
                  <a:gd name="T7" fmla="*/ 0 h 107"/>
                  <a:gd name="T8" fmla="*/ 0 w 63"/>
                  <a:gd name="T9" fmla="*/ 29 h 107"/>
                  <a:gd name="T10" fmla="*/ 0 w 63"/>
                  <a:gd name="T11" fmla="*/ 78 h 107"/>
                  <a:gd name="T12" fmla="*/ 31 w 63"/>
                  <a:gd name="T13" fmla="*/ 107 h 107"/>
                  <a:gd name="T14" fmla="*/ 10 w 63"/>
                  <a:gd name="T15" fmla="*/ 29 h 107"/>
                  <a:gd name="T16" fmla="*/ 31 w 63"/>
                  <a:gd name="T17" fmla="*/ 10 h 107"/>
                  <a:gd name="T18" fmla="*/ 53 w 63"/>
                  <a:gd name="T19" fmla="*/ 29 h 107"/>
                  <a:gd name="T20" fmla="*/ 53 w 63"/>
                  <a:gd name="T21" fmla="*/ 78 h 107"/>
                  <a:gd name="T22" fmla="*/ 31 w 63"/>
                  <a:gd name="T23" fmla="*/ 97 h 107"/>
                  <a:gd name="T24" fmla="*/ 10 w 63"/>
                  <a:gd name="T25" fmla="*/ 78 h 107"/>
                  <a:gd name="T26" fmla="*/ 10 w 63"/>
                  <a:gd name="T27" fmla="*/ 2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 h="107">
                    <a:moveTo>
                      <a:pt x="31" y="107"/>
                    </a:moveTo>
                    <a:cubicBezTo>
                      <a:pt x="49" y="107"/>
                      <a:pt x="63" y="94"/>
                      <a:pt x="63" y="78"/>
                    </a:cubicBezTo>
                    <a:cubicBezTo>
                      <a:pt x="63" y="29"/>
                      <a:pt x="63" y="29"/>
                      <a:pt x="63" y="29"/>
                    </a:cubicBezTo>
                    <a:cubicBezTo>
                      <a:pt x="63" y="13"/>
                      <a:pt x="49" y="0"/>
                      <a:pt x="31" y="0"/>
                    </a:cubicBezTo>
                    <a:cubicBezTo>
                      <a:pt x="14" y="0"/>
                      <a:pt x="0" y="13"/>
                      <a:pt x="0" y="29"/>
                    </a:cubicBezTo>
                    <a:cubicBezTo>
                      <a:pt x="0" y="78"/>
                      <a:pt x="0" y="78"/>
                      <a:pt x="0" y="78"/>
                    </a:cubicBezTo>
                    <a:cubicBezTo>
                      <a:pt x="0" y="94"/>
                      <a:pt x="14" y="107"/>
                      <a:pt x="31" y="107"/>
                    </a:cubicBezTo>
                    <a:close/>
                    <a:moveTo>
                      <a:pt x="10" y="29"/>
                    </a:moveTo>
                    <a:cubicBezTo>
                      <a:pt x="10" y="18"/>
                      <a:pt x="19" y="10"/>
                      <a:pt x="31" y="10"/>
                    </a:cubicBezTo>
                    <a:cubicBezTo>
                      <a:pt x="43" y="10"/>
                      <a:pt x="53" y="18"/>
                      <a:pt x="53" y="29"/>
                    </a:cubicBezTo>
                    <a:cubicBezTo>
                      <a:pt x="53" y="78"/>
                      <a:pt x="53" y="78"/>
                      <a:pt x="53" y="78"/>
                    </a:cubicBezTo>
                    <a:cubicBezTo>
                      <a:pt x="53" y="88"/>
                      <a:pt x="43" y="97"/>
                      <a:pt x="31" y="97"/>
                    </a:cubicBezTo>
                    <a:cubicBezTo>
                      <a:pt x="19" y="97"/>
                      <a:pt x="10" y="88"/>
                      <a:pt x="10" y="78"/>
                    </a:cubicBezTo>
                    <a:lnTo>
                      <a:pt x="10" y="29"/>
                    </a:lnTo>
                    <a:close/>
                  </a:path>
                </a:pathLst>
              </a:cu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dist"/>
                <a:endParaRPr lang="zh-CN" altLang="en-US" sz="1600">
                  <a:solidFill>
                    <a:schemeClr val="tx1">
                      <a:lumMod val="65000"/>
                      <a:lumOff val="35000"/>
                    </a:schemeClr>
                  </a:solidFill>
                  <a:latin typeface="华文细黑" panose="02010600040101010101" pitchFamily="2" charset="-122"/>
                  <a:ea typeface="华文细黑" panose="02010600040101010101" pitchFamily="2" charset="-122"/>
                </a:endParaRPr>
              </a:p>
            </p:txBody>
          </p:sp>
          <p:sp>
            <p:nvSpPr>
              <p:cNvPr id="10" name="Freeform 18"/>
              <p:cNvSpPr/>
              <p:nvPr/>
            </p:nvSpPr>
            <p:spPr bwMode="auto">
              <a:xfrm>
                <a:off x="4441" y="3267"/>
                <a:ext cx="215" cy="222"/>
              </a:xfrm>
              <a:custGeom>
                <a:avLst/>
                <a:gdLst>
                  <a:gd name="T0" fmla="*/ 86 w 91"/>
                  <a:gd name="T1" fmla="*/ 0 h 94"/>
                  <a:gd name="T2" fmla="*/ 81 w 91"/>
                  <a:gd name="T3" fmla="*/ 5 h 94"/>
                  <a:gd name="T4" fmla="*/ 81 w 91"/>
                  <a:gd name="T5" fmla="*/ 28 h 94"/>
                  <a:gd name="T6" fmla="*/ 45 w 91"/>
                  <a:gd name="T7" fmla="*/ 59 h 94"/>
                  <a:gd name="T8" fmla="*/ 10 w 91"/>
                  <a:gd name="T9" fmla="*/ 28 h 94"/>
                  <a:gd name="T10" fmla="*/ 10 w 91"/>
                  <a:gd name="T11" fmla="*/ 5 h 94"/>
                  <a:gd name="T12" fmla="*/ 5 w 91"/>
                  <a:gd name="T13" fmla="*/ 0 h 94"/>
                  <a:gd name="T14" fmla="*/ 0 w 91"/>
                  <a:gd name="T15" fmla="*/ 5 h 94"/>
                  <a:gd name="T16" fmla="*/ 0 w 91"/>
                  <a:gd name="T17" fmla="*/ 28 h 94"/>
                  <a:gd name="T18" fmla="*/ 40 w 91"/>
                  <a:gd name="T19" fmla="*/ 69 h 94"/>
                  <a:gd name="T20" fmla="*/ 40 w 91"/>
                  <a:gd name="T21" fmla="*/ 84 h 94"/>
                  <a:gd name="T22" fmla="*/ 20 w 91"/>
                  <a:gd name="T23" fmla="*/ 84 h 94"/>
                  <a:gd name="T24" fmla="*/ 15 w 91"/>
                  <a:gd name="T25" fmla="*/ 89 h 94"/>
                  <a:gd name="T26" fmla="*/ 20 w 91"/>
                  <a:gd name="T27" fmla="*/ 94 h 94"/>
                  <a:gd name="T28" fmla="*/ 70 w 91"/>
                  <a:gd name="T29" fmla="*/ 94 h 94"/>
                  <a:gd name="T30" fmla="*/ 75 w 91"/>
                  <a:gd name="T31" fmla="*/ 89 h 94"/>
                  <a:gd name="T32" fmla="*/ 70 w 91"/>
                  <a:gd name="T33" fmla="*/ 84 h 94"/>
                  <a:gd name="T34" fmla="*/ 50 w 91"/>
                  <a:gd name="T35" fmla="*/ 84 h 94"/>
                  <a:gd name="T36" fmla="*/ 50 w 91"/>
                  <a:gd name="T37" fmla="*/ 69 h 94"/>
                  <a:gd name="T38" fmla="*/ 91 w 91"/>
                  <a:gd name="T39" fmla="*/ 28 h 94"/>
                  <a:gd name="T40" fmla="*/ 91 w 91"/>
                  <a:gd name="T41" fmla="*/ 5 h 94"/>
                  <a:gd name="T42" fmla="*/ 86 w 91"/>
                  <a:gd name="T43"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1" h="94">
                    <a:moveTo>
                      <a:pt x="86" y="0"/>
                    </a:moveTo>
                    <a:cubicBezTo>
                      <a:pt x="83" y="0"/>
                      <a:pt x="81" y="3"/>
                      <a:pt x="81" y="5"/>
                    </a:cubicBezTo>
                    <a:cubicBezTo>
                      <a:pt x="81" y="28"/>
                      <a:pt x="81" y="28"/>
                      <a:pt x="81" y="28"/>
                    </a:cubicBezTo>
                    <a:cubicBezTo>
                      <a:pt x="81" y="45"/>
                      <a:pt x="65" y="59"/>
                      <a:pt x="45" y="59"/>
                    </a:cubicBezTo>
                    <a:cubicBezTo>
                      <a:pt x="26" y="59"/>
                      <a:pt x="10" y="45"/>
                      <a:pt x="10" y="28"/>
                    </a:cubicBezTo>
                    <a:cubicBezTo>
                      <a:pt x="10" y="5"/>
                      <a:pt x="10" y="5"/>
                      <a:pt x="10" y="5"/>
                    </a:cubicBezTo>
                    <a:cubicBezTo>
                      <a:pt x="10" y="2"/>
                      <a:pt x="8" y="0"/>
                      <a:pt x="5" y="0"/>
                    </a:cubicBezTo>
                    <a:cubicBezTo>
                      <a:pt x="2" y="0"/>
                      <a:pt x="0" y="2"/>
                      <a:pt x="0" y="5"/>
                    </a:cubicBezTo>
                    <a:cubicBezTo>
                      <a:pt x="0" y="28"/>
                      <a:pt x="0" y="28"/>
                      <a:pt x="0" y="28"/>
                    </a:cubicBezTo>
                    <a:cubicBezTo>
                      <a:pt x="0" y="49"/>
                      <a:pt x="18" y="67"/>
                      <a:pt x="40" y="69"/>
                    </a:cubicBezTo>
                    <a:cubicBezTo>
                      <a:pt x="40" y="84"/>
                      <a:pt x="40" y="84"/>
                      <a:pt x="40" y="84"/>
                    </a:cubicBezTo>
                    <a:cubicBezTo>
                      <a:pt x="20" y="84"/>
                      <a:pt x="20" y="84"/>
                      <a:pt x="20" y="84"/>
                    </a:cubicBezTo>
                    <a:cubicBezTo>
                      <a:pt x="18" y="84"/>
                      <a:pt x="15" y="86"/>
                      <a:pt x="15" y="89"/>
                    </a:cubicBezTo>
                    <a:cubicBezTo>
                      <a:pt x="15" y="92"/>
                      <a:pt x="18" y="94"/>
                      <a:pt x="20" y="94"/>
                    </a:cubicBezTo>
                    <a:cubicBezTo>
                      <a:pt x="70" y="94"/>
                      <a:pt x="70" y="94"/>
                      <a:pt x="70" y="94"/>
                    </a:cubicBezTo>
                    <a:cubicBezTo>
                      <a:pt x="73" y="94"/>
                      <a:pt x="75" y="92"/>
                      <a:pt x="75" y="89"/>
                    </a:cubicBezTo>
                    <a:cubicBezTo>
                      <a:pt x="75" y="86"/>
                      <a:pt x="73" y="84"/>
                      <a:pt x="70" y="84"/>
                    </a:cubicBezTo>
                    <a:cubicBezTo>
                      <a:pt x="50" y="84"/>
                      <a:pt x="50" y="84"/>
                      <a:pt x="50" y="84"/>
                    </a:cubicBezTo>
                    <a:cubicBezTo>
                      <a:pt x="50" y="69"/>
                      <a:pt x="50" y="69"/>
                      <a:pt x="50" y="69"/>
                    </a:cubicBezTo>
                    <a:cubicBezTo>
                      <a:pt x="73" y="67"/>
                      <a:pt x="91" y="49"/>
                      <a:pt x="91" y="28"/>
                    </a:cubicBezTo>
                    <a:cubicBezTo>
                      <a:pt x="91" y="5"/>
                      <a:pt x="91" y="5"/>
                      <a:pt x="91" y="5"/>
                    </a:cubicBezTo>
                    <a:cubicBezTo>
                      <a:pt x="91" y="3"/>
                      <a:pt x="88" y="0"/>
                      <a:pt x="86" y="0"/>
                    </a:cubicBezTo>
                    <a:close/>
                  </a:path>
                </a:pathLst>
              </a:cu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dist"/>
                <a:endParaRPr lang="zh-CN" altLang="en-US" sz="1600">
                  <a:solidFill>
                    <a:schemeClr val="tx1">
                      <a:lumMod val="65000"/>
                      <a:lumOff val="35000"/>
                    </a:schemeClr>
                  </a:solidFill>
                  <a:latin typeface="华文细黑" panose="02010600040101010101" pitchFamily="2" charset="-122"/>
                  <a:ea typeface="华文细黑" panose="02010600040101010101" pitchFamily="2" charset="-122"/>
                </a:endParaRPr>
              </a:p>
            </p:txBody>
          </p:sp>
        </p:grpSp>
        <p:sp>
          <p:nvSpPr>
            <p:cNvPr id="11" name="Text Box 20"/>
            <p:cNvSpPr txBox="1">
              <a:spLocks noChangeArrowheads="1"/>
            </p:cNvSpPr>
            <p:nvPr/>
          </p:nvSpPr>
          <p:spPr bwMode="auto">
            <a:xfrm>
              <a:off x="6482245" y="4236939"/>
              <a:ext cx="141256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1200" dirty="0">
                  <a:solidFill>
                    <a:schemeClr val="tx1">
                      <a:lumMod val="65000"/>
                      <a:lumOff val="35000"/>
                    </a:schemeClr>
                  </a:solidFill>
                  <a:latin typeface="华文细黑" panose="02010600040101010101" pitchFamily="2" charset="-122"/>
                  <a:ea typeface="华文细黑" panose="02010600040101010101" pitchFamily="2" charset="-122"/>
                </a:rPr>
                <a:t>日期：</a:t>
              </a:r>
              <a:r>
                <a:rPr lang="en-US" altLang="zh-CN" sz="1200" dirty="0">
                  <a:solidFill>
                    <a:schemeClr val="tx1">
                      <a:lumMod val="65000"/>
                      <a:lumOff val="35000"/>
                    </a:schemeClr>
                  </a:solidFill>
                  <a:latin typeface="华文细黑" panose="02010600040101010101" pitchFamily="2" charset="-122"/>
                  <a:ea typeface="华文细黑" panose="02010600040101010101" pitchFamily="2" charset="-122"/>
                </a:rPr>
                <a:t>2027.10.17</a:t>
              </a:r>
            </a:p>
          </p:txBody>
        </p:sp>
        <p:sp>
          <p:nvSpPr>
            <p:cNvPr id="12" name="Oval 10"/>
            <p:cNvSpPr>
              <a:spLocks noChangeArrowheads="1"/>
            </p:cNvSpPr>
            <p:nvPr/>
          </p:nvSpPr>
          <p:spPr bwMode="auto">
            <a:xfrm>
              <a:off x="4551668" y="4259514"/>
              <a:ext cx="219347" cy="219347"/>
            </a:xfrm>
            <a:prstGeom prst="ellipse">
              <a:avLst/>
            </a:prstGeom>
            <a:solidFill>
              <a:schemeClr val="accent1"/>
            </a:solidFill>
            <a:ln>
              <a:noFill/>
            </a:ln>
            <a:effectLst/>
          </p:spPr>
          <p:txBody>
            <a:bodyPr wrap="none" anchor="ctr"/>
            <a:lstStyle/>
            <a:p>
              <a:pPr algn="ctr" fontAlgn="base">
                <a:spcBef>
                  <a:spcPct val="0"/>
                </a:spcBef>
                <a:spcAft>
                  <a:spcPct val="0"/>
                </a:spcAft>
              </a:pPr>
              <a:endParaRPr lang="zh-CN" altLang="en-US" sz="800">
                <a:solidFill>
                  <a:srgbClr val="FFFDEF"/>
                </a:solidFill>
                <a:latin typeface="华文细黑" panose="02010600040101010101" pitchFamily="2" charset="-122"/>
                <a:ea typeface="华文细黑" panose="02010600040101010101" pitchFamily="2" charset="-122"/>
              </a:endParaRPr>
            </a:p>
          </p:txBody>
        </p:sp>
        <p:grpSp>
          <p:nvGrpSpPr>
            <p:cNvPr id="13" name="组合 12"/>
            <p:cNvGrpSpPr/>
            <p:nvPr/>
          </p:nvGrpSpPr>
          <p:grpSpPr>
            <a:xfrm>
              <a:off x="4611357" y="4307395"/>
              <a:ext cx="100336" cy="114060"/>
              <a:chOff x="860980" y="3583766"/>
              <a:chExt cx="100336" cy="114060"/>
            </a:xfrm>
            <a:solidFill>
              <a:schemeClr val="accent1"/>
            </a:solidFill>
          </p:grpSpPr>
          <p:sp>
            <p:nvSpPr>
              <p:cNvPr id="14" name="Freeform 12"/>
              <p:cNvSpPr>
                <a:spLocks noEditPoints="1"/>
              </p:cNvSpPr>
              <p:nvPr/>
            </p:nvSpPr>
            <p:spPr bwMode="auto">
              <a:xfrm>
                <a:off x="884050" y="3583766"/>
                <a:ext cx="53830" cy="53740"/>
              </a:xfrm>
              <a:custGeom>
                <a:avLst/>
                <a:gdLst>
                  <a:gd name="T0" fmla="*/ 31 w 62"/>
                  <a:gd name="T1" fmla="*/ 62 h 62"/>
                  <a:gd name="T2" fmla="*/ 0 w 62"/>
                  <a:gd name="T3" fmla="*/ 31 h 62"/>
                  <a:gd name="T4" fmla="*/ 31 w 62"/>
                  <a:gd name="T5" fmla="*/ 0 h 62"/>
                  <a:gd name="T6" fmla="*/ 62 w 62"/>
                  <a:gd name="T7" fmla="*/ 31 h 62"/>
                  <a:gd name="T8" fmla="*/ 31 w 62"/>
                  <a:gd name="T9" fmla="*/ 62 h 62"/>
                  <a:gd name="T10" fmla="*/ 31 w 62"/>
                  <a:gd name="T11" fmla="*/ 11 h 62"/>
                  <a:gd name="T12" fmla="*/ 11 w 62"/>
                  <a:gd name="T13" fmla="*/ 31 h 62"/>
                  <a:gd name="T14" fmla="*/ 31 w 62"/>
                  <a:gd name="T15" fmla="*/ 51 h 62"/>
                  <a:gd name="T16" fmla="*/ 51 w 62"/>
                  <a:gd name="T17" fmla="*/ 31 h 62"/>
                  <a:gd name="T18" fmla="*/ 31 w 62"/>
                  <a:gd name="T19" fmla="*/ 1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1" y="11"/>
                    </a:moveTo>
                    <a:cubicBezTo>
                      <a:pt x="20" y="11"/>
                      <a:pt x="11" y="20"/>
                      <a:pt x="11" y="31"/>
                    </a:cubicBezTo>
                    <a:cubicBezTo>
                      <a:pt x="11" y="42"/>
                      <a:pt x="20" y="51"/>
                      <a:pt x="31" y="51"/>
                    </a:cubicBezTo>
                    <a:cubicBezTo>
                      <a:pt x="42" y="51"/>
                      <a:pt x="51" y="42"/>
                      <a:pt x="51" y="31"/>
                    </a:cubicBezTo>
                    <a:cubicBezTo>
                      <a:pt x="51" y="20"/>
                      <a:pt x="42" y="11"/>
                      <a:pt x="31" y="11"/>
                    </a:cubicBezTo>
                    <a:close/>
                  </a:path>
                </a:pathLst>
              </a:cu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dist"/>
                <a:endParaRPr lang="zh-CN" altLang="en-US" sz="1600">
                  <a:solidFill>
                    <a:schemeClr val="tx1">
                      <a:lumMod val="65000"/>
                      <a:lumOff val="35000"/>
                    </a:schemeClr>
                  </a:solidFill>
                  <a:latin typeface="华文细黑" panose="02010600040101010101" pitchFamily="2" charset="-122"/>
                  <a:ea typeface="华文细黑" panose="02010600040101010101" pitchFamily="2" charset="-122"/>
                </a:endParaRPr>
              </a:p>
            </p:txBody>
          </p:sp>
          <p:sp>
            <p:nvSpPr>
              <p:cNvPr id="15" name="Freeform 13"/>
              <p:cNvSpPr/>
              <p:nvPr/>
            </p:nvSpPr>
            <p:spPr bwMode="auto">
              <a:xfrm>
                <a:off x="860980" y="3643355"/>
                <a:ext cx="100336" cy="54471"/>
              </a:xfrm>
              <a:custGeom>
                <a:avLst/>
                <a:gdLst>
                  <a:gd name="T0" fmla="*/ 111 w 116"/>
                  <a:gd name="T1" fmla="*/ 63 h 63"/>
                  <a:gd name="T2" fmla="*/ 105 w 116"/>
                  <a:gd name="T3" fmla="*/ 58 h 63"/>
                  <a:gd name="T4" fmla="*/ 58 w 116"/>
                  <a:gd name="T5" fmla="*/ 11 h 63"/>
                  <a:gd name="T6" fmla="*/ 11 w 116"/>
                  <a:gd name="T7" fmla="*/ 58 h 63"/>
                  <a:gd name="T8" fmla="*/ 6 w 116"/>
                  <a:gd name="T9" fmla="*/ 63 h 63"/>
                  <a:gd name="T10" fmla="*/ 0 w 116"/>
                  <a:gd name="T11" fmla="*/ 58 h 63"/>
                  <a:gd name="T12" fmla="*/ 58 w 116"/>
                  <a:gd name="T13" fmla="*/ 0 h 63"/>
                  <a:gd name="T14" fmla="*/ 116 w 116"/>
                  <a:gd name="T15" fmla="*/ 58 h 63"/>
                  <a:gd name="T16" fmla="*/ 111 w 116"/>
                  <a:gd name="T17"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63">
                    <a:moveTo>
                      <a:pt x="111" y="63"/>
                    </a:moveTo>
                    <a:cubicBezTo>
                      <a:pt x="108" y="63"/>
                      <a:pt x="105" y="61"/>
                      <a:pt x="105" y="58"/>
                    </a:cubicBezTo>
                    <a:cubicBezTo>
                      <a:pt x="105" y="32"/>
                      <a:pt x="84" y="11"/>
                      <a:pt x="58" y="11"/>
                    </a:cubicBezTo>
                    <a:cubicBezTo>
                      <a:pt x="32" y="11"/>
                      <a:pt x="11" y="32"/>
                      <a:pt x="11" y="58"/>
                    </a:cubicBezTo>
                    <a:cubicBezTo>
                      <a:pt x="11" y="61"/>
                      <a:pt x="9" y="63"/>
                      <a:pt x="6" y="63"/>
                    </a:cubicBezTo>
                    <a:cubicBezTo>
                      <a:pt x="3" y="63"/>
                      <a:pt x="0" y="61"/>
                      <a:pt x="0" y="58"/>
                    </a:cubicBezTo>
                    <a:cubicBezTo>
                      <a:pt x="0" y="26"/>
                      <a:pt x="26" y="0"/>
                      <a:pt x="58" y="0"/>
                    </a:cubicBezTo>
                    <a:cubicBezTo>
                      <a:pt x="90" y="0"/>
                      <a:pt x="116" y="26"/>
                      <a:pt x="116" y="58"/>
                    </a:cubicBezTo>
                    <a:cubicBezTo>
                      <a:pt x="116" y="61"/>
                      <a:pt x="114" y="63"/>
                      <a:pt x="111" y="63"/>
                    </a:cubicBezTo>
                    <a:close/>
                  </a:path>
                </a:pathLst>
              </a:cu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dist"/>
                <a:endParaRPr lang="zh-CN" altLang="en-US" sz="1600">
                  <a:solidFill>
                    <a:schemeClr val="tx1">
                      <a:lumMod val="65000"/>
                      <a:lumOff val="35000"/>
                    </a:schemeClr>
                  </a:solidFill>
                  <a:latin typeface="华文细黑" panose="02010600040101010101" pitchFamily="2" charset="-122"/>
                  <a:ea typeface="华文细黑" panose="02010600040101010101" pitchFamily="2" charset="-122"/>
                </a:endParaRPr>
              </a:p>
            </p:txBody>
          </p:sp>
        </p:grpSp>
        <p:sp>
          <p:nvSpPr>
            <p:cNvPr id="16" name="矩形 15"/>
            <p:cNvSpPr/>
            <p:nvPr/>
          </p:nvSpPr>
          <p:spPr>
            <a:xfrm>
              <a:off x="4770878" y="4236939"/>
              <a:ext cx="124264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1200">
                  <a:solidFill>
                    <a:schemeClr val="tx1">
                      <a:lumMod val="65000"/>
                      <a:lumOff val="35000"/>
                    </a:schemeClr>
                  </a:solidFill>
                  <a:latin typeface="华文细黑" panose="02010600040101010101" pitchFamily="2" charset="-122"/>
                  <a:ea typeface="华文细黑" panose="02010600040101010101" pitchFamily="2" charset="-122"/>
                </a:rPr>
                <a:t>汇报人：</a:t>
              </a:r>
              <a:r>
                <a:rPr lang="en-US" altLang="zh-CN" sz="1200">
                  <a:solidFill>
                    <a:schemeClr val="tx1">
                      <a:lumMod val="65000"/>
                      <a:lumOff val="35000"/>
                    </a:schemeClr>
                  </a:solidFill>
                  <a:latin typeface="华文细黑" panose="02010600040101010101" pitchFamily="2" charset="-122"/>
                  <a:ea typeface="华文细黑" panose="02010600040101010101" pitchFamily="2" charset="-122"/>
                </a:rPr>
                <a:t>xiazaii</a:t>
              </a:r>
              <a:endParaRPr lang="zh-CN" altLang="en-US" sz="1200" dirty="0">
                <a:solidFill>
                  <a:schemeClr val="tx1">
                    <a:lumMod val="65000"/>
                    <a:lumOff val="35000"/>
                  </a:schemeClr>
                </a:solidFill>
                <a:latin typeface="华文细黑" panose="02010600040101010101" pitchFamily="2" charset="-122"/>
                <a:ea typeface="华文细黑" panose="02010600040101010101" pitchFamily="2" charset="-122"/>
              </a:endParaRPr>
            </a:p>
          </p:txBody>
        </p:sp>
      </p:grpSp>
      <p:sp>
        <p:nvSpPr>
          <p:cNvPr id="18" name="文本框 17"/>
          <p:cNvSpPr txBox="1"/>
          <p:nvPr/>
        </p:nvSpPr>
        <p:spPr>
          <a:xfrm>
            <a:off x="1199790" y="380022"/>
            <a:ext cx="934166" cy="400110"/>
          </a:xfrm>
          <a:prstGeom prst="rect">
            <a:avLst/>
          </a:prstGeom>
          <a:noFill/>
        </p:spPr>
        <p:txBody>
          <a:bodyPr wrap="none" rtlCol="0">
            <a:spAutoFit/>
          </a:bodyPr>
          <a:lstStyle/>
          <a:p>
            <a:r>
              <a:rPr lang="en-US" altLang="zh-CN" sz="2000" b="1" dirty="0">
                <a:solidFill>
                  <a:schemeClr val="bg1"/>
                </a:solidFill>
                <a:latin typeface="微软雅黑" panose="020B0503020204020204" pitchFamily="34" charset="-122"/>
                <a:ea typeface="微软雅黑" panose="020B0503020204020204" pitchFamily="34" charset="-122"/>
              </a:rPr>
              <a:t>LOGO</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randombar(horizontal)">
                                      <p:cBhvr>
                                        <p:cTn id="7" dur="500"/>
                                        <p:tgtEl>
                                          <p:spTgt spid="19"/>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par>
                          <p:cTn id="11" fill="hold">
                            <p:stCondLst>
                              <p:cond delay="500"/>
                            </p:stCondLst>
                            <p:childTnLst>
                              <p:par>
                                <p:cTn id="12" presetID="53" presetClass="entr" presetSubtype="16" fill="hold" grpId="0" nodeType="afterEffect">
                                  <p:stCondLst>
                                    <p:cond delay="0"/>
                                  </p:stCondLst>
                                  <p:iterate type="lt">
                                    <p:tmPct val="10000"/>
                                  </p:iterate>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par>
                          <p:cTn id="17" fill="hold">
                            <p:stCondLst>
                              <p:cond delay="1401"/>
                            </p:stCondLst>
                            <p:childTnLst>
                              <p:par>
                                <p:cTn id="18" presetID="42" presetClass="entr" presetSubtype="0"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childTnLst>
                          </p:cTn>
                        </p:par>
                        <p:par>
                          <p:cTn id="23" fill="hold">
                            <p:stCondLst>
                              <p:cond delay="2401"/>
                            </p:stCondLst>
                            <p:childTnLst>
                              <p:par>
                                <p:cTn id="24" presetID="22" presetClass="entr" presetSubtype="4"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down)">
                                      <p:cBhvr>
                                        <p:cTn id="26" dur="500"/>
                                        <p:tgtEl>
                                          <p:spTgt spid="6"/>
                                        </p:tgtEl>
                                      </p:cBhvr>
                                    </p:animEffect>
                                  </p:childTnLst>
                                </p:cTn>
                              </p:par>
                            </p:childTnLst>
                          </p:cTn>
                        </p:par>
                        <p:par>
                          <p:cTn id="27" fill="hold">
                            <p:stCondLst>
                              <p:cond delay="2901"/>
                            </p:stCondLst>
                            <p:childTnLst>
                              <p:par>
                                <p:cTn id="28" presetID="16" presetClass="entr" presetSubtype="21" fill="hold" grpId="0" nodeType="after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barn(inVertical)">
                                      <p:cBhvr>
                                        <p:cTn id="3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P spid="4" grpId="0"/>
      <p:bldP spid="5" grpId="0"/>
      <p:bldP spid="1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p:cNvSpPr/>
          <p:nvPr/>
        </p:nvSpPr>
        <p:spPr>
          <a:xfrm>
            <a:off x="744878" y="1847317"/>
            <a:ext cx="4606713" cy="2542773"/>
          </a:xfrm>
          <a:prstGeom prst="rect">
            <a:avLst/>
          </a:prstGeom>
          <a:blipFill>
            <a:blip r:embed="rId3"/>
            <a:srcRect/>
            <a:stretch>
              <a:fillRect t="-18212" b="-6752"/>
            </a:stretch>
          </a:bli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微软雅黑" panose="020B0503020204020204" pitchFamily="34" charset="-122"/>
              <a:ea typeface="微软雅黑" panose="020B0503020204020204" pitchFamily="34" charset="-122"/>
            </a:endParaRPr>
          </a:p>
        </p:txBody>
      </p:sp>
      <p:sp>
        <p:nvSpPr>
          <p:cNvPr id="5" name="1        _3"/>
          <p:cNvSpPr/>
          <p:nvPr/>
        </p:nvSpPr>
        <p:spPr>
          <a:xfrm>
            <a:off x="5221572" y="1843529"/>
            <a:ext cx="5650177" cy="2546561"/>
          </a:xfrm>
          <a:prstGeom prst="rect">
            <a:avLst/>
          </a:prstGeom>
          <a:solidFill>
            <a:srgbClr val="55C0EE"/>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pPr algn="ctr" defTabSz="1450340">
              <a:lnSpc>
                <a:spcPct val="200000"/>
              </a:lnSpc>
            </a:pPr>
            <a:endParaRPr lang="en-US" sz="1200">
              <a:solidFill>
                <a:schemeClr val="bg1"/>
              </a:solidFill>
              <a:cs typeface="+mn-ea"/>
              <a:sym typeface="+mn-lt"/>
            </a:endParaRPr>
          </a:p>
        </p:txBody>
      </p:sp>
      <p:sp>
        <p:nvSpPr>
          <p:cNvPr id="9" name="1         _6"/>
          <p:cNvSpPr txBox="1">
            <a:spLocks noChangeArrowheads="1"/>
          </p:cNvSpPr>
          <p:nvPr/>
        </p:nvSpPr>
        <p:spPr bwMode="auto">
          <a:xfrm>
            <a:off x="5697552" y="2378145"/>
            <a:ext cx="4828235"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nSpc>
                <a:spcPct val="150000"/>
              </a:lnSpc>
            </a:pPr>
            <a:r>
              <a:rPr lang="zh-CN" altLang="en-US" sz="2400" b="1" dirty="0">
                <a:solidFill>
                  <a:schemeClr val="bg1"/>
                </a:solidFill>
                <a:latin typeface="微软雅黑" panose="020B0503020204020204" pitchFamily="34" charset="-122"/>
                <a:ea typeface="微软雅黑" panose="020B0503020204020204" pitchFamily="34" charset="-122"/>
              </a:rPr>
              <a:t>保险走进中学生课堂 </a:t>
            </a:r>
            <a:endParaRPr lang="en-US" altLang="zh-CN" sz="2400" b="1" dirty="0">
              <a:solidFill>
                <a:schemeClr val="bg1"/>
              </a:solidFill>
              <a:latin typeface="微软雅黑" panose="020B0503020204020204" pitchFamily="34" charset="-122"/>
              <a:ea typeface="微软雅黑" panose="020B0503020204020204" pitchFamily="34" charset="-122"/>
            </a:endParaRPr>
          </a:p>
          <a:p>
            <a:pPr>
              <a:lnSpc>
                <a:spcPct val="150000"/>
              </a:lnSpc>
            </a:pPr>
            <a:r>
              <a:rPr lang="en-US" altLang="zh-CN" sz="1200" dirty="0">
                <a:solidFill>
                  <a:schemeClr val="bg1"/>
                </a:solidFill>
                <a:latin typeface="微软雅黑" panose="020B0503020204020204" pitchFamily="34" charset="-122"/>
                <a:ea typeface="微软雅黑" panose="020B0503020204020204" pitchFamily="34" charset="-122"/>
              </a:rPr>
              <a:t>2013</a:t>
            </a:r>
            <a:r>
              <a:rPr lang="zh-CN" altLang="en-US" sz="1200" dirty="0">
                <a:solidFill>
                  <a:schemeClr val="bg1"/>
                </a:solidFill>
                <a:latin typeface="微软雅黑" panose="020B0503020204020204" pitchFamily="34" charset="-122"/>
                <a:ea typeface="微软雅黑" panose="020B0503020204020204" pitchFamily="34" charset="-122"/>
              </a:rPr>
              <a:t>年</a:t>
            </a:r>
            <a:r>
              <a:rPr lang="en-US" altLang="zh-CN" sz="1200" dirty="0">
                <a:solidFill>
                  <a:schemeClr val="bg1"/>
                </a:solidFill>
                <a:latin typeface="微软雅黑" panose="020B0503020204020204" pitchFamily="34" charset="-122"/>
                <a:ea typeface="微软雅黑" panose="020B0503020204020204" pitchFamily="34" charset="-122"/>
              </a:rPr>
              <a:t>9</a:t>
            </a:r>
            <a:r>
              <a:rPr lang="zh-CN" altLang="en-US" sz="1200" dirty="0">
                <a:solidFill>
                  <a:schemeClr val="bg1"/>
                </a:solidFill>
                <a:latin typeface="微软雅黑" panose="020B0503020204020204" pitchFamily="34" charset="-122"/>
                <a:ea typeface="微软雅黑" panose="020B0503020204020204" pitchFamily="34" charset="-122"/>
              </a:rPr>
              <a:t>月</a:t>
            </a:r>
            <a:r>
              <a:rPr lang="en-US" altLang="zh-CN" sz="1200" dirty="0">
                <a:solidFill>
                  <a:schemeClr val="bg1"/>
                </a:solidFill>
                <a:latin typeface="微软雅黑" panose="020B0503020204020204" pitchFamily="34" charset="-122"/>
                <a:ea typeface="微软雅黑" panose="020B0503020204020204" pitchFamily="34" charset="-122"/>
              </a:rPr>
              <a:t>1</a:t>
            </a:r>
            <a:r>
              <a:rPr lang="zh-CN" altLang="en-US" sz="1200" dirty="0">
                <a:solidFill>
                  <a:schemeClr val="bg1"/>
                </a:solidFill>
                <a:latin typeface="微软雅黑" panose="020B0503020204020204" pitchFamily="34" charset="-122"/>
                <a:ea typeface="微软雅黑" panose="020B0503020204020204" pitchFamily="34" charset="-122"/>
              </a:rPr>
              <a:t>日</a:t>
            </a:r>
            <a:r>
              <a:rPr lang="en-US" altLang="zh-CN" sz="1200" dirty="0">
                <a:solidFill>
                  <a:schemeClr val="bg1"/>
                </a:solidFill>
                <a:latin typeface="微软雅黑" panose="020B0503020204020204" pitchFamily="34" charset="-122"/>
                <a:ea typeface="微软雅黑" panose="020B0503020204020204" pitchFamily="34" charset="-122"/>
              </a:rPr>
              <a:t>《</a:t>
            </a:r>
            <a:r>
              <a:rPr lang="zh-CN" altLang="en-US" sz="1200" dirty="0">
                <a:solidFill>
                  <a:schemeClr val="bg1"/>
                </a:solidFill>
                <a:latin typeface="微软雅黑" panose="020B0503020204020204" pitchFamily="34" charset="-122"/>
                <a:ea typeface="微软雅黑" panose="020B0503020204020204" pitchFamily="34" charset="-122"/>
              </a:rPr>
              <a:t>保险伴我一生</a:t>
            </a:r>
            <a:r>
              <a:rPr lang="en-US" altLang="zh-CN" sz="1200" dirty="0">
                <a:solidFill>
                  <a:schemeClr val="bg1"/>
                </a:solidFill>
                <a:latin typeface="微软雅黑" panose="020B0503020204020204" pitchFamily="34" charset="-122"/>
                <a:ea typeface="微软雅黑" panose="020B0503020204020204" pitchFamily="34" charset="-122"/>
              </a:rPr>
              <a:t>》</a:t>
            </a:r>
            <a:r>
              <a:rPr lang="zh-CN" altLang="en-US" sz="1200" dirty="0">
                <a:solidFill>
                  <a:schemeClr val="bg1"/>
                </a:solidFill>
                <a:latin typeface="微软雅黑" panose="020B0503020204020204" pitchFamily="34" charset="-122"/>
                <a:ea typeface="微软雅黑" panose="020B0503020204020204" pitchFamily="34" charset="-122"/>
              </a:rPr>
              <a:t>正式列为中学生保险教育知识读本，此次初高中课程中保险知识的纳入是保险行业向前发展的又一重要举措，使保险知识从娃娃抓起，开启了保险业的新时代。</a:t>
            </a:r>
          </a:p>
        </p:txBody>
      </p:sp>
      <p:sp>
        <p:nvSpPr>
          <p:cNvPr id="11" name="1        _8"/>
          <p:cNvSpPr txBox="1">
            <a:spLocks noChangeArrowheads="1"/>
          </p:cNvSpPr>
          <p:nvPr/>
        </p:nvSpPr>
        <p:spPr bwMode="auto">
          <a:xfrm>
            <a:off x="750027" y="4901871"/>
            <a:ext cx="10054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zh-CN" altLang="en-US" sz="1600" b="1" dirty="0">
                <a:solidFill>
                  <a:schemeClr val="tx1">
                    <a:lumMod val="85000"/>
                    <a:lumOff val="15000"/>
                  </a:schemeClr>
                </a:solidFill>
                <a:latin typeface="华文细黑" panose="02010600040101010101" pitchFamily="2" charset="-122"/>
                <a:ea typeface="华文细黑" panose="02010600040101010101" pitchFamily="2" charset="-122"/>
              </a:rPr>
              <a:t>详细分析</a:t>
            </a:r>
          </a:p>
        </p:txBody>
      </p:sp>
      <p:sp>
        <p:nvSpPr>
          <p:cNvPr id="12" name="1        _9"/>
          <p:cNvSpPr txBox="1">
            <a:spLocks noChangeArrowheads="1"/>
          </p:cNvSpPr>
          <p:nvPr/>
        </p:nvSpPr>
        <p:spPr bwMode="auto">
          <a:xfrm>
            <a:off x="770937" y="5240425"/>
            <a:ext cx="1010081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lvl="0" fontAlgn="base">
              <a:lnSpc>
                <a:spcPct val="150000"/>
              </a:lnSpc>
              <a:spcBef>
                <a:spcPct val="0"/>
              </a:spcBef>
              <a:spcAft>
                <a:spcPct val="0"/>
              </a:spcAft>
              <a:defRPr/>
            </a:pPr>
            <a:r>
              <a:rPr lang="zh-CN" altLang="en-US" sz="1200" dirty="0">
                <a:solidFill>
                  <a:schemeClr val="tx1">
                    <a:lumMod val="85000"/>
                    <a:lumOff val="15000"/>
                  </a:schemeClr>
                </a:solidFill>
                <a:ea typeface="华文细黑" panose="02010600040101010101" pitchFamily="2" charset="-122"/>
              </a:rPr>
              <a:t>此处输入详细文本解释，此处输入详细文本解释，此处输入详细文本解释，此处输入详细文本解释，此处输入详细文本解释，此处输入详细文本解释，此处输入详细文本解释，此处输入详细文本解释，此处输入详细文本解释。</a:t>
            </a:r>
            <a:endParaRPr lang="en-US" altLang="zh-CN" sz="1200" dirty="0">
              <a:solidFill>
                <a:schemeClr val="tx1">
                  <a:lumMod val="85000"/>
                  <a:lumOff val="15000"/>
                </a:schemeClr>
              </a:solidFill>
              <a:ea typeface="华文细黑" panose="02010600040101010101" pitchFamily="2" charset="-122"/>
            </a:endParaRPr>
          </a:p>
        </p:txBody>
      </p:sp>
      <p:sp>
        <p:nvSpPr>
          <p:cNvPr id="17" name="1          _1"/>
          <p:cNvSpPr>
            <a:spLocks noGrp="1"/>
          </p:cNvSpPr>
          <p:nvPr>
            <p:ph type="body" sz="quarter" idx="13"/>
          </p:nvPr>
        </p:nvSpPr>
        <p:spPr>
          <a:xfrm>
            <a:off x="622300" y="330200"/>
            <a:ext cx="7886700" cy="431800"/>
          </a:xfrm>
        </p:spPr>
        <p:txBody>
          <a:bodyPr>
            <a:normAutofit fontScale="92500" lnSpcReduction="10000"/>
          </a:bodyPr>
          <a:lstStyle/>
          <a:p>
            <a:r>
              <a:rPr lang="zh-CN" altLang="en-US" dirty="0"/>
              <a:t>公司历史性的一刻</a:t>
            </a:r>
          </a:p>
        </p:txBody>
      </p:sp>
      <p:sp>
        <p:nvSpPr>
          <p:cNvPr id="18" name="1          _2"/>
          <p:cNvSpPr>
            <a:spLocks noGrp="1"/>
          </p:cNvSpPr>
          <p:nvPr>
            <p:ph type="body" sz="quarter" idx="14"/>
          </p:nvPr>
        </p:nvSpPr>
        <p:spPr>
          <a:xfrm>
            <a:off x="622300" y="685800"/>
            <a:ext cx="7886700" cy="304800"/>
          </a:xfrm>
        </p:spPr>
        <p:txBody>
          <a:bodyPr>
            <a:normAutofit lnSpcReduction="10000"/>
          </a:bodyPr>
          <a:lstStyle/>
          <a:p>
            <a:r>
              <a:rPr lang="en-US" altLang="zh-CN" dirty="0"/>
              <a:t>Click here to edit the content you want to recommend that you use the</a:t>
            </a:r>
            <a:endParaRPr lang="zh-CN" altLang="en-US" dirty="0"/>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1000"/>
                                        <p:tgtEl>
                                          <p:spTgt spid="17">
                                            <p:txEl>
                                              <p:pRg st="0" end="0"/>
                                            </p:txEl>
                                          </p:spTgt>
                                        </p:tgtEl>
                                      </p:cBhvr>
                                    </p:animEffect>
                                    <p:anim calcmode="lin" valueType="num">
                                      <p:cBhvr>
                                        <p:cTn id="8"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18">
                                            <p:txEl>
                                              <p:pRg st="0" end="0"/>
                                            </p:txEl>
                                          </p:spTgt>
                                        </p:tgtEl>
                                        <p:attrNameLst>
                                          <p:attrName>style.visibility</p:attrName>
                                        </p:attrNameLst>
                                      </p:cBhvr>
                                      <p:to>
                                        <p:strVal val="visible"/>
                                      </p:to>
                                    </p:set>
                                    <p:anim calcmode="lin" valueType="num">
                                      <p:cBhvr>
                                        <p:cTn id="13" dur="500" fill="hold"/>
                                        <p:tgtEl>
                                          <p:spTgt spid="18">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18">
                                            <p:txEl>
                                              <p:pRg st="0" end="0"/>
                                            </p:txEl>
                                          </p:spTgt>
                                        </p:tgtEl>
                                        <p:attrNameLst>
                                          <p:attrName>ppt_y</p:attrName>
                                        </p:attrNameLst>
                                      </p:cBhvr>
                                      <p:tavLst>
                                        <p:tav tm="0">
                                          <p:val>
                                            <p:strVal val="#ppt_y"/>
                                          </p:val>
                                        </p:tav>
                                        <p:tav tm="100000">
                                          <p:val>
                                            <p:strVal val="#ppt_y"/>
                                          </p:val>
                                        </p:tav>
                                      </p:tavLst>
                                    </p:anim>
                                    <p:anim calcmode="lin" valueType="num">
                                      <p:cBhvr>
                                        <p:cTn id="15" dur="500" fill="hold"/>
                                        <p:tgtEl>
                                          <p:spTgt spid="18">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18">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18">
                                            <p:txEl>
                                              <p:pRg st="0" end="0"/>
                                            </p:txEl>
                                          </p:spTgt>
                                        </p:tgtEl>
                                      </p:cBhvr>
                                    </p:animEffect>
                                  </p:childTnLst>
                                </p:cTn>
                              </p:par>
                            </p:childTnLst>
                          </p:cTn>
                        </p:par>
                        <p:par>
                          <p:cTn id="18" fill="hold">
                            <p:stCondLst>
                              <p:cond delay="4900"/>
                            </p:stCondLst>
                            <p:childTnLst>
                              <p:par>
                                <p:cTn id="19" presetID="14" presetClass="entr" presetSubtype="10"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randombar(horizontal)">
                                      <p:cBhvr>
                                        <p:cTn id="21" dur="500"/>
                                        <p:tgtEl>
                                          <p:spTgt spid="19"/>
                                        </p:tgtEl>
                                      </p:cBhvr>
                                    </p:animEffect>
                                  </p:childTnLst>
                                </p:cTn>
                              </p:par>
                            </p:childTnLst>
                          </p:cTn>
                        </p:par>
                        <p:par>
                          <p:cTn id="22" fill="hold">
                            <p:stCondLst>
                              <p:cond delay="5400"/>
                            </p:stCondLst>
                            <p:childTnLst>
                              <p:par>
                                <p:cTn id="23" presetID="9" presetClass="entr" presetSubtype="0"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dissolve">
                                      <p:cBhvr>
                                        <p:cTn id="25" dur="500"/>
                                        <p:tgtEl>
                                          <p:spTgt spid="5"/>
                                        </p:tgtEl>
                                      </p:cBhvr>
                                    </p:animEffect>
                                  </p:childTnLst>
                                </p:cTn>
                              </p:par>
                            </p:childTnLst>
                          </p:cTn>
                        </p:par>
                        <p:par>
                          <p:cTn id="26" fill="hold">
                            <p:stCondLst>
                              <p:cond delay="5900"/>
                            </p:stCondLst>
                            <p:childTnLst>
                              <p:par>
                                <p:cTn id="27" presetID="22" presetClass="entr" presetSubtype="4"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down)">
                                      <p:cBhvr>
                                        <p:cTn id="29" dur="500"/>
                                        <p:tgtEl>
                                          <p:spTgt spid="9"/>
                                        </p:tgtEl>
                                      </p:cBhvr>
                                    </p:animEffect>
                                  </p:childTnLst>
                                </p:cTn>
                              </p:par>
                            </p:childTnLst>
                          </p:cTn>
                        </p:par>
                        <p:par>
                          <p:cTn id="30" fill="hold">
                            <p:stCondLst>
                              <p:cond delay="6400"/>
                            </p:stCondLst>
                            <p:childTnLst>
                              <p:par>
                                <p:cTn id="31" presetID="16" presetClass="entr" presetSubtype="21" fill="hold" grpId="0" nodeType="after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barn(inVertical)">
                                      <p:cBhvr>
                                        <p:cTn id="33" dur="500"/>
                                        <p:tgtEl>
                                          <p:spTgt spid="11"/>
                                        </p:tgtEl>
                                      </p:cBhvr>
                                    </p:animEffect>
                                  </p:childTnLst>
                                </p:cTn>
                              </p:par>
                            </p:childTnLst>
                          </p:cTn>
                        </p:par>
                        <p:par>
                          <p:cTn id="34" fill="hold">
                            <p:stCondLst>
                              <p:cond delay="69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5" grpId="0" animBg="1"/>
      <p:bldP spid="9" grpId="0"/>
      <p:bldP spid="11" grpId="0"/>
      <p:bldP spid="12" grpId="0"/>
      <p:bldP spid="17" grpId="0" build="p"/>
      <p:bldP spid="18"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1308295" y="2027490"/>
            <a:ext cx="3784210" cy="3797107"/>
          </a:xfrm>
          <a:prstGeom prst="rect">
            <a:avLst/>
          </a:prstGeom>
          <a:blipFill>
            <a:blip r:embed="rId3"/>
            <a:srcRect/>
            <a:stretch>
              <a:fillRect l="-18128" r="-11001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微软雅黑" panose="020B0503020204020204" pitchFamily="34" charset="-122"/>
              <a:ea typeface="微软雅黑" panose="020B0503020204020204" pitchFamily="34" charset="-122"/>
            </a:endParaRPr>
          </a:p>
        </p:txBody>
      </p:sp>
      <p:sp>
        <p:nvSpPr>
          <p:cNvPr id="7" name="1         _3"/>
          <p:cNvSpPr/>
          <p:nvPr/>
        </p:nvSpPr>
        <p:spPr>
          <a:xfrm>
            <a:off x="6305870" y="2145735"/>
            <a:ext cx="4590731" cy="1475753"/>
          </a:xfrm>
          <a:prstGeom prst="roundRect">
            <a:avLst>
              <a:gd name="adj" fmla="val 9083"/>
            </a:avLst>
          </a:prstGeom>
          <a:noFill/>
          <a:ln>
            <a:solidFill>
              <a:srgbClr val="ADBA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1         _4"/>
          <p:cNvSpPr/>
          <p:nvPr/>
        </p:nvSpPr>
        <p:spPr>
          <a:xfrm>
            <a:off x="6440686" y="2423611"/>
            <a:ext cx="4273035" cy="1131079"/>
          </a:xfrm>
          <a:prstGeom prst="rect">
            <a:avLst/>
          </a:prstGeom>
        </p:spPr>
        <p:txBody>
          <a:bodyPr wrap="square">
            <a:spAutoFit/>
          </a:bodyPr>
          <a:lstStyle/>
          <a:p>
            <a:pPr>
              <a:lnSpc>
                <a:spcPct val="15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出伏”之后，夏季开始真正意义上向秋季过度，气候逐渐干燥，这个时候饮食上要润一点，可多吃些滋阴润燥的食物，避免燥邪伤害。如银耳、百合、莲子、蜂蜜、黄鱼、干贝、海带、海蚕、芹菜、菠菜、糯米、芝麻、豆类及奶类。适宜的膳食有芝麻菠菜、青椒拌豆腐、百合莲子汤、百合脯等，有补肝益肾、开胸润燥、益气宽中、安神养心的功效。</a:t>
            </a:r>
            <a:endParaRPr lang="zh-CN" altLang="en-US" sz="900" dirty="0">
              <a:solidFill>
                <a:schemeClr val="tx1">
                  <a:lumMod val="85000"/>
                  <a:lumOff val="15000"/>
                </a:schemeClr>
              </a:solidFill>
              <a:cs typeface="+mn-ea"/>
              <a:sym typeface="+mn-lt"/>
            </a:endParaRPr>
          </a:p>
        </p:txBody>
      </p:sp>
      <p:sp>
        <p:nvSpPr>
          <p:cNvPr id="9" name="1         _5"/>
          <p:cNvSpPr/>
          <p:nvPr/>
        </p:nvSpPr>
        <p:spPr>
          <a:xfrm>
            <a:off x="6305869" y="4355578"/>
            <a:ext cx="4590731" cy="1475753"/>
          </a:xfrm>
          <a:prstGeom prst="roundRect">
            <a:avLst>
              <a:gd name="adj" fmla="val 9083"/>
            </a:avLst>
          </a:prstGeom>
          <a:noFill/>
          <a:ln>
            <a:solidFill>
              <a:srgbClr val="ADBA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1         _6"/>
          <p:cNvSpPr/>
          <p:nvPr/>
        </p:nvSpPr>
        <p:spPr>
          <a:xfrm>
            <a:off x="6961476" y="1911652"/>
            <a:ext cx="3279515" cy="462161"/>
          </a:xfrm>
          <a:prstGeom prst="roundRect">
            <a:avLst/>
          </a:prstGeom>
          <a:solidFill>
            <a:srgbClr val="55C0EE"/>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pPr algn="ctr" defTabSz="1450340">
              <a:lnSpc>
                <a:spcPct val="200000"/>
              </a:lnSpc>
            </a:pPr>
            <a:endParaRPr lang="zh-CN" altLang="en-US" sz="1200">
              <a:solidFill>
                <a:schemeClr val="bg1"/>
              </a:solidFill>
              <a:cs typeface="+mn-ea"/>
              <a:sym typeface="+mn-lt"/>
            </a:endParaRPr>
          </a:p>
        </p:txBody>
      </p:sp>
      <p:sp>
        <p:nvSpPr>
          <p:cNvPr id="11" name="1          _7"/>
          <p:cNvSpPr txBox="1"/>
          <p:nvPr/>
        </p:nvSpPr>
        <p:spPr>
          <a:xfrm>
            <a:off x="7192722" y="1961450"/>
            <a:ext cx="2797972" cy="338554"/>
          </a:xfrm>
          <a:prstGeom prst="rect">
            <a:avLst/>
          </a:prstGeom>
          <a:noFill/>
        </p:spPr>
        <p:txBody>
          <a:bodyPr wrap="square" rtlCol="0">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秋季养生注意问题</a:t>
            </a:r>
          </a:p>
        </p:txBody>
      </p:sp>
      <p:sp>
        <p:nvSpPr>
          <p:cNvPr id="12" name="1         _8"/>
          <p:cNvSpPr/>
          <p:nvPr/>
        </p:nvSpPr>
        <p:spPr>
          <a:xfrm>
            <a:off x="6961476" y="4162802"/>
            <a:ext cx="3279515" cy="462161"/>
          </a:xfrm>
          <a:prstGeom prst="roundRect">
            <a:avLst/>
          </a:prstGeom>
          <a:solidFill>
            <a:schemeClr val="accent1"/>
          </a:solidFill>
          <a:ln>
            <a:noFill/>
          </a:ln>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square" lIns="22860" tIns="22860" rIns="22860" bIns="22860" numCol="1" spcCol="1270" anchor="ctr" anchorCtr="0">
            <a:noAutofit/>
          </a:bodyPr>
          <a:lstStyle/>
          <a:p>
            <a:pPr algn="ctr" defTabSz="266700">
              <a:lnSpc>
                <a:spcPct val="90000"/>
              </a:lnSpc>
              <a:spcBef>
                <a:spcPct val="0"/>
              </a:spcBef>
              <a:spcAft>
                <a:spcPct val="35000"/>
              </a:spcAft>
            </a:pPr>
            <a:endParaRPr lang="zh-CN" altLang="en-US" sz="800">
              <a:solidFill>
                <a:srgbClr val="FFFFFF"/>
              </a:solidFill>
              <a:latin typeface="Lato Light"/>
              <a:cs typeface="Lato Light"/>
              <a:sym typeface="+mn-lt"/>
            </a:endParaRPr>
          </a:p>
        </p:txBody>
      </p:sp>
      <p:sp>
        <p:nvSpPr>
          <p:cNvPr id="13" name="1        _9"/>
          <p:cNvSpPr txBox="1"/>
          <p:nvPr/>
        </p:nvSpPr>
        <p:spPr>
          <a:xfrm>
            <a:off x="7173672" y="4215080"/>
            <a:ext cx="2797972" cy="338554"/>
          </a:xfrm>
          <a:prstGeom prst="rect">
            <a:avLst/>
          </a:prstGeom>
          <a:noFill/>
        </p:spPr>
        <p:txBody>
          <a:bodyPr wrap="square" rtlCol="0">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初秋注意事项</a:t>
            </a:r>
          </a:p>
        </p:txBody>
      </p:sp>
      <p:sp>
        <p:nvSpPr>
          <p:cNvPr id="14" name="1          _10"/>
          <p:cNvSpPr/>
          <p:nvPr/>
        </p:nvSpPr>
        <p:spPr>
          <a:xfrm>
            <a:off x="6482890" y="4648807"/>
            <a:ext cx="4273035" cy="1131079"/>
          </a:xfrm>
          <a:prstGeom prst="rect">
            <a:avLst/>
          </a:prstGeom>
        </p:spPr>
        <p:txBody>
          <a:bodyPr wrap="square">
            <a:spAutoFit/>
          </a:bodyPr>
          <a:lstStyle/>
          <a:p>
            <a:pPr>
              <a:lnSpc>
                <a:spcPct val="15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潮湿闷热天气渐行渐远，昼夜温差逐渐增大，市民朋友应注意调整、增减衣物，预防感冒、颈椎病、过敏性鼻炎、过敏性哮喘等疾病的发作，由于这些疾病很大程度上与贪凉有关。因此，此时节要记得，通风开窗，注意保暖，不可贪凉。夜晚入睡时，一定要盖上被子、毛巾被之类的被褥抵御夜凉侵袭。也要格外注意饮食卫生，养成良好的卫生习惯，切忌暴饮暴食。</a:t>
            </a:r>
          </a:p>
        </p:txBody>
      </p:sp>
      <p:sp>
        <p:nvSpPr>
          <p:cNvPr id="17" name="1         _1"/>
          <p:cNvSpPr>
            <a:spLocks noGrp="1"/>
          </p:cNvSpPr>
          <p:nvPr>
            <p:ph type="body" sz="quarter" idx="13"/>
          </p:nvPr>
        </p:nvSpPr>
        <p:spPr>
          <a:xfrm>
            <a:off x="622300" y="330200"/>
            <a:ext cx="7886700" cy="431800"/>
          </a:xfrm>
        </p:spPr>
        <p:txBody>
          <a:bodyPr>
            <a:normAutofit fontScale="92500" lnSpcReduction="10000"/>
          </a:bodyPr>
          <a:lstStyle/>
          <a:p>
            <a:r>
              <a:rPr lang="zh-CN" altLang="en-US" dirty="0"/>
              <a:t>早间资讯</a:t>
            </a:r>
          </a:p>
        </p:txBody>
      </p:sp>
      <p:sp>
        <p:nvSpPr>
          <p:cNvPr id="18" name="1          _2"/>
          <p:cNvSpPr>
            <a:spLocks noGrp="1"/>
          </p:cNvSpPr>
          <p:nvPr>
            <p:ph type="body" sz="quarter" idx="14"/>
          </p:nvPr>
        </p:nvSpPr>
        <p:spPr>
          <a:xfrm>
            <a:off x="622300" y="685800"/>
            <a:ext cx="7886700" cy="304800"/>
          </a:xfrm>
        </p:spPr>
        <p:txBody>
          <a:bodyPr>
            <a:normAutofit lnSpcReduction="10000"/>
          </a:bodyPr>
          <a:lstStyle/>
          <a:p>
            <a:r>
              <a:rPr lang="en-US" altLang="zh-CN" dirty="0"/>
              <a:t>Click here to edit the content you want to recommend that you use the</a:t>
            </a:r>
            <a:endParaRPr lang="zh-CN" altLang="en-US" dirty="0"/>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750"/>
                                        <p:tgtEl>
                                          <p:spTgt spid="16"/>
                                        </p:tgtEl>
                                        <p:attrNameLst>
                                          <p:attrName>ppt_x</p:attrName>
                                        </p:attrNameLst>
                                      </p:cBhvr>
                                      <p:tavLst>
                                        <p:tav tm="0">
                                          <p:val>
                                            <p:strVal val="#ppt_x-#ppt_w*1.125000"/>
                                          </p:val>
                                        </p:tav>
                                        <p:tav tm="100000">
                                          <p:val>
                                            <p:strVal val="#ppt_x"/>
                                          </p:val>
                                        </p:tav>
                                      </p:tavLst>
                                    </p:anim>
                                    <p:animEffect transition="in" filter="wipe(right)">
                                      <p:cBhvr>
                                        <p:cTn id="8" dur="750"/>
                                        <p:tgtEl>
                                          <p:spTgt spid="16"/>
                                        </p:tgtEl>
                                      </p:cBhvr>
                                    </p:animEffect>
                                  </p:childTnLst>
                                </p:cTn>
                              </p:par>
                            </p:childTnLst>
                          </p:cTn>
                        </p:par>
                        <p:par>
                          <p:cTn id="9" fill="hold">
                            <p:stCondLst>
                              <p:cond delay="1000"/>
                            </p:stCondLst>
                            <p:childTnLst>
                              <p:par>
                                <p:cTn id="10" presetID="42" presetClass="entr" presetSubtype="0" fill="hold" grpId="0" nodeType="afterEffect">
                                  <p:stCondLst>
                                    <p:cond delay="0"/>
                                  </p:stCondLst>
                                  <p:childTnLst>
                                    <p:set>
                                      <p:cBhvr>
                                        <p:cTn id="11" dur="1" fill="hold">
                                          <p:stCondLst>
                                            <p:cond delay="0"/>
                                          </p:stCondLst>
                                        </p:cTn>
                                        <p:tgtEl>
                                          <p:spTgt spid="17">
                                            <p:txEl>
                                              <p:pRg st="0" end="0"/>
                                            </p:txEl>
                                          </p:spTgt>
                                        </p:tgtEl>
                                        <p:attrNameLst>
                                          <p:attrName>style.visibility</p:attrName>
                                        </p:attrNameLst>
                                      </p:cBhvr>
                                      <p:to>
                                        <p:strVal val="visible"/>
                                      </p:to>
                                    </p:set>
                                    <p:animEffect transition="in" filter="fade">
                                      <p:cBhvr>
                                        <p:cTn id="12" dur="1000"/>
                                        <p:tgtEl>
                                          <p:spTgt spid="17">
                                            <p:txEl>
                                              <p:pRg st="0" end="0"/>
                                            </p:txEl>
                                          </p:spTgt>
                                        </p:tgtEl>
                                      </p:cBhvr>
                                    </p:animEffect>
                                    <p:anim calcmode="lin" valueType="num">
                                      <p:cBhvr>
                                        <p:cTn id="13"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18">
                                            <p:txEl>
                                              <p:pRg st="0" end="0"/>
                                            </p:txEl>
                                          </p:spTgt>
                                        </p:tgtEl>
                                        <p:attrNameLst>
                                          <p:attrName>style.visibility</p:attrName>
                                        </p:attrNameLst>
                                      </p:cBhvr>
                                      <p:to>
                                        <p:strVal val="visible"/>
                                      </p:to>
                                    </p:set>
                                    <p:anim calcmode="lin" valueType="num">
                                      <p:cBhvr>
                                        <p:cTn id="18" dur="500" fill="hold"/>
                                        <p:tgtEl>
                                          <p:spTgt spid="18">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18">
                                            <p:txEl>
                                              <p:pRg st="0" end="0"/>
                                            </p:txEl>
                                          </p:spTgt>
                                        </p:tgtEl>
                                        <p:attrNameLst>
                                          <p:attrName>ppt_y</p:attrName>
                                        </p:attrNameLst>
                                      </p:cBhvr>
                                      <p:tavLst>
                                        <p:tav tm="0">
                                          <p:val>
                                            <p:strVal val="#ppt_y"/>
                                          </p:val>
                                        </p:tav>
                                        <p:tav tm="100000">
                                          <p:val>
                                            <p:strVal val="#ppt_y"/>
                                          </p:val>
                                        </p:tav>
                                      </p:tavLst>
                                    </p:anim>
                                    <p:anim calcmode="lin" valueType="num">
                                      <p:cBhvr>
                                        <p:cTn id="20" dur="500" fill="hold"/>
                                        <p:tgtEl>
                                          <p:spTgt spid="18">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18">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18">
                                            <p:txEl>
                                              <p:pRg st="0" end="0"/>
                                            </p:txEl>
                                          </p:spTgt>
                                        </p:tgtEl>
                                      </p:cBhvr>
                                    </p:animEffect>
                                  </p:childTnLst>
                                </p:cTn>
                              </p:par>
                            </p:childTnLst>
                          </p:cTn>
                        </p:par>
                        <p:par>
                          <p:cTn id="23" fill="hold">
                            <p:stCondLst>
                              <p:cond delay="5650"/>
                            </p:stCondLst>
                            <p:childTnLst>
                              <p:par>
                                <p:cTn id="24" presetID="53" presetClass="entr" presetSubtype="16"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p:cTn id="26" dur="500" fill="hold"/>
                                        <p:tgtEl>
                                          <p:spTgt spid="10"/>
                                        </p:tgtEl>
                                        <p:attrNameLst>
                                          <p:attrName>ppt_w</p:attrName>
                                        </p:attrNameLst>
                                      </p:cBhvr>
                                      <p:tavLst>
                                        <p:tav tm="0">
                                          <p:val>
                                            <p:fltVal val="0"/>
                                          </p:val>
                                        </p:tav>
                                        <p:tav tm="100000">
                                          <p:val>
                                            <p:strVal val="#ppt_w"/>
                                          </p:val>
                                        </p:tav>
                                      </p:tavLst>
                                    </p:anim>
                                    <p:anim calcmode="lin" valueType="num">
                                      <p:cBhvr>
                                        <p:cTn id="27" dur="500" fill="hold"/>
                                        <p:tgtEl>
                                          <p:spTgt spid="10"/>
                                        </p:tgtEl>
                                        <p:attrNameLst>
                                          <p:attrName>ppt_h</p:attrName>
                                        </p:attrNameLst>
                                      </p:cBhvr>
                                      <p:tavLst>
                                        <p:tav tm="0">
                                          <p:val>
                                            <p:fltVal val="0"/>
                                          </p:val>
                                        </p:tav>
                                        <p:tav tm="100000">
                                          <p:val>
                                            <p:strVal val="#ppt_h"/>
                                          </p:val>
                                        </p:tav>
                                      </p:tavLst>
                                    </p:anim>
                                    <p:animEffect transition="in" filter="fade">
                                      <p:cBhvr>
                                        <p:cTn id="28" dur="500"/>
                                        <p:tgtEl>
                                          <p:spTgt spid="10"/>
                                        </p:tgtEl>
                                      </p:cBhvr>
                                    </p:animEffect>
                                  </p:childTnLst>
                                </p:cTn>
                              </p:par>
                            </p:childTnLst>
                          </p:cTn>
                        </p:par>
                        <p:par>
                          <p:cTn id="29" fill="hold">
                            <p:stCondLst>
                              <p:cond delay="6150"/>
                            </p:stCondLst>
                            <p:childTnLst>
                              <p:par>
                                <p:cTn id="30" presetID="22" presetClass="entr" presetSubtype="4"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down)">
                                      <p:cBhvr>
                                        <p:cTn id="32" dur="500"/>
                                        <p:tgtEl>
                                          <p:spTgt spid="7"/>
                                        </p:tgtEl>
                                      </p:cBhvr>
                                    </p:animEffect>
                                  </p:childTnLst>
                                </p:cTn>
                              </p:par>
                            </p:childTnLst>
                          </p:cTn>
                        </p:par>
                        <p:par>
                          <p:cTn id="33" fill="hold">
                            <p:stCondLst>
                              <p:cond delay="6650"/>
                            </p:stCondLst>
                            <p:childTnLst>
                              <p:par>
                                <p:cTn id="34" presetID="41" presetClass="entr" presetSubtype="0" fill="hold" grpId="0" nodeType="afterEffect">
                                  <p:stCondLst>
                                    <p:cond delay="0"/>
                                  </p:stCondLst>
                                  <p:iterate type="lt">
                                    <p:tmPct val="10000"/>
                                  </p:iterate>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37" dur="500" fill="hold"/>
                                        <p:tgtEl>
                                          <p:spTgt spid="11"/>
                                        </p:tgtEl>
                                        <p:attrNameLst>
                                          <p:attrName>ppt_y</p:attrName>
                                        </p:attrNameLst>
                                      </p:cBhvr>
                                      <p:tavLst>
                                        <p:tav tm="0">
                                          <p:val>
                                            <p:strVal val="#ppt_y"/>
                                          </p:val>
                                        </p:tav>
                                        <p:tav tm="100000">
                                          <p:val>
                                            <p:strVal val="#ppt_y"/>
                                          </p:val>
                                        </p:tav>
                                      </p:tavLst>
                                    </p:anim>
                                    <p:anim calcmode="lin" valueType="num">
                                      <p:cBhvr>
                                        <p:cTn id="38"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39"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40" dur="500" tmFilter="0,0; .5, 1; 1, 1"/>
                                        <p:tgtEl>
                                          <p:spTgt spid="11"/>
                                        </p:tgtEl>
                                      </p:cBhvr>
                                    </p:animEffect>
                                  </p:childTnLst>
                                </p:cTn>
                              </p:par>
                            </p:childTnLst>
                          </p:cTn>
                        </p:par>
                        <p:par>
                          <p:cTn id="41" fill="hold">
                            <p:stCondLst>
                              <p:cond delay="7500"/>
                            </p:stCondLst>
                            <p:childTnLst>
                              <p:par>
                                <p:cTn id="42" presetID="16" presetClass="entr" presetSubtype="21"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barn(inVertical)">
                                      <p:cBhvr>
                                        <p:cTn id="44" dur="500"/>
                                        <p:tgtEl>
                                          <p:spTgt spid="8"/>
                                        </p:tgtEl>
                                      </p:cBhvr>
                                    </p:animEffect>
                                  </p:childTnLst>
                                </p:cTn>
                              </p:par>
                            </p:childTnLst>
                          </p:cTn>
                        </p:par>
                        <p:par>
                          <p:cTn id="45" fill="hold">
                            <p:stCondLst>
                              <p:cond delay="8000"/>
                            </p:stCondLst>
                            <p:childTnLst>
                              <p:par>
                                <p:cTn id="46" presetID="53" presetClass="entr" presetSubtype="16"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childTnLst>
                                </p:cTn>
                              </p:par>
                            </p:childTnLst>
                          </p:cTn>
                        </p:par>
                        <p:par>
                          <p:cTn id="51" fill="hold">
                            <p:stCondLst>
                              <p:cond delay="8500"/>
                            </p:stCondLst>
                            <p:childTnLst>
                              <p:par>
                                <p:cTn id="52" presetID="22" presetClass="entr" presetSubtype="4" fill="hold" grpId="0" nodeType="after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wipe(down)">
                                      <p:cBhvr>
                                        <p:cTn id="54" dur="500"/>
                                        <p:tgtEl>
                                          <p:spTgt spid="9"/>
                                        </p:tgtEl>
                                      </p:cBhvr>
                                    </p:animEffect>
                                  </p:childTnLst>
                                </p:cTn>
                              </p:par>
                            </p:childTnLst>
                          </p:cTn>
                        </p:par>
                        <p:par>
                          <p:cTn id="55" fill="hold">
                            <p:stCondLst>
                              <p:cond delay="9000"/>
                            </p:stCondLst>
                            <p:childTnLst>
                              <p:par>
                                <p:cTn id="56" presetID="41" presetClass="entr" presetSubtype="0" fill="hold" grpId="0" nodeType="afterEffect">
                                  <p:stCondLst>
                                    <p:cond delay="0"/>
                                  </p:stCondLst>
                                  <p:iterate type="lt">
                                    <p:tmPct val="10000"/>
                                  </p:iterate>
                                  <p:childTnLst>
                                    <p:set>
                                      <p:cBhvr>
                                        <p:cTn id="57" dur="1" fill="hold">
                                          <p:stCondLst>
                                            <p:cond delay="0"/>
                                          </p:stCondLst>
                                        </p:cTn>
                                        <p:tgtEl>
                                          <p:spTgt spid="13"/>
                                        </p:tgtEl>
                                        <p:attrNameLst>
                                          <p:attrName>style.visibility</p:attrName>
                                        </p:attrNameLst>
                                      </p:cBhvr>
                                      <p:to>
                                        <p:strVal val="visible"/>
                                      </p:to>
                                    </p:set>
                                    <p:anim calcmode="lin" valueType="num">
                                      <p:cBhvr>
                                        <p:cTn id="58"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59" dur="500" fill="hold"/>
                                        <p:tgtEl>
                                          <p:spTgt spid="13"/>
                                        </p:tgtEl>
                                        <p:attrNameLst>
                                          <p:attrName>ppt_y</p:attrName>
                                        </p:attrNameLst>
                                      </p:cBhvr>
                                      <p:tavLst>
                                        <p:tav tm="0">
                                          <p:val>
                                            <p:strVal val="#ppt_y"/>
                                          </p:val>
                                        </p:tav>
                                        <p:tav tm="100000">
                                          <p:val>
                                            <p:strVal val="#ppt_y"/>
                                          </p:val>
                                        </p:tav>
                                      </p:tavLst>
                                    </p:anim>
                                    <p:anim calcmode="lin" valueType="num">
                                      <p:cBhvr>
                                        <p:cTn id="60"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61"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62" dur="500" tmFilter="0,0; .5, 1; 1, 1"/>
                                        <p:tgtEl>
                                          <p:spTgt spid="13"/>
                                        </p:tgtEl>
                                      </p:cBhvr>
                                    </p:animEffect>
                                  </p:childTnLst>
                                </p:cTn>
                              </p:par>
                            </p:childTnLst>
                          </p:cTn>
                        </p:par>
                        <p:par>
                          <p:cTn id="63" fill="hold">
                            <p:stCondLst>
                              <p:cond delay="9750"/>
                            </p:stCondLst>
                            <p:childTnLst>
                              <p:par>
                                <p:cTn id="64" presetID="16" presetClass="entr" presetSubtype="21"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Effect transition="in" filter="barn(inVertical)">
                                      <p:cBhvr>
                                        <p:cTn id="6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7" grpId="0" animBg="1"/>
      <p:bldP spid="8" grpId="0"/>
      <p:bldP spid="9" grpId="0" animBg="1"/>
      <p:bldP spid="10" grpId="0" animBg="1"/>
      <p:bldP spid="11" grpId="0"/>
      <p:bldP spid="12" grpId="0" animBg="1"/>
      <p:bldP spid="13" grpId="0"/>
      <p:bldP spid="14" grpId="0"/>
      <p:bldP spid="17" grpId="0" build="p"/>
      <p:bldP spid="18"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3"/>
          <p:cNvPicPr>
            <a:picLocks noChangeAspect="1"/>
          </p:cNvPicPr>
          <p:nvPr/>
        </p:nvPicPr>
        <p:blipFill>
          <a:blip r:embed="rId3"/>
          <a:stretch>
            <a:fillRect/>
          </a:stretch>
        </p:blipFill>
        <p:spPr>
          <a:xfrm>
            <a:off x="2540" y="-10795"/>
            <a:ext cx="12214860" cy="6910070"/>
          </a:xfrm>
          <a:prstGeom prst="rect">
            <a:avLst/>
          </a:prstGeom>
        </p:spPr>
      </p:pic>
      <p:sp>
        <p:nvSpPr>
          <p:cNvPr id="10" name="1         _3"/>
          <p:cNvSpPr/>
          <p:nvPr/>
        </p:nvSpPr>
        <p:spPr>
          <a:xfrm rot="18900000" flipH="1">
            <a:off x="771046" y="3475962"/>
            <a:ext cx="317789" cy="317789"/>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2" name="1          _4"/>
          <p:cNvSpPr txBox="1">
            <a:spLocks noChangeArrowheads="1"/>
          </p:cNvSpPr>
          <p:nvPr/>
        </p:nvSpPr>
        <p:spPr bwMode="auto">
          <a:xfrm>
            <a:off x="798030" y="4325969"/>
            <a:ext cx="311256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4800" b="1" dirty="0">
                <a:solidFill>
                  <a:schemeClr val="tx1">
                    <a:lumMod val="75000"/>
                    <a:lumOff val="25000"/>
                  </a:schemeClr>
                </a:solidFill>
                <a:latin typeface="华文细黑" panose="02010600040101010101" pitchFamily="2" charset="-122"/>
                <a:ea typeface="华文细黑" panose="02010600040101010101" pitchFamily="2" charset="-122"/>
              </a:rPr>
              <a:t>心灵鸡汤</a:t>
            </a:r>
          </a:p>
        </p:txBody>
      </p:sp>
      <p:sp>
        <p:nvSpPr>
          <p:cNvPr id="13" name="1       _5"/>
          <p:cNvSpPr>
            <a:spLocks noChangeArrowheads="1"/>
          </p:cNvSpPr>
          <p:nvPr/>
        </p:nvSpPr>
        <p:spPr bwMode="auto">
          <a:xfrm>
            <a:off x="912330" y="4075430"/>
            <a:ext cx="2530757"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20000"/>
              </a:lnSpc>
              <a:spcBef>
                <a:spcPct val="0"/>
              </a:spcBef>
              <a:buNone/>
            </a:pPr>
            <a:r>
              <a:rPr lang="en-US" altLang="zh-CN" sz="1200" dirty="0">
                <a:solidFill>
                  <a:schemeClr val="tx1">
                    <a:lumMod val="75000"/>
                    <a:lumOff val="25000"/>
                  </a:schemeClr>
                </a:solidFill>
                <a:latin typeface="Arial" panose="020B0604020202020204" pitchFamily="34" charset="0"/>
                <a:cs typeface="Arial" panose="020B0604020202020204" pitchFamily="34" charset="0"/>
              </a:rPr>
              <a:t>CHICKEN SOUP FOR THE SOUL</a:t>
            </a:r>
          </a:p>
        </p:txBody>
      </p:sp>
      <p:cxnSp>
        <p:nvCxnSpPr>
          <p:cNvPr id="14" name="1          _6"/>
          <p:cNvCxnSpPr/>
          <p:nvPr/>
        </p:nvCxnSpPr>
        <p:spPr bwMode="auto">
          <a:xfrm flipH="1">
            <a:off x="912330" y="5342255"/>
            <a:ext cx="1171575" cy="0"/>
          </a:xfrm>
          <a:prstGeom prst="lin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5" name="1          _7"/>
          <p:cNvSpPr>
            <a:spLocks noChangeArrowheads="1"/>
          </p:cNvSpPr>
          <p:nvPr/>
        </p:nvSpPr>
        <p:spPr bwMode="auto">
          <a:xfrm>
            <a:off x="886930" y="5480364"/>
            <a:ext cx="506124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None/>
            </a:pPr>
            <a:r>
              <a:rPr lang="en-US" altLang="zh-CN" sz="1000" dirty="0"/>
              <a:t>The quality of the training is decided by the effect of class </a:t>
            </a:r>
            <a:r>
              <a:rPr lang="en-US" altLang="zh-CN" sz="1000" dirty="0" err="1"/>
              <a:t>education.The</a:t>
            </a:r>
            <a:r>
              <a:rPr lang="en-US" altLang="zh-CN" sz="1000" dirty="0"/>
              <a:t> quality of the training is decided by the effect of class education.</a:t>
            </a:r>
            <a:endParaRPr lang="en-US" altLang="zh-CN" sz="10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2" name="1        _8"/>
          <p:cNvSpPr txBox="1"/>
          <p:nvPr/>
        </p:nvSpPr>
        <p:spPr>
          <a:xfrm>
            <a:off x="1274068" y="3255913"/>
            <a:ext cx="809837" cy="769441"/>
          </a:xfrm>
          <a:prstGeom prst="rect">
            <a:avLst/>
          </a:prstGeom>
          <a:noFill/>
        </p:spPr>
        <p:txBody>
          <a:bodyPr wrap="none" rtlCol="0">
            <a:spAutoFit/>
          </a:bodyPr>
          <a:lstStyle/>
          <a:p>
            <a:r>
              <a:rPr lang="en-US" altLang="zh-CN" sz="4400" b="1" dirty="0">
                <a:solidFill>
                  <a:schemeClr val="accent1"/>
                </a:solidFill>
                <a:latin typeface="华文细黑" panose="02010600040101010101" pitchFamily="2" charset="-122"/>
                <a:ea typeface="华文细黑" panose="02010600040101010101" pitchFamily="2" charset="-122"/>
              </a:rPr>
              <a:t>03</a:t>
            </a:r>
            <a:endParaRPr lang="zh-CN" altLang="en-US" sz="4400" b="1" dirty="0">
              <a:solidFill>
                <a:schemeClr val="accent1"/>
              </a:solidFill>
              <a:latin typeface="华文细黑" panose="02010600040101010101" pitchFamily="2" charset="-122"/>
              <a:ea typeface="华文细黑" panose="02010600040101010101" pitchFamily="2" charset="-122"/>
            </a:endParaRP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6" presetClass="entr" presetSubtype="2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par>
                          <p:cTn id="18" fill="hold">
                            <p:stCondLst>
                              <p:cond delay="2000"/>
                            </p:stCondLst>
                            <p:childTnLst>
                              <p:par>
                                <p:cTn id="19" presetID="30" presetClass="entr" presetSubtype="0"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800" decel="100000"/>
                                        <p:tgtEl>
                                          <p:spTgt spid="12"/>
                                        </p:tgtEl>
                                      </p:cBhvr>
                                    </p:animEffect>
                                    <p:anim calcmode="lin" valueType="num">
                                      <p:cBhvr>
                                        <p:cTn id="22" dur="800" decel="100000" fill="hold"/>
                                        <p:tgtEl>
                                          <p:spTgt spid="12"/>
                                        </p:tgtEl>
                                        <p:attrNameLst>
                                          <p:attrName>style.rotation</p:attrName>
                                        </p:attrNameLst>
                                      </p:cBhvr>
                                      <p:tavLst>
                                        <p:tav tm="0">
                                          <p:val>
                                            <p:fltVal val="-90"/>
                                          </p:val>
                                        </p:tav>
                                        <p:tav tm="100000">
                                          <p:val>
                                            <p:fltVal val="0"/>
                                          </p:val>
                                        </p:tav>
                                      </p:tavLst>
                                    </p:anim>
                                    <p:anim calcmode="lin" valueType="num">
                                      <p:cBhvr>
                                        <p:cTn id="23" dur="800" decel="100000" fill="hold"/>
                                        <p:tgtEl>
                                          <p:spTgt spid="12"/>
                                        </p:tgtEl>
                                        <p:attrNameLst>
                                          <p:attrName>ppt_x</p:attrName>
                                        </p:attrNameLst>
                                      </p:cBhvr>
                                      <p:tavLst>
                                        <p:tav tm="0">
                                          <p:val>
                                            <p:strVal val="#ppt_x+0.4"/>
                                          </p:val>
                                        </p:tav>
                                        <p:tav tm="100000">
                                          <p:val>
                                            <p:strVal val="#ppt_x-0.05"/>
                                          </p:val>
                                        </p:tav>
                                      </p:tavLst>
                                    </p:anim>
                                    <p:anim calcmode="lin" valueType="num">
                                      <p:cBhvr>
                                        <p:cTn id="24" dur="800" decel="100000" fill="hold"/>
                                        <p:tgtEl>
                                          <p:spTgt spid="12"/>
                                        </p:tgtEl>
                                        <p:attrNameLst>
                                          <p:attrName>ppt_y</p:attrName>
                                        </p:attrNameLst>
                                      </p:cBhvr>
                                      <p:tavLst>
                                        <p:tav tm="0">
                                          <p:val>
                                            <p:strVal val="#ppt_y-0.4"/>
                                          </p:val>
                                        </p:tav>
                                        <p:tav tm="100000">
                                          <p:val>
                                            <p:strVal val="#ppt_y+0.1"/>
                                          </p:val>
                                        </p:tav>
                                      </p:tavLst>
                                    </p:anim>
                                    <p:anim calcmode="lin" valueType="num">
                                      <p:cBhvr>
                                        <p:cTn id="25" dur="200" accel="100000" fill="hold">
                                          <p:stCondLst>
                                            <p:cond delay="800"/>
                                          </p:stCondLst>
                                        </p:cTn>
                                        <p:tgtEl>
                                          <p:spTgt spid="12"/>
                                        </p:tgtEl>
                                        <p:attrNameLst>
                                          <p:attrName>ppt_x</p:attrName>
                                        </p:attrNameLst>
                                      </p:cBhvr>
                                      <p:tavLst>
                                        <p:tav tm="0">
                                          <p:val>
                                            <p:strVal val="#ppt_x-0.05"/>
                                          </p:val>
                                        </p:tav>
                                        <p:tav tm="100000">
                                          <p:val>
                                            <p:strVal val="#ppt_x"/>
                                          </p:val>
                                        </p:tav>
                                      </p:tavLst>
                                    </p:anim>
                                    <p:anim calcmode="lin" valueType="num">
                                      <p:cBhvr>
                                        <p:cTn id="26" dur="200" accel="100000" fill="hold">
                                          <p:stCondLst>
                                            <p:cond delay="800"/>
                                          </p:stCondLst>
                                        </p:cTn>
                                        <p:tgtEl>
                                          <p:spTgt spid="12"/>
                                        </p:tgtEl>
                                        <p:attrNameLst>
                                          <p:attrName>ppt_y</p:attrName>
                                        </p:attrNameLst>
                                      </p:cBhvr>
                                      <p:tavLst>
                                        <p:tav tm="0">
                                          <p:val>
                                            <p:strVal val="#ppt_y+0.1"/>
                                          </p:val>
                                        </p:tav>
                                        <p:tav tm="100000">
                                          <p:val>
                                            <p:strVal val="#ppt_y"/>
                                          </p:val>
                                        </p:tav>
                                      </p:tavLst>
                                    </p:anim>
                                  </p:childTnLst>
                                </p:cTn>
                              </p:par>
                            </p:childTnLst>
                          </p:cTn>
                        </p:par>
                        <p:par>
                          <p:cTn id="27" fill="hold">
                            <p:stCondLst>
                              <p:cond delay="3000"/>
                            </p:stCondLst>
                            <p:childTnLst>
                              <p:par>
                                <p:cTn id="28" presetID="26" presetClass="entr" presetSubtype="0" fill="hold" grpId="0" nodeType="after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wipe(down)">
                                      <p:cBhvr>
                                        <p:cTn id="30" dur="580">
                                          <p:stCondLst>
                                            <p:cond delay="0"/>
                                          </p:stCondLst>
                                        </p:cTn>
                                        <p:tgtEl>
                                          <p:spTgt spid="13"/>
                                        </p:tgtEl>
                                      </p:cBhvr>
                                    </p:animEffect>
                                    <p:anim calcmode="lin" valueType="num">
                                      <p:cBhvr>
                                        <p:cTn id="31"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36" dur="26">
                                          <p:stCondLst>
                                            <p:cond delay="650"/>
                                          </p:stCondLst>
                                        </p:cTn>
                                        <p:tgtEl>
                                          <p:spTgt spid="13"/>
                                        </p:tgtEl>
                                      </p:cBhvr>
                                      <p:to x="100000" y="60000"/>
                                    </p:animScale>
                                    <p:animScale>
                                      <p:cBhvr>
                                        <p:cTn id="37" dur="166" decel="50000">
                                          <p:stCondLst>
                                            <p:cond delay="676"/>
                                          </p:stCondLst>
                                        </p:cTn>
                                        <p:tgtEl>
                                          <p:spTgt spid="13"/>
                                        </p:tgtEl>
                                      </p:cBhvr>
                                      <p:to x="100000" y="100000"/>
                                    </p:animScale>
                                    <p:animScale>
                                      <p:cBhvr>
                                        <p:cTn id="38" dur="26">
                                          <p:stCondLst>
                                            <p:cond delay="1312"/>
                                          </p:stCondLst>
                                        </p:cTn>
                                        <p:tgtEl>
                                          <p:spTgt spid="13"/>
                                        </p:tgtEl>
                                      </p:cBhvr>
                                      <p:to x="100000" y="80000"/>
                                    </p:animScale>
                                    <p:animScale>
                                      <p:cBhvr>
                                        <p:cTn id="39" dur="166" decel="50000">
                                          <p:stCondLst>
                                            <p:cond delay="1338"/>
                                          </p:stCondLst>
                                        </p:cTn>
                                        <p:tgtEl>
                                          <p:spTgt spid="13"/>
                                        </p:tgtEl>
                                      </p:cBhvr>
                                      <p:to x="100000" y="100000"/>
                                    </p:animScale>
                                    <p:animScale>
                                      <p:cBhvr>
                                        <p:cTn id="40" dur="26">
                                          <p:stCondLst>
                                            <p:cond delay="1642"/>
                                          </p:stCondLst>
                                        </p:cTn>
                                        <p:tgtEl>
                                          <p:spTgt spid="13"/>
                                        </p:tgtEl>
                                      </p:cBhvr>
                                      <p:to x="100000" y="90000"/>
                                    </p:animScale>
                                    <p:animScale>
                                      <p:cBhvr>
                                        <p:cTn id="41" dur="166" decel="50000">
                                          <p:stCondLst>
                                            <p:cond delay="1668"/>
                                          </p:stCondLst>
                                        </p:cTn>
                                        <p:tgtEl>
                                          <p:spTgt spid="13"/>
                                        </p:tgtEl>
                                      </p:cBhvr>
                                      <p:to x="100000" y="100000"/>
                                    </p:animScale>
                                    <p:animScale>
                                      <p:cBhvr>
                                        <p:cTn id="42" dur="26">
                                          <p:stCondLst>
                                            <p:cond delay="1808"/>
                                          </p:stCondLst>
                                        </p:cTn>
                                        <p:tgtEl>
                                          <p:spTgt spid="13"/>
                                        </p:tgtEl>
                                      </p:cBhvr>
                                      <p:to x="100000" y="95000"/>
                                    </p:animScale>
                                    <p:animScale>
                                      <p:cBhvr>
                                        <p:cTn id="43" dur="166" decel="50000">
                                          <p:stCondLst>
                                            <p:cond delay="1834"/>
                                          </p:stCondLst>
                                        </p:cTn>
                                        <p:tgtEl>
                                          <p:spTgt spid="13"/>
                                        </p:tgtEl>
                                      </p:cBhvr>
                                      <p:to x="100000" y="100000"/>
                                    </p:animScale>
                                  </p:childTnLst>
                                </p:cTn>
                              </p:par>
                            </p:childTnLst>
                          </p:cTn>
                        </p:par>
                        <p:par>
                          <p:cTn id="44" fill="hold">
                            <p:stCondLst>
                              <p:cond delay="5000"/>
                            </p:stCondLst>
                            <p:childTnLst>
                              <p:par>
                                <p:cTn id="45" presetID="55" presetClass="entr" presetSubtype="0"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p:cTn id="47" dur="1000" fill="hold"/>
                                        <p:tgtEl>
                                          <p:spTgt spid="14"/>
                                        </p:tgtEl>
                                        <p:attrNameLst>
                                          <p:attrName>ppt_w</p:attrName>
                                        </p:attrNameLst>
                                      </p:cBhvr>
                                      <p:tavLst>
                                        <p:tav tm="0">
                                          <p:val>
                                            <p:strVal val="#ppt_w*0.70"/>
                                          </p:val>
                                        </p:tav>
                                        <p:tav tm="100000">
                                          <p:val>
                                            <p:strVal val="#ppt_w"/>
                                          </p:val>
                                        </p:tav>
                                      </p:tavLst>
                                    </p:anim>
                                    <p:anim calcmode="lin" valueType="num">
                                      <p:cBhvr>
                                        <p:cTn id="48" dur="1000" fill="hold"/>
                                        <p:tgtEl>
                                          <p:spTgt spid="14"/>
                                        </p:tgtEl>
                                        <p:attrNameLst>
                                          <p:attrName>ppt_h</p:attrName>
                                        </p:attrNameLst>
                                      </p:cBhvr>
                                      <p:tavLst>
                                        <p:tav tm="0">
                                          <p:val>
                                            <p:strVal val="#ppt_h"/>
                                          </p:val>
                                        </p:tav>
                                        <p:tav tm="100000">
                                          <p:val>
                                            <p:strVal val="#ppt_h"/>
                                          </p:val>
                                        </p:tav>
                                      </p:tavLst>
                                    </p:anim>
                                    <p:animEffect transition="in" filter="fade">
                                      <p:cBhvr>
                                        <p:cTn id="49" dur="1000"/>
                                        <p:tgtEl>
                                          <p:spTgt spid="14"/>
                                        </p:tgtEl>
                                      </p:cBhvr>
                                    </p:animEffect>
                                  </p:childTnLst>
                                </p:cTn>
                              </p:par>
                            </p:childTnLst>
                          </p:cTn>
                        </p:par>
                        <p:par>
                          <p:cTn id="50" fill="hold">
                            <p:stCondLst>
                              <p:cond delay="6000"/>
                            </p:stCondLst>
                            <p:childTnLst>
                              <p:par>
                                <p:cTn id="51" presetID="41" presetClass="entr" presetSubtype="0" fill="hold" grpId="0" nodeType="afterEffect">
                                  <p:stCondLst>
                                    <p:cond delay="0"/>
                                  </p:stCondLst>
                                  <p:iterate type="lt">
                                    <p:tmPct val="10000"/>
                                  </p:iterate>
                                  <p:childTnLst>
                                    <p:set>
                                      <p:cBhvr>
                                        <p:cTn id="52" dur="1" fill="hold">
                                          <p:stCondLst>
                                            <p:cond delay="0"/>
                                          </p:stCondLst>
                                        </p:cTn>
                                        <p:tgtEl>
                                          <p:spTgt spid="15"/>
                                        </p:tgtEl>
                                        <p:attrNameLst>
                                          <p:attrName>style.visibility</p:attrName>
                                        </p:attrNameLst>
                                      </p:cBhvr>
                                      <p:to>
                                        <p:strVal val="visible"/>
                                      </p:to>
                                    </p:set>
                                    <p:anim calcmode="lin" valueType="num">
                                      <p:cBhvr>
                                        <p:cTn id="53"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54" dur="500" fill="hold"/>
                                        <p:tgtEl>
                                          <p:spTgt spid="15"/>
                                        </p:tgtEl>
                                        <p:attrNameLst>
                                          <p:attrName>ppt_y</p:attrName>
                                        </p:attrNameLst>
                                      </p:cBhvr>
                                      <p:tavLst>
                                        <p:tav tm="0">
                                          <p:val>
                                            <p:strVal val="#ppt_y"/>
                                          </p:val>
                                        </p:tav>
                                        <p:tav tm="100000">
                                          <p:val>
                                            <p:strVal val="#ppt_y"/>
                                          </p:val>
                                        </p:tav>
                                      </p:tavLst>
                                    </p:anim>
                                    <p:anim calcmode="lin" valueType="num">
                                      <p:cBhvr>
                                        <p:cTn id="55"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56"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57" dur="500" tmFilter="0,0; .5, 1; 1, 1"/>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P spid="13" grpId="0"/>
      <p:bldP spid="15" grpId="0"/>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1          _1"/>
          <p:cNvSpPr>
            <a:spLocks noGrp="1"/>
          </p:cNvSpPr>
          <p:nvPr>
            <p:ph type="body" sz="quarter" idx="13"/>
          </p:nvPr>
        </p:nvSpPr>
        <p:spPr>
          <a:xfrm>
            <a:off x="622300" y="330200"/>
            <a:ext cx="7886700" cy="431800"/>
          </a:xfrm>
        </p:spPr>
        <p:txBody>
          <a:bodyPr>
            <a:normAutofit fontScale="92500" lnSpcReduction="10000"/>
          </a:bodyPr>
          <a:lstStyle/>
          <a:p>
            <a:r>
              <a:rPr lang="zh-CN" altLang="en-US" dirty="0"/>
              <a:t>心灵鸡汤</a:t>
            </a:r>
          </a:p>
        </p:txBody>
      </p:sp>
      <p:sp>
        <p:nvSpPr>
          <p:cNvPr id="18" name="1         _2"/>
          <p:cNvSpPr>
            <a:spLocks noGrp="1"/>
          </p:cNvSpPr>
          <p:nvPr>
            <p:ph type="body" sz="quarter" idx="14"/>
          </p:nvPr>
        </p:nvSpPr>
        <p:spPr>
          <a:xfrm>
            <a:off x="622300" y="685800"/>
            <a:ext cx="7886700" cy="304800"/>
          </a:xfrm>
        </p:spPr>
        <p:txBody>
          <a:bodyPr>
            <a:normAutofit lnSpcReduction="10000"/>
          </a:bodyPr>
          <a:lstStyle/>
          <a:p>
            <a:r>
              <a:rPr lang="en-US" altLang="zh-CN" dirty="0"/>
              <a:t>Click here to edit the content you want to recommend that you use the</a:t>
            </a:r>
            <a:endParaRPr lang="zh-CN" altLang="en-US" dirty="0"/>
          </a:p>
        </p:txBody>
      </p:sp>
      <p:sp>
        <p:nvSpPr>
          <p:cNvPr id="19" name="矩形 18"/>
          <p:cNvSpPr/>
          <p:nvPr/>
        </p:nvSpPr>
        <p:spPr>
          <a:xfrm>
            <a:off x="0" y="2092596"/>
            <a:ext cx="12192000" cy="3603625"/>
          </a:xfrm>
          <a:prstGeom prst="rect">
            <a:avLst/>
          </a:prstGeom>
          <a:solidFill>
            <a:srgbClr val="55C0E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微软雅黑" panose="020B0503020204020204" pitchFamily="34" charset="-122"/>
              <a:ea typeface="微软雅黑" panose="020B0503020204020204" pitchFamily="34" charset="-122"/>
            </a:endParaRPr>
          </a:p>
        </p:txBody>
      </p:sp>
      <p:sp>
        <p:nvSpPr>
          <p:cNvPr id="20" name="文本框 19"/>
          <p:cNvSpPr txBox="1"/>
          <p:nvPr/>
        </p:nvSpPr>
        <p:spPr>
          <a:xfrm>
            <a:off x="6085114" y="2247804"/>
            <a:ext cx="5758543" cy="3293209"/>
          </a:xfrm>
          <a:prstGeom prst="rect">
            <a:avLst/>
          </a:prstGeom>
          <a:noFill/>
        </p:spPr>
        <p:txBody>
          <a:bodyPr wrap="square" rtlCol="0">
            <a:spAutoFit/>
          </a:bodyPr>
          <a:lstStyle/>
          <a:p>
            <a:r>
              <a:rPr lang="zh-CN" altLang="en-US" sz="1600" b="1" dirty="0">
                <a:solidFill>
                  <a:schemeClr val="bg1"/>
                </a:solidFill>
                <a:latin typeface="微软雅黑" panose="020B0503020204020204" pitchFamily="34" charset="-122"/>
                <a:ea typeface="微软雅黑" panose="020B0503020204020204" pitchFamily="34" charset="-122"/>
              </a:rPr>
              <a:t>　　有一次</a:t>
            </a:r>
            <a:r>
              <a:rPr lang="zh-CN" altLang="en-US" sz="1600" dirty="0">
                <a:solidFill>
                  <a:schemeClr val="bg1"/>
                </a:solidFill>
                <a:latin typeface="微软雅黑" panose="020B0503020204020204" pitchFamily="34" charset="-122"/>
                <a:ea typeface="微软雅黑" panose="020B0503020204020204" pitchFamily="34" charset="-122"/>
              </a:rPr>
              <a:t>，一个老强盗带着徒弟去抢劫银行，被警方追捕。两人狂逃，差点儿连裤子都跑掉了。好不容易甩掉了警察，两人上气不接下气，瘫倒在地上。</a:t>
            </a:r>
            <a:endParaRPr lang="en-US" altLang="zh-CN" sz="1600" dirty="0">
              <a:solidFill>
                <a:schemeClr val="bg1"/>
              </a:solidFill>
              <a:latin typeface="微软雅黑" panose="020B0503020204020204" pitchFamily="34" charset="-122"/>
              <a:ea typeface="微软雅黑" panose="020B0503020204020204" pitchFamily="34" charset="-122"/>
            </a:endParaRPr>
          </a:p>
          <a:p>
            <a:br>
              <a:rPr lang="zh-CN" altLang="en-US" sz="1600" dirty="0">
                <a:solidFill>
                  <a:schemeClr val="bg1"/>
                </a:solidFill>
                <a:latin typeface="微软雅黑" panose="020B0503020204020204" pitchFamily="34" charset="-122"/>
                <a:ea typeface="微软雅黑" panose="020B0503020204020204" pitchFamily="34" charset="-122"/>
              </a:rPr>
            </a:br>
            <a:r>
              <a:rPr lang="zh-CN" altLang="en-US" sz="1600" dirty="0">
                <a:solidFill>
                  <a:schemeClr val="bg1"/>
                </a:solidFill>
                <a:latin typeface="微软雅黑" panose="020B0503020204020204" pitchFamily="34" charset="-122"/>
                <a:ea typeface="微软雅黑" panose="020B0503020204020204" pitchFamily="34" charset="-122"/>
              </a:rPr>
              <a:t>　　良久，惊魂稍定，徒弟说：“师父啊师父，要是这个世界上没有警察，该有多么美好啊！”师父骂道：“放屁！要是没有警察，我们还有饭吃吗？！”徒弟大惑不解。师父“语重心长”地说：“你只知其一不知其二啊！你想想，如果没有了警察，是不是大家都敢去偷、去抢了？正因为有了这些警察，把那些能人挡住了，我们才有生存空间啊！和他们相比，我们算什么东西？有什么本事啊？我们不就是仅仅凭着一颗贼胆，敢干他们不敢干的事，才混得一口饭吃吗？有了警察，才有我们啊！没有警察，哪里有我们的好日子过啊！”</a:t>
            </a:r>
          </a:p>
        </p:txBody>
      </p:sp>
      <p:sp>
        <p:nvSpPr>
          <p:cNvPr id="22" name="矩形 21"/>
          <p:cNvSpPr/>
          <p:nvPr/>
        </p:nvSpPr>
        <p:spPr>
          <a:xfrm>
            <a:off x="844061" y="1685602"/>
            <a:ext cx="4770409" cy="4622800"/>
          </a:xfrm>
          <a:prstGeom prst="ellipse">
            <a:avLst/>
          </a:prstGeom>
          <a:solidFill>
            <a:srgbClr val="FFFFFE"/>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微软雅黑" panose="020B0503020204020204" pitchFamily="34" charset="-122"/>
              <a:ea typeface="微软雅黑" panose="020B0503020204020204" pitchFamily="34" charset="-122"/>
            </a:endParaRPr>
          </a:p>
        </p:txBody>
      </p:sp>
      <p:grpSp>
        <p:nvGrpSpPr>
          <p:cNvPr id="23" name="组合 22"/>
          <p:cNvGrpSpPr/>
          <p:nvPr/>
        </p:nvGrpSpPr>
        <p:grpSpPr>
          <a:xfrm>
            <a:off x="1253969" y="1208089"/>
            <a:ext cx="3923987" cy="4668254"/>
            <a:chOff x="-435580" y="471489"/>
            <a:chExt cx="3923987" cy="4668254"/>
          </a:xfrm>
        </p:grpSpPr>
        <p:sp>
          <p:nvSpPr>
            <p:cNvPr id="24" name="矩形 23"/>
            <p:cNvSpPr/>
            <p:nvPr/>
          </p:nvSpPr>
          <p:spPr>
            <a:xfrm>
              <a:off x="-435580" y="1271588"/>
              <a:ext cx="3923987" cy="3868155"/>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微软雅黑" panose="020B0503020204020204" pitchFamily="34" charset="-122"/>
                <a:ea typeface="微软雅黑" panose="020B0503020204020204" pitchFamily="34" charset="-122"/>
              </a:endParaRPr>
            </a:p>
          </p:txBody>
        </p:sp>
        <p:sp>
          <p:nvSpPr>
            <p:cNvPr id="25" name="文本框 24"/>
            <p:cNvSpPr txBox="1"/>
            <p:nvPr/>
          </p:nvSpPr>
          <p:spPr>
            <a:xfrm>
              <a:off x="-391939" y="471489"/>
              <a:ext cx="3866278" cy="1211818"/>
            </a:xfrm>
            <a:prstGeom prst="ellipse">
              <a:avLst/>
            </a:prstGeom>
            <a:noFill/>
          </p:spPr>
          <p:txBody>
            <a:bodyPr wrap="none" rtlCol="0">
              <a:spAutoFit/>
            </a:bodyPr>
            <a:lstStyle/>
            <a:p>
              <a:pPr algn="ctr"/>
              <a:r>
                <a:rPr lang="zh-CN" altLang="en-US" sz="5000" b="1" dirty="0">
                  <a:solidFill>
                    <a:srgbClr val="55C0EE"/>
                  </a:solidFill>
                  <a:latin typeface="微软雅黑" panose="020B0503020204020204" pitchFamily="34" charset="-122"/>
                  <a:ea typeface="微软雅黑" panose="020B0503020204020204" pitchFamily="34" charset="-122"/>
                </a:rPr>
                <a:t>强盗师徒</a:t>
              </a:r>
            </a:p>
          </p:txBody>
        </p:sp>
      </p:gr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7">
                                            <p:txEl>
                                              <p:pRg st="0" end="0"/>
                                            </p:txEl>
                                          </p:spTgt>
                                        </p:tgtEl>
                                        <p:attrNameLst>
                                          <p:attrName>style.visibility</p:attrName>
                                        </p:attrNameLst>
                                      </p:cBhvr>
                                      <p:to>
                                        <p:strVal val="visible"/>
                                      </p:to>
                                    </p:set>
                                    <p:animEffect transition="in" filter="fade">
                                      <p:cBhvr>
                                        <p:cTn id="13" dur="1000"/>
                                        <p:tgtEl>
                                          <p:spTgt spid="17">
                                            <p:txEl>
                                              <p:pRg st="0" end="0"/>
                                            </p:txEl>
                                          </p:spTgt>
                                        </p:tgtEl>
                                      </p:cBhvr>
                                    </p:animEffect>
                                    <p:anim calcmode="lin" valueType="num">
                                      <p:cBhvr>
                                        <p:cTn id="14"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18">
                                            <p:txEl>
                                              <p:pRg st="0" end="0"/>
                                            </p:txEl>
                                          </p:spTgt>
                                        </p:tgtEl>
                                        <p:attrNameLst>
                                          <p:attrName>style.visibility</p:attrName>
                                        </p:attrNameLst>
                                      </p:cBhvr>
                                      <p:to>
                                        <p:strVal val="visible"/>
                                      </p:to>
                                    </p:set>
                                    <p:anim calcmode="lin" valueType="num">
                                      <p:cBhvr>
                                        <p:cTn id="19" dur="500" fill="hold"/>
                                        <p:tgtEl>
                                          <p:spTgt spid="18">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18">
                                            <p:txEl>
                                              <p:pRg st="0" end="0"/>
                                            </p:txEl>
                                          </p:spTgt>
                                        </p:tgtEl>
                                        <p:attrNameLst>
                                          <p:attrName>ppt_y</p:attrName>
                                        </p:attrNameLst>
                                      </p:cBhvr>
                                      <p:tavLst>
                                        <p:tav tm="0">
                                          <p:val>
                                            <p:strVal val="#ppt_y"/>
                                          </p:val>
                                        </p:tav>
                                        <p:tav tm="100000">
                                          <p:val>
                                            <p:strVal val="#ppt_y"/>
                                          </p:val>
                                        </p:tav>
                                      </p:tavLst>
                                    </p:anim>
                                    <p:anim calcmode="lin" valueType="num">
                                      <p:cBhvr>
                                        <p:cTn id="21" dur="500" fill="hold"/>
                                        <p:tgtEl>
                                          <p:spTgt spid="18">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18">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18">
                                            <p:txEl>
                                              <p:pRg st="0" end="0"/>
                                            </p:txEl>
                                          </p:spTgt>
                                        </p:tgtEl>
                                      </p:cBhvr>
                                    </p:animEffect>
                                  </p:childTnLst>
                                </p:cTn>
                              </p:par>
                            </p:childTnLst>
                          </p:cTn>
                        </p:par>
                        <p:par>
                          <p:cTn id="24" fill="hold">
                            <p:stCondLst>
                              <p:cond delay="5900"/>
                            </p:stCondLst>
                            <p:childTnLst>
                              <p:par>
                                <p:cTn id="25" presetID="14" presetClass="entr" presetSubtype="10"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randombar(horizontal)">
                                      <p:cBhvr>
                                        <p:cTn id="27" dur="750"/>
                                        <p:tgtEl>
                                          <p:spTgt spid="19"/>
                                        </p:tgtEl>
                                      </p:cBhvr>
                                    </p:animEffect>
                                  </p:childTnLst>
                                </p:cTn>
                              </p:par>
                            </p:childTnLst>
                          </p:cTn>
                        </p:par>
                        <p:par>
                          <p:cTn id="28" fill="hold">
                            <p:stCondLst>
                              <p:cond delay="6900"/>
                            </p:stCondLst>
                            <p:childTnLst>
                              <p:par>
                                <p:cTn id="29" presetID="22" presetClass="entr" presetSubtype="1"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up)">
                                      <p:cBhvr>
                                        <p:cTn id="31" dur="1500"/>
                                        <p:tgtEl>
                                          <p:spTgt spid="20"/>
                                        </p:tgtEl>
                                      </p:cBhvr>
                                    </p:animEffect>
                                  </p:childTnLst>
                                </p:cTn>
                              </p:par>
                            </p:childTnLst>
                          </p:cTn>
                        </p:par>
                        <p:par>
                          <p:cTn id="32" fill="hold">
                            <p:stCondLst>
                              <p:cond delay="8400"/>
                            </p:stCondLst>
                            <p:childTnLst>
                              <p:par>
                                <p:cTn id="33" presetID="49" presetClass="entr" presetSubtype="0" decel="100000" fill="hold" nodeType="after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p:cTn id="35" dur="500" fill="hold"/>
                                        <p:tgtEl>
                                          <p:spTgt spid="23"/>
                                        </p:tgtEl>
                                        <p:attrNameLst>
                                          <p:attrName>ppt_w</p:attrName>
                                        </p:attrNameLst>
                                      </p:cBhvr>
                                      <p:tavLst>
                                        <p:tav tm="0">
                                          <p:val>
                                            <p:fltVal val="0"/>
                                          </p:val>
                                        </p:tav>
                                        <p:tav tm="100000">
                                          <p:val>
                                            <p:strVal val="#ppt_w"/>
                                          </p:val>
                                        </p:tav>
                                      </p:tavLst>
                                    </p:anim>
                                    <p:anim calcmode="lin" valueType="num">
                                      <p:cBhvr>
                                        <p:cTn id="36" dur="500" fill="hold"/>
                                        <p:tgtEl>
                                          <p:spTgt spid="23"/>
                                        </p:tgtEl>
                                        <p:attrNameLst>
                                          <p:attrName>ppt_h</p:attrName>
                                        </p:attrNameLst>
                                      </p:cBhvr>
                                      <p:tavLst>
                                        <p:tav tm="0">
                                          <p:val>
                                            <p:fltVal val="0"/>
                                          </p:val>
                                        </p:tav>
                                        <p:tav tm="100000">
                                          <p:val>
                                            <p:strVal val="#ppt_h"/>
                                          </p:val>
                                        </p:tav>
                                      </p:tavLst>
                                    </p:anim>
                                    <p:anim calcmode="lin" valueType="num">
                                      <p:cBhvr>
                                        <p:cTn id="37" dur="500" fill="hold"/>
                                        <p:tgtEl>
                                          <p:spTgt spid="23"/>
                                        </p:tgtEl>
                                        <p:attrNameLst>
                                          <p:attrName>style.rotation</p:attrName>
                                        </p:attrNameLst>
                                      </p:cBhvr>
                                      <p:tavLst>
                                        <p:tav tm="0">
                                          <p:val>
                                            <p:fltVal val="360"/>
                                          </p:val>
                                        </p:tav>
                                        <p:tav tm="100000">
                                          <p:val>
                                            <p:fltVal val="0"/>
                                          </p:val>
                                        </p:tav>
                                      </p:tavLst>
                                    </p:anim>
                                    <p:animEffect transition="in" filter="fade">
                                      <p:cBhvr>
                                        <p:cTn id="3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bldP spid="18" grpId="0" build="p"/>
      <p:bldP spid="19" grpId="0" animBg="1"/>
      <p:bldP spid="20" grpId="0"/>
      <p:bldP spid="2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720840" y="1700808"/>
            <a:ext cx="8444000" cy="3683358"/>
          </a:xfrm>
          <a:prstGeom prst="rect">
            <a:avLst/>
          </a:prstGeom>
          <a:noFill/>
          <a:ln w="76200">
            <a:solidFill>
              <a:srgbClr val="55C0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grpSp>
        <p:nvGrpSpPr>
          <p:cNvPr id="6" name="组合 5"/>
          <p:cNvGrpSpPr/>
          <p:nvPr/>
        </p:nvGrpSpPr>
        <p:grpSpPr>
          <a:xfrm>
            <a:off x="1343864" y="1385362"/>
            <a:ext cx="1269671" cy="1269671"/>
            <a:chOff x="3724323" y="1908536"/>
            <a:chExt cx="1329153" cy="1329153"/>
          </a:xfrm>
          <a:gradFill>
            <a:gsLst>
              <a:gs pos="62000">
                <a:srgbClr val="C69135"/>
              </a:gs>
              <a:gs pos="34200">
                <a:srgbClr val="E6D38F"/>
              </a:gs>
              <a:gs pos="0">
                <a:srgbClr val="FCD860"/>
              </a:gs>
              <a:gs pos="100000">
                <a:srgbClr val="F1DF97"/>
              </a:gs>
            </a:gsLst>
            <a:lin ang="12000000" scaled="0"/>
          </a:gradFill>
        </p:grpSpPr>
        <p:sp>
          <p:nvSpPr>
            <p:cNvPr id="8" name="椭圆 7"/>
            <p:cNvSpPr/>
            <p:nvPr/>
          </p:nvSpPr>
          <p:spPr>
            <a:xfrm>
              <a:off x="3724323" y="1908536"/>
              <a:ext cx="1329153" cy="1329153"/>
            </a:xfrm>
            <a:prstGeom prst="ellipse">
              <a:avLst/>
            </a:prstGeom>
            <a:solidFill>
              <a:srgbClr val="55C0EE"/>
            </a:solidFill>
            <a:ln w="28575">
              <a:solidFill>
                <a:srgbClr val="55C0EE"/>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9" name="椭圆 8"/>
            <p:cNvSpPr/>
            <p:nvPr/>
          </p:nvSpPr>
          <p:spPr>
            <a:xfrm>
              <a:off x="3839838" y="2024052"/>
              <a:ext cx="1098122" cy="1098122"/>
            </a:xfrm>
            <a:prstGeom prst="ellipse">
              <a:avLst/>
            </a:prstGeom>
            <a:solidFill>
              <a:schemeClr val="bg1">
                <a:lumMod val="95000"/>
              </a:schemeClr>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rgbClr val="0070C0"/>
                </a:solidFill>
              </a:endParaRPr>
            </a:p>
          </p:txBody>
        </p:sp>
      </p:grpSp>
      <p:sp>
        <p:nvSpPr>
          <p:cNvPr id="10" name="TextBox 7"/>
          <p:cNvSpPr>
            <a:spLocks noChangeArrowheads="1"/>
          </p:cNvSpPr>
          <p:nvPr/>
        </p:nvSpPr>
        <p:spPr bwMode="auto">
          <a:xfrm>
            <a:off x="2990511" y="2186868"/>
            <a:ext cx="4428883" cy="4924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defRPr/>
            </a:pPr>
            <a:r>
              <a:rPr lang="zh-CN" altLang="en-US" sz="3200" b="1" dirty="0">
                <a:solidFill>
                  <a:srgbClr val="116CB2"/>
                </a:solidFill>
                <a:latin typeface="微软雅黑" panose="020B0503020204020204" pitchFamily="34" charset="-122"/>
                <a:ea typeface="微软雅黑" panose="020B0503020204020204" pitchFamily="34" charset="-122"/>
              </a:rPr>
              <a:t>你看成功人士多么风光</a:t>
            </a:r>
            <a:endParaRPr lang="en-US" altLang="zh-CN" sz="2400" dirty="0">
              <a:solidFill>
                <a:srgbClr val="116CB2"/>
              </a:solidFill>
              <a:latin typeface="微软雅黑" panose="020B0503020204020204" pitchFamily="34" charset="-122"/>
              <a:ea typeface="微软雅黑" panose="020B0503020204020204" pitchFamily="34" charset="-122"/>
            </a:endParaRPr>
          </a:p>
        </p:txBody>
      </p:sp>
      <p:sp>
        <p:nvSpPr>
          <p:cNvPr id="23" name="TextBox 7"/>
          <p:cNvSpPr>
            <a:spLocks noChangeArrowheads="1"/>
          </p:cNvSpPr>
          <p:nvPr/>
        </p:nvSpPr>
        <p:spPr bwMode="auto">
          <a:xfrm>
            <a:off x="2154551" y="2936847"/>
            <a:ext cx="7710008" cy="18031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5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但是，你只看到一面，没有看到另外一面，你“只看到贼吃肉，没有看到贼挨打”，没有看到他们为成功所流的汗水、泪水，甚至鲜血！即使，你看到了“贼挨打”，你也只愿意做“只吃肉不挨打的贼”。天下哪里有这样便宜的好事！上面那个老强盗的经验，我们是可以好好借用一下的。只要有一点点勇气、自信，就足够用来突破生理和心理的障碍。</a:t>
            </a:r>
          </a:p>
        </p:txBody>
      </p:sp>
      <p:grpSp>
        <p:nvGrpSpPr>
          <p:cNvPr id="24" name="组合 23"/>
          <p:cNvGrpSpPr/>
          <p:nvPr/>
        </p:nvGrpSpPr>
        <p:grpSpPr>
          <a:xfrm>
            <a:off x="11049922" y="5200518"/>
            <a:ext cx="720080" cy="720080"/>
            <a:chOff x="3724323" y="1908536"/>
            <a:chExt cx="1329153" cy="1329153"/>
          </a:xfrm>
          <a:gradFill>
            <a:gsLst>
              <a:gs pos="62000">
                <a:srgbClr val="C69135"/>
              </a:gs>
              <a:gs pos="34200">
                <a:srgbClr val="E6D38F"/>
              </a:gs>
              <a:gs pos="0">
                <a:srgbClr val="FCD860"/>
              </a:gs>
              <a:gs pos="100000">
                <a:srgbClr val="F1DF97"/>
              </a:gs>
            </a:gsLst>
            <a:lin ang="12000000" scaled="0"/>
          </a:gradFill>
        </p:grpSpPr>
        <p:sp>
          <p:nvSpPr>
            <p:cNvPr id="25" name="椭圆 24"/>
            <p:cNvSpPr/>
            <p:nvPr/>
          </p:nvSpPr>
          <p:spPr>
            <a:xfrm>
              <a:off x="3724323" y="1908536"/>
              <a:ext cx="1329153" cy="1329153"/>
            </a:xfrm>
            <a:prstGeom prst="ellipse">
              <a:avLst/>
            </a:prstGeom>
            <a:solidFill>
              <a:srgbClr val="55C0EE"/>
            </a:solidFill>
            <a:ln w="28575">
              <a:solidFill>
                <a:srgbClr val="55C0EE"/>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p:nvPr/>
          </p:nvSpPr>
          <p:spPr>
            <a:xfrm>
              <a:off x="3839838" y="2024052"/>
              <a:ext cx="1098122" cy="1098122"/>
            </a:xfrm>
            <a:prstGeom prst="ellipse">
              <a:avLst/>
            </a:prstGeom>
            <a:solidFill>
              <a:schemeClr val="bg1">
                <a:lumMod val="95000"/>
              </a:schemeClr>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27" name="组合 26"/>
          <p:cNvGrpSpPr/>
          <p:nvPr/>
        </p:nvGrpSpPr>
        <p:grpSpPr>
          <a:xfrm>
            <a:off x="10833898" y="5906906"/>
            <a:ext cx="360040" cy="360040"/>
            <a:chOff x="3724323" y="1908536"/>
            <a:chExt cx="1329153" cy="1329153"/>
          </a:xfrm>
          <a:gradFill>
            <a:gsLst>
              <a:gs pos="62000">
                <a:srgbClr val="C69135"/>
              </a:gs>
              <a:gs pos="34200">
                <a:srgbClr val="E6D38F"/>
              </a:gs>
              <a:gs pos="0">
                <a:srgbClr val="FCD860"/>
              </a:gs>
              <a:gs pos="100000">
                <a:srgbClr val="F1DF97"/>
              </a:gs>
            </a:gsLst>
            <a:lin ang="12000000" scaled="0"/>
          </a:gradFill>
        </p:grpSpPr>
        <p:sp>
          <p:nvSpPr>
            <p:cNvPr id="28" name="椭圆 27"/>
            <p:cNvSpPr/>
            <p:nvPr/>
          </p:nvSpPr>
          <p:spPr>
            <a:xfrm>
              <a:off x="3724323" y="1908536"/>
              <a:ext cx="1329153" cy="1329153"/>
            </a:xfrm>
            <a:prstGeom prst="ellipse">
              <a:avLst/>
            </a:prstGeom>
            <a:solidFill>
              <a:srgbClr val="55C0EE"/>
            </a:solidFill>
            <a:ln w="28575">
              <a:solidFill>
                <a:srgbClr val="55C0EE"/>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p:nvPr/>
          </p:nvSpPr>
          <p:spPr>
            <a:xfrm>
              <a:off x="3839838" y="2024052"/>
              <a:ext cx="1098122" cy="1098122"/>
            </a:xfrm>
            <a:prstGeom prst="ellipse">
              <a:avLst/>
            </a:prstGeom>
            <a:solidFill>
              <a:schemeClr val="bg1">
                <a:lumMod val="95000"/>
              </a:schemeClr>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30" name="组合 29"/>
          <p:cNvGrpSpPr/>
          <p:nvPr/>
        </p:nvGrpSpPr>
        <p:grpSpPr>
          <a:xfrm>
            <a:off x="8624923" y="5243790"/>
            <a:ext cx="946294" cy="946294"/>
            <a:chOff x="3724323" y="1908536"/>
            <a:chExt cx="1329153" cy="1329153"/>
          </a:xfrm>
          <a:gradFill>
            <a:gsLst>
              <a:gs pos="62000">
                <a:srgbClr val="C69135"/>
              </a:gs>
              <a:gs pos="34200">
                <a:srgbClr val="E6D38F"/>
              </a:gs>
              <a:gs pos="0">
                <a:srgbClr val="FCD860"/>
              </a:gs>
              <a:gs pos="100000">
                <a:srgbClr val="F1DF97"/>
              </a:gs>
            </a:gsLst>
            <a:lin ang="12000000" scaled="0"/>
          </a:gradFill>
        </p:grpSpPr>
        <p:sp>
          <p:nvSpPr>
            <p:cNvPr id="31" name="椭圆 30"/>
            <p:cNvSpPr/>
            <p:nvPr/>
          </p:nvSpPr>
          <p:spPr>
            <a:xfrm>
              <a:off x="3724323" y="1908536"/>
              <a:ext cx="1329153" cy="1329153"/>
            </a:xfrm>
            <a:prstGeom prst="ellipse">
              <a:avLst/>
            </a:prstGeom>
            <a:solidFill>
              <a:srgbClr val="55C0EE"/>
            </a:solidFill>
            <a:ln w="28575">
              <a:solidFill>
                <a:srgbClr val="55C0EE"/>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32" name="椭圆 31"/>
            <p:cNvSpPr/>
            <p:nvPr/>
          </p:nvSpPr>
          <p:spPr>
            <a:xfrm>
              <a:off x="3839838" y="2024052"/>
              <a:ext cx="1098122" cy="1098122"/>
            </a:xfrm>
            <a:prstGeom prst="ellipse">
              <a:avLst/>
            </a:prstGeom>
            <a:solidFill>
              <a:schemeClr val="bg1">
                <a:lumMod val="95000"/>
              </a:schemeClr>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rgbClr val="0070C0"/>
                </a:solidFill>
              </a:endParaRPr>
            </a:p>
          </p:txBody>
        </p:sp>
      </p:grpSp>
      <p:grpSp>
        <p:nvGrpSpPr>
          <p:cNvPr id="33" name="组合 32"/>
          <p:cNvGrpSpPr/>
          <p:nvPr/>
        </p:nvGrpSpPr>
        <p:grpSpPr>
          <a:xfrm>
            <a:off x="9759263" y="6294324"/>
            <a:ext cx="222188" cy="222188"/>
            <a:chOff x="3724323" y="1908536"/>
            <a:chExt cx="1329153" cy="1329153"/>
          </a:xfrm>
          <a:gradFill>
            <a:gsLst>
              <a:gs pos="62000">
                <a:srgbClr val="C69135"/>
              </a:gs>
              <a:gs pos="34200">
                <a:srgbClr val="E6D38F"/>
              </a:gs>
              <a:gs pos="0">
                <a:srgbClr val="FCD860"/>
              </a:gs>
              <a:gs pos="100000">
                <a:srgbClr val="F1DF97"/>
              </a:gs>
            </a:gsLst>
            <a:lin ang="12000000" scaled="0"/>
          </a:gradFill>
        </p:grpSpPr>
        <p:sp>
          <p:nvSpPr>
            <p:cNvPr id="34" name="椭圆 33"/>
            <p:cNvSpPr/>
            <p:nvPr/>
          </p:nvSpPr>
          <p:spPr>
            <a:xfrm>
              <a:off x="3724323" y="1908536"/>
              <a:ext cx="1329153" cy="1329153"/>
            </a:xfrm>
            <a:prstGeom prst="ellipse">
              <a:avLst/>
            </a:prstGeom>
            <a:solidFill>
              <a:srgbClr val="0070C0"/>
            </a:solidFill>
            <a:ln w="28575">
              <a:solidFill>
                <a:srgbClr val="0070C0"/>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3839838" y="2024052"/>
              <a:ext cx="1098122" cy="1098122"/>
            </a:xfrm>
            <a:prstGeom prst="ellipse">
              <a:avLst/>
            </a:prstGeom>
            <a:solidFill>
              <a:schemeClr val="bg1">
                <a:lumMod val="95000"/>
              </a:schemeClr>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36" name="组合 35"/>
          <p:cNvGrpSpPr/>
          <p:nvPr/>
        </p:nvGrpSpPr>
        <p:grpSpPr>
          <a:xfrm>
            <a:off x="10442567" y="4226928"/>
            <a:ext cx="720080" cy="720080"/>
            <a:chOff x="3724323" y="1908536"/>
            <a:chExt cx="1329153" cy="1329153"/>
          </a:xfrm>
          <a:gradFill>
            <a:gsLst>
              <a:gs pos="62000">
                <a:srgbClr val="C69135"/>
              </a:gs>
              <a:gs pos="34200">
                <a:srgbClr val="E6D38F"/>
              </a:gs>
              <a:gs pos="0">
                <a:srgbClr val="FCD860"/>
              </a:gs>
              <a:gs pos="100000">
                <a:srgbClr val="F1DF97"/>
              </a:gs>
            </a:gsLst>
            <a:lin ang="12000000" scaled="0"/>
          </a:gradFill>
        </p:grpSpPr>
        <p:sp>
          <p:nvSpPr>
            <p:cNvPr id="37" name="椭圆 36"/>
            <p:cNvSpPr/>
            <p:nvPr/>
          </p:nvSpPr>
          <p:spPr>
            <a:xfrm>
              <a:off x="3724323" y="1908536"/>
              <a:ext cx="1329153" cy="1329153"/>
            </a:xfrm>
            <a:prstGeom prst="ellipse">
              <a:avLst/>
            </a:prstGeom>
            <a:solidFill>
              <a:srgbClr val="55C0EE"/>
            </a:solidFill>
            <a:ln w="28575">
              <a:no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a:off x="3839838" y="2024052"/>
              <a:ext cx="1098122" cy="1098122"/>
            </a:xfrm>
            <a:prstGeom prst="ellipse">
              <a:avLst/>
            </a:prstGeom>
            <a:solidFill>
              <a:schemeClr val="bg1">
                <a:lumMod val="95000"/>
              </a:schemeClr>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39" name="组合 38"/>
          <p:cNvGrpSpPr/>
          <p:nvPr/>
        </p:nvGrpSpPr>
        <p:grpSpPr>
          <a:xfrm>
            <a:off x="10774303" y="5040912"/>
            <a:ext cx="222188" cy="222188"/>
            <a:chOff x="3724323" y="1908536"/>
            <a:chExt cx="1329153" cy="1329153"/>
          </a:xfrm>
          <a:gradFill>
            <a:gsLst>
              <a:gs pos="62000">
                <a:srgbClr val="C69135"/>
              </a:gs>
              <a:gs pos="34200">
                <a:srgbClr val="E6D38F"/>
              </a:gs>
              <a:gs pos="0">
                <a:srgbClr val="FCD860"/>
              </a:gs>
              <a:gs pos="100000">
                <a:srgbClr val="F1DF97"/>
              </a:gs>
            </a:gsLst>
            <a:lin ang="12000000" scaled="0"/>
          </a:gradFill>
        </p:grpSpPr>
        <p:sp>
          <p:nvSpPr>
            <p:cNvPr id="40" name="椭圆 39"/>
            <p:cNvSpPr/>
            <p:nvPr/>
          </p:nvSpPr>
          <p:spPr>
            <a:xfrm>
              <a:off x="3724323" y="1908536"/>
              <a:ext cx="1329153" cy="1329153"/>
            </a:xfrm>
            <a:prstGeom prst="ellipse">
              <a:avLst/>
            </a:prstGeom>
            <a:solidFill>
              <a:srgbClr val="0070C0"/>
            </a:solidFill>
            <a:ln w="28575">
              <a:solidFill>
                <a:srgbClr val="0070C0"/>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41" name="椭圆 40"/>
            <p:cNvSpPr/>
            <p:nvPr/>
          </p:nvSpPr>
          <p:spPr>
            <a:xfrm>
              <a:off x="3839838" y="2024052"/>
              <a:ext cx="1098122" cy="1098122"/>
            </a:xfrm>
            <a:prstGeom prst="ellipse">
              <a:avLst/>
            </a:prstGeom>
            <a:solidFill>
              <a:schemeClr val="bg1">
                <a:lumMod val="95000"/>
              </a:schemeClr>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rgbClr val="0070C0"/>
                </a:solidFill>
              </a:endParaRPr>
            </a:p>
          </p:txBody>
        </p:sp>
      </p:grpSp>
      <p:sp>
        <p:nvSpPr>
          <p:cNvPr id="42" name="矩形 41"/>
          <p:cNvSpPr/>
          <p:nvPr/>
        </p:nvSpPr>
        <p:spPr>
          <a:xfrm>
            <a:off x="1460066" y="1722698"/>
            <a:ext cx="1005403" cy="584775"/>
          </a:xfrm>
          <a:prstGeom prst="rect">
            <a:avLst/>
          </a:prstGeom>
        </p:spPr>
        <p:txBody>
          <a:bodyPr wrap="none">
            <a:spAutoFit/>
          </a:bodyPr>
          <a:lstStyle/>
          <a:p>
            <a:pPr algn="ctr"/>
            <a:r>
              <a:rPr lang="zh-CN" altLang="en-US" sz="3200" b="1" dirty="0">
                <a:solidFill>
                  <a:srgbClr val="116CB2"/>
                </a:solidFill>
                <a:latin typeface="微软雅黑" panose="020B0503020204020204" pitchFamily="34" charset="-122"/>
                <a:ea typeface="微软雅黑" panose="020B0503020204020204" pitchFamily="34" charset="-122"/>
              </a:rPr>
              <a:t>启示</a:t>
            </a:r>
          </a:p>
        </p:txBody>
      </p:sp>
      <p:sp>
        <p:nvSpPr>
          <p:cNvPr id="43" name="1          _1"/>
          <p:cNvSpPr>
            <a:spLocks noGrp="1"/>
          </p:cNvSpPr>
          <p:nvPr>
            <p:ph type="body" sz="quarter" idx="13"/>
          </p:nvPr>
        </p:nvSpPr>
        <p:spPr>
          <a:xfrm>
            <a:off x="622300" y="330200"/>
            <a:ext cx="7886700" cy="431800"/>
          </a:xfrm>
        </p:spPr>
        <p:txBody>
          <a:bodyPr>
            <a:normAutofit fontScale="92500" lnSpcReduction="10000"/>
          </a:bodyPr>
          <a:lstStyle/>
          <a:p>
            <a:r>
              <a:rPr lang="zh-CN" altLang="en-US" dirty="0"/>
              <a:t>心灵鸡汤</a:t>
            </a:r>
          </a:p>
        </p:txBody>
      </p:sp>
      <p:sp>
        <p:nvSpPr>
          <p:cNvPr id="44" name="1          _2"/>
          <p:cNvSpPr>
            <a:spLocks noGrp="1"/>
          </p:cNvSpPr>
          <p:nvPr>
            <p:ph type="body" sz="quarter" idx="14"/>
          </p:nvPr>
        </p:nvSpPr>
        <p:spPr>
          <a:xfrm>
            <a:off x="622300" y="685800"/>
            <a:ext cx="7886700" cy="304800"/>
          </a:xfrm>
        </p:spPr>
        <p:txBody>
          <a:bodyPr>
            <a:normAutofit lnSpcReduction="10000"/>
          </a:bodyPr>
          <a:lstStyle/>
          <a:p>
            <a:r>
              <a:rPr lang="en-US" altLang="zh-CN" dirty="0"/>
              <a:t>Click here to edit the content you want to recommend that you use the</a:t>
            </a:r>
            <a:endParaRPr lang="zh-CN" altLang="en-US" dirty="0"/>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par>
                          <p:cTn id="8" fill="hold">
                            <p:stCondLst>
                              <p:cond delay="2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3000"/>
                            </p:stCondLst>
                            <p:childTnLst>
                              <p:par>
                                <p:cTn id="15" presetID="42" presetClass="entr" presetSubtype="0" fill="hold" grpId="0"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1000"/>
                                        <p:tgtEl>
                                          <p:spTgt spid="23"/>
                                        </p:tgtEl>
                                      </p:cBhvr>
                                    </p:animEffect>
                                    <p:anim calcmode="lin" valueType="num">
                                      <p:cBhvr>
                                        <p:cTn id="18" dur="1000" fill="hold"/>
                                        <p:tgtEl>
                                          <p:spTgt spid="23"/>
                                        </p:tgtEl>
                                        <p:attrNameLst>
                                          <p:attrName>ppt_x</p:attrName>
                                        </p:attrNameLst>
                                      </p:cBhvr>
                                      <p:tavLst>
                                        <p:tav tm="0">
                                          <p:val>
                                            <p:strVal val="#ppt_x"/>
                                          </p:val>
                                        </p:tav>
                                        <p:tav tm="100000">
                                          <p:val>
                                            <p:strVal val="#ppt_x"/>
                                          </p:val>
                                        </p:tav>
                                      </p:tavLst>
                                    </p:anim>
                                    <p:anim calcmode="lin" valueType="num">
                                      <p:cBhvr>
                                        <p:cTn id="19" dur="1000" fill="hold"/>
                                        <p:tgtEl>
                                          <p:spTgt spid="23"/>
                                        </p:tgtEl>
                                        <p:attrNameLst>
                                          <p:attrName>ppt_y</p:attrName>
                                        </p:attrNameLst>
                                      </p:cBhvr>
                                      <p:tavLst>
                                        <p:tav tm="0">
                                          <p:val>
                                            <p:strVal val="#ppt_y+.1"/>
                                          </p:val>
                                        </p:tav>
                                        <p:tav tm="100000">
                                          <p:val>
                                            <p:strVal val="#ppt_y"/>
                                          </p:val>
                                        </p:tav>
                                      </p:tavLst>
                                    </p:anim>
                                  </p:childTnLst>
                                </p:cTn>
                              </p:par>
                              <p:par>
                                <p:cTn id="20" presetID="2" presetClass="entr" presetSubtype="6" fill="hold" nodeType="withEffect">
                                  <p:stCondLst>
                                    <p:cond delay="750"/>
                                  </p:stCondLst>
                                  <p:childTnLst>
                                    <p:set>
                                      <p:cBhvr>
                                        <p:cTn id="21" dur="1" fill="hold">
                                          <p:stCondLst>
                                            <p:cond delay="0"/>
                                          </p:stCondLst>
                                        </p:cTn>
                                        <p:tgtEl>
                                          <p:spTgt spid="24"/>
                                        </p:tgtEl>
                                        <p:attrNameLst>
                                          <p:attrName>style.visibility</p:attrName>
                                        </p:attrNameLst>
                                      </p:cBhvr>
                                      <p:to>
                                        <p:strVal val="visible"/>
                                      </p:to>
                                    </p:set>
                                    <p:anim calcmode="lin" valueType="num">
                                      <p:cBhvr additive="base">
                                        <p:cTn id="22" dur="500" fill="hold"/>
                                        <p:tgtEl>
                                          <p:spTgt spid="24"/>
                                        </p:tgtEl>
                                        <p:attrNameLst>
                                          <p:attrName>ppt_x</p:attrName>
                                        </p:attrNameLst>
                                      </p:cBhvr>
                                      <p:tavLst>
                                        <p:tav tm="0">
                                          <p:val>
                                            <p:strVal val="1+#ppt_w/2"/>
                                          </p:val>
                                        </p:tav>
                                        <p:tav tm="100000">
                                          <p:val>
                                            <p:strVal val="#ppt_x"/>
                                          </p:val>
                                        </p:tav>
                                      </p:tavLst>
                                    </p:anim>
                                    <p:anim calcmode="lin" valueType="num">
                                      <p:cBhvr additive="base">
                                        <p:cTn id="23" dur="500" fill="hold"/>
                                        <p:tgtEl>
                                          <p:spTgt spid="24"/>
                                        </p:tgtEl>
                                        <p:attrNameLst>
                                          <p:attrName>ppt_y</p:attrName>
                                        </p:attrNameLst>
                                      </p:cBhvr>
                                      <p:tavLst>
                                        <p:tav tm="0">
                                          <p:val>
                                            <p:strVal val="1+#ppt_h/2"/>
                                          </p:val>
                                        </p:tav>
                                        <p:tav tm="100000">
                                          <p:val>
                                            <p:strVal val="#ppt_y"/>
                                          </p:val>
                                        </p:tav>
                                      </p:tavLst>
                                    </p:anim>
                                  </p:childTnLst>
                                </p:cTn>
                              </p:par>
                              <p:par>
                                <p:cTn id="24" presetID="2" presetClass="entr" presetSubtype="6" fill="hold" nodeType="withEffect">
                                  <p:stCondLst>
                                    <p:cond delay="750"/>
                                  </p:stCondLst>
                                  <p:childTnLst>
                                    <p:set>
                                      <p:cBhvr>
                                        <p:cTn id="25" dur="1" fill="hold">
                                          <p:stCondLst>
                                            <p:cond delay="0"/>
                                          </p:stCondLst>
                                        </p:cTn>
                                        <p:tgtEl>
                                          <p:spTgt spid="27"/>
                                        </p:tgtEl>
                                        <p:attrNameLst>
                                          <p:attrName>style.visibility</p:attrName>
                                        </p:attrNameLst>
                                      </p:cBhvr>
                                      <p:to>
                                        <p:strVal val="visible"/>
                                      </p:to>
                                    </p:set>
                                    <p:anim calcmode="lin" valueType="num">
                                      <p:cBhvr additive="base">
                                        <p:cTn id="26" dur="500" fill="hold"/>
                                        <p:tgtEl>
                                          <p:spTgt spid="27"/>
                                        </p:tgtEl>
                                        <p:attrNameLst>
                                          <p:attrName>ppt_x</p:attrName>
                                        </p:attrNameLst>
                                      </p:cBhvr>
                                      <p:tavLst>
                                        <p:tav tm="0">
                                          <p:val>
                                            <p:strVal val="1+#ppt_w/2"/>
                                          </p:val>
                                        </p:tav>
                                        <p:tav tm="100000">
                                          <p:val>
                                            <p:strVal val="#ppt_x"/>
                                          </p:val>
                                        </p:tav>
                                      </p:tavLst>
                                    </p:anim>
                                    <p:anim calcmode="lin" valueType="num">
                                      <p:cBhvr additive="base">
                                        <p:cTn id="27" dur="500" fill="hold"/>
                                        <p:tgtEl>
                                          <p:spTgt spid="27"/>
                                        </p:tgtEl>
                                        <p:attrNameLst>
                                          <p:attrName>ppt_y</p:attrName>
                                        </p:attrNameLst>
                                      </p:cBhvr>
                                      <p:tavLst>
                                        <p:tav tm="0">
                                          <p:val>
                                            <p:strVal val="1+#ppt_h/2"/>
                                          </p:val>
                                        </p:tav>
                                        <p:tav tm="100000">
                                          <p:val>
                                            <p:strVal val="#ppt_y"/>
                                          </p:val>
                                        </p:tav>
                                      </p:tavLst>
                                    </p:anim>
                                  </p:childTnLst>
                                </p:cTn>
                              </p:par>
                              <p:par>
                                <p:cTn id="28" presetID="2" presetClass="entr" presetSubtype="6" fill="hold" nodeType="withEffect">
                                  <p:stCondLst>
                                    <p:cond delay="750"/>
                                  </p:stCondLst>
                                  <p:childTnLst>
                                    <p:set>
                                      <p:cBhvr>
                                        <p:cTn id="29" dur="1" fill="hold">
                                          <p:stCondLst>
                                            <p:cond delay="0"/>
                                          </p:stCondLst>
                                        </p:cTn>
                                        <p:tgtEl>
                                          <p:spTgt spid="30"/>
                                        </p:tgtEl>
                                        <p:attrNameLst>
                                          <p:attrName>style.visibility</p:attrName>
                                        </p:attrNameLst>
                                      </p:cBhvr>
                                      <p:to>
                                        <p:strVal val="visible"/>
                                      </p:to>
                                    </p:set>
                                    <p:anim calcmode="lin" valueType="num">
                                      <p:cBhvr additive="base">
                                        <p:cTn id="30" dur="500" fill="hold"/>
                                        <p:tgtEl>
                                          <p:spTgt spid="30"/>
                                        </p:tgtEl>
                                        <p:attrNameLst>
                                          <p:attrName>ppt_x</p:attrName>
                                        </p:attrNameLst>
                                      </p:cBhvr>
                                      <p:tavLst>
                                        <p:tav tm="0">
                                          <p:val>
                                            <p:strVal val="1+#ppt_w/2"/>
                                          </p:val>
                                        </p:tav>
                                        <p:tav tm="100000">
                                          <p:val>
                                            <p:strVal val="#ppt_x"/>
                                          </p:val>
                                        </p:tav>
                                      </p:tavLst>
                                    </p:anim>
                                    <p:anim calcmode="lin" valueType="num">
                                      <p:cBhvr additive="base">
                                        <p:cTn id="31" dur="500" fill="hold"/>
                                        <p:tgtEl>
                                          <p:spTgt spid="30"/>
                                        </p:tgtEl>
                                        <p:attrNameLst>
                                          <p:attrName>ppt_y</p:attrName>
                                        </p:attrNameLst>
                                      </p:cBhvr>
                                      <p:tavLst>
                                        <p:tav tm="0">
                                          <p:val>
                                            <p:strVal val="1+#ppt_h/2"/>
                                          </p:val>
                                        </p:tav>
                                        <p:tav tm="100000">
                                          <p:val>
                                            <p:strVal val="#ppt_y"/>
                                          </p:val>
                                        </p:tav>
                                      </p:tavLst>
                                    </p:anim>
                                  </p:childTnLst>
                                </p:cTn>
                              </p:par>
                              <p:par>
                                <p:cTn id="32" presetID="2" presetClass="entr" presetSubtype="6" fill="hold" nodeType="withEffect">
                                  <p:stCondLst>
                                    <p:cond delay="750"/>
                                  </p:stCondLst>
                                  <p:childTnLst>
                                    <p:set>
                                      <p:cBhvr>
                                        <p:cTn id="33" dur="1" fill="hold">
                                          <p:stCondLst>
                                            <p:cond delay="0"/>
                                          </p:stCondLst>
                                        </p:cTn>
                                        <p:tgtEl>
                                          <p:spTgt spid="33"/>
                                        </p:tgtEl>
                                        <p:attrNameLst>
                                          <p:attrName>style.visibility</p:attrName>
                                        </p:attrNameLst>
                                      </p:cBhvr>
                                      <p:to>
                                        <p:strVal val="visible"/>
                                      </p:to>
                                    </p:set>
                                    <p:anim calcmode="lin" valueType="num">
                                      <p:cBhvr additive="base">
                                        <p:cTn id="34" dur="500" fill="hold"/>
                                        <p:tgtEl>
                                          <p:spTgt spid="33"/>
                                        </p:tgtEl>
                                        <p:attrNameLst>
                                          <p:attrName>ppt_x</p:attrName>
                                        </p:attrNameLst>
                                      </p:cBhvr>
                                      <p:tavLst>
                                        <p:tav tm="0">
                                          <p:val>
                                            <p:strVal val="1+#ppt_w/2"/>
                                          </p:val>
                                        </p:tav>
                                        <p:tav tm="100000">
                                          <p:val>
                                            <p:strVal val="#ppt_x"/>
                                          </p:val>
                                        </p:tav>
                                      </p:tavLst>
                                    </p:anim>
                                    <p:anim calcmode="lin" valueType="num">
                                      <p:cBhvr additive="base">
                                        <p:cTn id="35" dur="500" fill="hold"/>
                                        <p:tgtEl>
                                          <p:spTgt spid="33"/>
                                        </p:tgtEl>
                                        <p:attrNameLst>
                                          <p:attrName>ppt_y</p:attrName>
                                        </p:attrNameLst>
                                      </p:cBhvr>
                                      <p:tavLst>
                                        <p:tav tm="0">
                                          <p:val>
                                            <p:strVal val="1+#ppt_h/2"/>
                                          </p:val>
                                        </p:tav>
                                        <p:tav tm="100000">
                                          <p:val>
                                            <p:strVal val="#ppt_y"/>
                                          </p:val>
                                        </p:tav>
                                      </p:tavLst>
                                    </p:anim>
                                  </p:childTnLst>
                                </p:cTn>
                              </p:par>
                              <p:par>
                                <p:cTn id="36" presetID="2" presetClass="entr" presetSubtype="6" fill="hold" nodeType="withEffect">
                                  <p:stCondLst>
                                    <p:cond delay="750"/>
                                  </p:stCondLst>
                                  <p:childTnLst>
                                    <p:set>
                                      <p:cBhvr>
                                        <p:cTn id="37" dur="1" fill="hold">
                                          <p:stCondLst>
                                            <p:cond delay="0"/>
                                          </p:stCondLst>
                                        </p:cTn>
                                        <p:tgtEl>
                                          <p:spTgt spid="36"/>
                                        </p:tgtEl>
                                        <p:attrNameLst>
                                          <p:attrName>style.visibility</p:attrName>
                                        </p:attrNameLst>
                                      </p:cBhvr>
                                      <p:to>
                                        <p:strVal val="visible"/>
                                      </p:to>
                                    </p:set>
                                    <p:anim calcmode="lin" valueType="num">
                                      <p:cBhvr additive="base">
                                        <p:cTn id="38" dur="500" fill="hold"/>
                                        <p:tgtEl>
                                          <p:spTgt spid="36"/>
                                        </p:tgtEl>
                                        <p:attrNameLst>
                                          <p:attrName>ppt_x</p:attrName>
                                        </p:attrNameLst>
                                      </p:cBhvr>
                                      <p:tavLst>
                                        <p:tav tm="0">
                                          <p:val>
                                            <p:strVal val="1+#ppt_w/2"/>
                                          </p:val>
                                        </p:tav>
                                        <p:tav tm="100000">
                                          <p:val>
                                            <p:strVal val="#ppt_x"/>
                                          </p:val>
                                        </p:tav>
                                      </p:tavLst>
                                    </p:anim>
                                    <p:anim calcmode="lin" valueType="num">
                                      <p:cBhvr additive="base">
                                        <p:cTn id="39" dur="500" fill="hold"/>
                                        <p:tgtEl>
                                          <p:spTgt spid="36"/>
                                        </p:tgtEl>
                                        <p:attrNameLst>
                                          <p:attrName>ppt_y</p:attrName>
                                        </p:attrNameLst>
                                      </p:cBhvr>
                                      <p:tavLst>
                                        <p:tav tm="0">
                                          <p:val>
                                            <p:strVal val="1+#ppt_h/2"/>
                                          </p:val>
                                        </p:tav>
                                        <p:tav tm="100000">
                                          <p:val>
                                            <p:strVal val="#ppt_y"/>
                                          </p:val>
                                        </p:tav>
                                      </p:tavLst>
                                    </p:anim>
                                  </p:childTnLst>
                                </p:cTn>
                              </p:par>
                              <p:par>
                                <p:cTn id="40" presetID="2" presetClass="entr" presetSubtype="6" fill="hold" nodeType="withEffect">
                                  <p:stCondLst>
                                    <p:cond delay="750"/>
                                  </p:stCondLst>
                                  <p:childTnLst>
                                    <p:set>
                                      <p:cBhvr>
                                        <p:cTn id="41" dur="1" fill="hold">
                                          <p:stCondLst>
                                            <p:cond delay="0"/>
                                          </p:stCondLst>
                                        </p:cTn>
                                        <p:tgtEl>
                                          <p:spTgt spid="39"/>
                                        </p:tgtEl>
                                        <p:attrNameLst>
                                          <p:attrName>style.visibility</p:attrName>
                                        </p:attrNameLst>
                                      </p:cBhvr>
                                      <p:to>
                                        <p:strVal val="visible"/>
                                      </p:to>
                                    </p:set>
                                    <p:anim calcmode="lin" valueType="num">
                                      <p:cBhvr additive="base">
                                        <p:cTn id="42" dur="500" fill="hold"/>
                                        <p:tgtEl>
                                          <p:spTgt spid="39"/>
                                        </p:tgtEl>
                                        <p:attrNameLst>
                                          <p:attrName>ppt_x</p:attrName>
                                        </p:attrNameLst>
                                      </p:cBhvr>
                                      <p:tavLst>
                                        <p:tav tm="0">
                                          <p:val>
                                            <p:strVal val="1+#ppt_w/2"/>
                                          </p:val>
                                        </p:tav>
                                        <p:tav tm="100000">
                                          <p:val>
                                            <p:strVal val="#ppt_x"/>
                                          </p:val>
                                        </p:tav>
                                      </p:tavLst>
                                    </p:anim>
                                    <p:anim calcmode="lin" valueType="num">
                                      <p:cBhvr additive="base">
                                        <p:cTn id="43" dur="500" fill="hold"/>
                                        <p:tgtEl>
                                          <p:spTgt spid="39"/>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42" presetClass="entr" presetSubtype="0" fill="hold" grpId="0" nodeType="afterEffect">
                                  <p:stCondLst>
                                    <p:cond delay="0"/>
                                  </p:stCondLst>
                                  <p:childTnLst>
                                    <p:set>
                                      <p:cBhvr>
                                        <p:cTn id="46" dur="1" fill="hold">
                                          <p:stCondLst>
                                            <p:cond delay="0"/>
                                          </p:stCondLst>
                                        </p:cTn>
                                        <p:tgtEl>
                                          <p:spTgt spid="43">
                                            <p:txEl>
                                              <p:pRg st="0" end="0"/>
                                            </p:txEl>
                                          </p:spTgt>
                                        </p:tgtEl>
                                        <p:attrNameLst>
                                          <p:attrName>style.visibility</p:attrName>
                                        </p:attrNameLst>
                                      </p:cBhvr>
                                      <p:to>
                                        <p:strVal val="visible"/>
                                      </p:to>
                                    </p:set>
                                    <p:animEffect transition="in" filter="fade">
                                      <p:cBhvr>
                                        <p:cTn id="47" dur="1000"/>
                                        <p:tgtEl>
                                          <p:spTgt spid="43">
                                            <p:txEl>
                                              <p:pRg st="0" end="0"/>
                                            </p:txEl>
                                          </p:spTgt>
                                        </p:tgtEl>
                                      </p:cBhvr>
                                    </p:animEffect>
                                    <p:anim calcmode="lin" valueType="num">
                                      <p:cBhvr>
                                        <p:cTn id="48"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5000"/>
                            </p:stCondLst>
                            <p:childTnLst>
                              <p:par>
                                <p:cTn id="51" presetID="41" presetClass="entr" presetSubtype="0" fill="hold" grpId="0" nodeType="afterEffect">
                                  <p:stCondLst>
                                    <p:cond delay="0"/>
                                  </p:stCondLst>
                                  <p:iterate type="lt">
                                    <p:tmPct val="10000"/>
                                  </p:iterate>
                                  <p:childTnLst>
                                    <p:set>
                                      <p:cBhvr>
                                        <p:cTn id="52" dur="1" fill="hold">
                                          <p:stCondLst>
                                            <p:cond delay="0"/>
                                          </p:stCondLst>
                                        </p:cTn>
                                        <p:tgtEl>
                                          <p:spTgt spid="44">
                                            <p:txEl>
                                              <p:pRg st="0" end="0"/>
                                            </p:txEl>
                                          </p:spTgt>
                                        </p:tgtEl>
                                        <p:attrNameLst>
                                          <p:attrName>style.visibility</p:attrName>
                                        </p:attrNameLst>
                                      </p:cBhvr>
                                      <p:to>
                                        <p:strVal val="visible"/>
                                      </p:to>
                                    </p:set>
                                    <p:anim calcmode="lin" valueType="num">
                                      <p:cBhvr>
                                        <p:cTn id="53" dur="500" fill="hold"/>
                                        <p:tgtEl>
                                          <p:spTgt spid="4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54" dur="500" fill="hold"/>
                                        <p:tgtEl>
                                          <p:spTgt spid="44">
                                            <p:txEl>
                                              <p:pRg st="0" end="0"/>
                                            </p:txEl>
                                          </p:spTgt>
                                        </p:tgtEl>
                                        <p:attrNameLst>
                                          <p:attrName>ppt_y</p:attrName>
                                        </p:attrNameLst>
                                      </p:cBhvr>
                                      <p:tavLst>
                                        <p:tav tm="0">
                                          <p:val>
                                            <p:strVal val="#ppt_y"/>
                                          </p:val>
                                        </p:tav>
                                        <p:tav tm="100000">
                                          <p:val>
                                            <p:strVal val="#ppt_y"/>
                                          </p:val>
                                        </p:tav>
                                      </p:tavLst>
                                    </p:anim>
                                    <p:anim calcmode="lin" valueType="num">
                                      <p:cBhvr>
                                        <p:cTn id="55" dur="500" fill="hold"/>
                                        <p:tgtEl>
                                          <p:spTgt spid="4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6" dur="500" fill="hold"/>
                                        <p:tgtEl>
                                          <p:spTgt spid="4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7" dur="500" tmFilter="0,0; .5, 1; 1, 1"/>
                                        <p:tgtEl>
                                          <p:spTgt spid="44">
                                            <p:txEl>
                                              <p:pRg st="0" end="0"/>
                                            </p:txEl>
                                          </p:spTgt>
                                        </p:tgtEl>
                                      </p:cBhvr>
                                    </p:animEffect>
                                  </p:childTnLst>
                                </p:cTn>
                              </p:par>
                            </p:childTnLst>
                          </p:cTn>
                        </p:par>
                        <p:par>
                          <p:cTn id="58" fill="hold">
                            <p:stCondLst>
                              <p:cond delay="9149"/>
                            </p:stCondLst>
                            <p:childTnLst>
                              <p:par>
                                <p:cTn id="59" presetID="42" presetClass="entr" presetSubtype="0" fill="hold" nodeType="afterEffect">
                                  <p:stCondLst>
                                    <p:cond delay="0"/>
                                  </p:stCondLst>
                                  <p:childTnLst>
                                    <p:set>
                                      <p:cBhvr>
                                        <p:cTn id="60" dur="1" fill="hold">
                                          <p:stCondLst>
                                            <p:cond delay="0"/>
                                          </p:stCondLst>
                                        </p:cTn>
                                        <p:tgtEl>
                                          <p:spTgt spid="6"/>
                                        </p:tgtEl>
                                        <p:attrNameLst>
                                          <p:attrName>style.visibility</p:attrName>
                                        </p:attrNameLst>
                                      </p:cBhvr>
                                      <p:to>
                                        <p:strVal val="visible"/>
                                      </p:to>
                                    </p:set>
                                    <p:animEffect transition="in" filter="fade">
                                      <p:cBhvr>
                                        <p:cTn id="61" dur="1000"/>
                                        <p:tgtEl>
                                          <p:spTgt spid="6"/>
                                        </p:tgtEl>
                                      </p:cBhvr>
                                    </p:animEffect>
                                    <p:anim calcmode="lin" valueType="num">
                                      <p:cBhvr>
                                        <p:cTn id="62" dur="1000" fill="hold"/>
                                        <p:tgtEl>
                                          <p:spTgt spid="6"/>
                                        </p:tgtEl>
                                        <p:attrNameLst>
                                          <p:attrName>ppt_x</p:attrName>
                                        </p:attrNameLst>
                                      </p:cBhvr>
                                      <p:tavLst>
                                        <p:tav tm="0">
                                          <p:val>
                                            <p:strVal val="#ppt_x"/>
                                          </p:val>
                                        </p:tav>
                                        <p:tav tm="100000">
                                          <p:val>
                                            <p:strVal val="#ppt_x"/>
                                          </p:val>
                                        </p:tav>
                                      </p:tavLst>
                                    </p:anim>
                                    <p:anim calcmode="lin" valueType="num">
                                      <p:cBhvr>
                                        <p:cTn id="63" dur="1000" fill="hold"/>
                                        <p:tgtEl>
                                          <p:spTgt spid="6"/>
                                        </p:tgtEl>
                                        <p:attrNameLst>
                                          <p:attrName>ppt_y</p:attrName>
                                        </p:attrNameLst>
                                      </p:cBhvr>
                                      <p:tavLst>
                                        <p:tav tm="0">
                                          <p:val>
                                            <p:strVal val="#ppt_y+.1"/>
                                          </p:val>
                                        </p:tav>
                                        <p:tav tm="100000">
                                          <p:val>
                                            <p:strVal val="#ppt_y"/>
                                          </p:val>
                                        </p:tav>
                                      </p:tavLst>
                                    </p:anim>
                                  </p:childTnLst>
                                </p:cTn>
                              </p:par>
                            </p:childTnLst>
                          </p:cTn>
                        </p:par>
                        <p:par>
                          <p:cTn id="64" fill="hold">
                            <p:stCondLst>
                              <p:cond delay="10149"/>
                            </p:stCondLst>
                            <p:childTnLst>
                              <p:par>
                                <p:cTn id="65" presetID="22" presetClass="entr" presetSubtype="4"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wipe(down)">
                                      <p:cBhvr>
                                        <p:cTn id="67"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p:bldP spid="23" grpId="0"/>
      <p:bldP spid="42" grpId="0"/>
      <p:bldP spid="43" grpId="0" build="p"/>
      <p:bldP spid="4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3"/>
          <p:cNvPicPr>
            <a:picLocks noChangeAspect="1"/>
          </p:cNvPicPr>
          <p:nvPr/>
        </p:nvPicPr>
        <p:blipFill>
          <a:blip r:embed="rId3"/>
          <a:stretch>
            <a:fillRect/>
          </a:stretch>
        </p:blipFill>
        <p:spPr>
          <a:xfrm>
            <a:off x="2540" y="-10795"/>
            <a:ext cx="12214860" cy="6910070"/>
          </a:xfrm>
          <a:prstGeom prst="rect">
            <a:avLst/>
          </a:prstGeom>
        </p:spPr>
      </p:pic>
      <p:sp>
        <p:nvSpPr>
          <p:cNvPr id="10" name="1         _3"/>
          <p:cNvSpPr/>
          <p:nvPr/>
        </p:nvSpPr>
        <p:spPr>
          <a:xfrm rot="18900000" flipH="1">
            <a:off x="771046" y="3475962"/>
            <a:ext cx="317789" cy="317789"/>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2" name="1         _4"/>
          <p:cNvSpPr txBox="1">
            <a:spLocks noChangeArrowheads="1"/>
          </p:cNvSpPr>
          <p:nvPr/>
        </p:nvSpPr>
        <p:spPr bwMode="auto">
          <a:xfrm>
            <a:off x="798030" y="4325969"/>
            <a:ext cx="311256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4800" b="1" dirty="0">
                <a:solidFill>
                  <a:schemeClr val="tx1">
                    <a:lumMod val="75000"/>
                    <a:lumOff val="25000"/>
                  </a:schemeClr>
                </a:solidFill>
                <a:latin typeface="华文细黑" panose="02010600040101010101" pitchFamily="2" charset="-122"/>
                <a:ea typeface="华文细黑" panose="02010600040101010101" pitchFamily="2" charset="-122"/>
              </a:rPr>
              <a:t>分享时刻</a:t>
            </a:r>
          </a:p>
        </p:txBody>
      </p:sp>
      <p:sp>
        <p:nvSpPr>
          <p:cNvPr id="13" name="1         _5"/>
          <p:cNvSpPr>
            <a:spLocks noChangeArrowheads="1"/>
          </p:cNvSpPr>
          <p:nvPr/>
        </p:nvSpPr>
        <p:spPr bwMode="auto">
          <a:xfrm>
            <a:off x="912330" y="4075430"/>
            <a:ext cx="1122871" cy="293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20000"/>
              </a:lnSpc>
              <a:spcBef>
                <a:spcPct val="0"/>
              </a:spcBef>
              <a:buNone/>
            </a:pPr>
            <a:r>
              <a:rPr lang="en-US" altLang="zh-CN" sz="1200" dirty="0">
                <a:solidFill>
                  <a:schemeClr val="tx1">
                    <a:lumMod val="75000"/>
                    <a:lumOff val="25000"/>
                  </a:schemeClr>
                </a:solidFill>
                <a:latin typeface="Arial" panose="020B0604020202020204" pitchFamily="34" charset="0"/>
                <a:cs typeface="Arial" panose="020B0604020202020204" pitchFamily="34" charset="0"/>
              </a:rPr>
              <a:t>SHARE TIME</a:t>
            </a:r>
          </a:p>
        </p:txBody>
      </p:sp>
      <p:cxnSp>
        <p:nvCxnSpPr>
          <p:cNvPr id="14" name="1      _6"/>
          <p:cNvCxnSpPr/>
          <p:nvPr/>
        </p:nvCxnSpPr>
        <p:spPr bwMode="auto">
          <a:xfrm flipH="1">
            <a:off x="912330" y="5342255"/>
            <a:ext cx="1171575" cy="0"/>
          </a:xfrm>
          <a:prstGeom prst="lin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5" name="1          _7"/>
          <p:cNvSpPr>
            <a:spLocks noChangeArrowheads="1"/>
          </p:cNvSpPr>
          <p:nvPr/>
        </p:nvSpPr>
        <p:spPr bwMode="auto">
          <a:xfrm>
            <a:off x="886930" y="5480364"/>
            <a:ext cx="506124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None/>
            </a:pPr>
            <a:r>
              <a:rPr lang="en-US" altLang="zh-CN" sz="1000" dirty="0"/>
              <a:t>The quality of the training is decided by the effect of class </a:t>
            </a:r>
            <a:r>
              <a:rPr lang="en-US" altLang="zh-CN" sz="1000" dirty="0" err="1"/>
              <a:t>education.The</a:t>
            </a:r>
            <a:r>
              <a:rPr lang="en-US" altLang="zh-CN" sz="1000" dirty="0"/>
              <a:t> quality of the training is decided by the effect of class education.</a:t>
            </a:r>
            <a:endParaRPr lang="en-US" altLang="zh-CN" sz="10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2" name="1        _8"/>
          <p:cNvSpPr txBox="1"/>
          <p:nvPr/>
        </p:nvSpPr>
        <p:spPr>
          <a:xfrm>
            <a:off x="1274068" y="3255913"/>
            <a:ext cx="809837" cy="769441"/>
          </a:xfrm>
          <a:prstGeom prst="rect">
            <a:avLst/>
          </a:prstGeom>
          <a:noFill/>
        </p:spPr>
        <p:txBody>
          <a:bodyPr wrap="none" rtlCol="0">
            <a:spAutoFit/>
          </a:bodyPr>
          <a:lstStyle/>
          <a:p>
            <a:r>
              <a:rPr lang="en-US" altLang="zh-CN" sz="4400" b="1" dirty="0">
                <a:solidFill>
                  <a:schemeClr val="accent1"/>
                </a:solidFill>
                <a:latin typeface="华文细黑" panose="02010600040101010101" pitchFamily="2" charset="-122"/>
                <a:ea typeface="华文细黑" panose="02010600040101010101" pitchFamily="2" charset="-122"/>
              </a:rPr>
              <a:t>04</a:t>
            </a:r>
            <a:endParaRPr lang="zh-CN" altLang="en-US" sz="4400" b="1" dirty="0">
              <a:solidFill>
                <a:schemeClr val="accent1"/>
              </a:solidFill>
              <a:latin typeface="华文细黑" panose="02010600040101010101" pitchFamily="2" charset="-122"/>
              <a:ea typeface="华文细黑" panose="02010600040101010101" pitchFamily="2" charset="-122"/>
            </a:endParaRP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6" presetClass="entr" presetSubtype="2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par>
                          <p:cTn id="18" fill="hold">
                            <p:stCondLst>
                              <p:cond delay="2000"/>
                            </p:stCondLst>
                            <p:childTnLst>
                              <p:par>
                                <p:cTn id="19" presetID="30" presetClass="entr" presetSubtype="0"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800" decel="100000"/>
                                        <p:tgtEl>
                                          <p:spTgt spid="12"/>
                                        </p:tgtEl>
                                      </p:cBhvr>
                                    </p:animEffect>
                                    <p:anim calcmode="lin" valueType="num">
                                      <p:cBhvr>
                                        <p:cTn id="22" dur="800" decel="100000" fill="hold"/>
                                        <p:tgtEl>
                                          <p:spTgt spid="12"/>
                                        </p:tgtEl>
                                        <p:attrNameLst>
                                          <p:attrName>style.rotation</p:attrName>
                                        </p:attrNameLst>
                                      </p:cBhvr>
                                      <p:tavLst>
                                        <p:tav tm="0">
                                          <p:val>
                                            <p:fltVal val="-90"/>
                                          </p:val>
                                        </p:tav>
                                        <p:tav tm="100000">
                                          <p:val>
                                            <p:fltVal val="0"/>
                                          </p:val>
                                        </p:tav>
                                      </p:tavLst>
                                    </p:anim>
                                    <p:anim calcmode="lin" valueType="num">
                                      <p:cBhvr>
                                        <p:cTn id="23" dur="800" decel="100000" fill="hold"/>
                                        <p:tgtEl>
                                          <p:spTgt spid="12"/>
                                        </p:tgtEl>
                                        <p:attrNameLst>
                                          <p:attrName>ppt_x</p:attrName>
                                        </p:attrNameLst>
                                      </p:cBhvr>
                                      <p:tavLst>
                                        <p:tav tm="0">
                                          <p:val>
                                            <p:strVal val="#ppt_x+0.4"/>
                                          </p:val>
                                        </p:tav>
                                        <p:tav tm="100000">
                                          <p:val>
                                            <p:strVal val="#ppt_x-0.05"/>
                                          </p:val>
                                        </p:tav>
                                      </p:tavLst>
                                    </p:anim>
                                    <p:anim calcmode="lin" valueType="num">
                                      <p:cBhvr>
                                        <p:cTn id="24" dur="800" decel="100000" fill="hold"/>
                                        <p:tgtEl>
                                          <p:spTgt spid="12"/>
                                        </p:tgtEl>
                                        <p:attrNameLst>
                                          <p:attrName>ppt_y</p:attrName>
                                        </p:attrNameLst>
                                      </p:cBhvr>
                                      <p:tavLst>
                                        <p:tav tm="0">
                                          <p:val>
                                            <p:strVal val="#ppt_y-0.4"/>
                                          </p:val>
                                        </p:tav>
                                        <p:tav tm="100000">
                                          <p:val>
                                            <p:strVal val="#ppt_y+0.1"/>
                                          </p:val>
                                        </p:tav>
                                      </p:tavLst>
                                    </p:anim>
                                    <p:anim calcmode="lin" valueType="num">
                                      <p:cBhvr>
                                        <p:cTn id="25" dur="200" accel="100000" fill="hold">
                                          <p:stCondLst>
                                            <p:cond delay="800"/>
                                          </p:stCondLst>
                                        </p:cTn>
                                        <p:tgtEl>
                                          <p:spTgt spid="12"/>
                                        </p:tgtEl>
                                        <p:attrNameLst>
                                          <p:attrName>ppt_x</p:attrName>
                                        </p:attrNameLst>
                                      </p:cBhvr>
                                      <p:tavLst>
                                        <p:tav tm="0">
                                          <p:val>
                                            <p:strVal val="#ppt_x-0.05"/>
                                          </p:val>
                                        </p:tav>
                                        <p:tav tm="100000">
                                          <p:val>
                                            <p:strVal val="#ppt_x"/>
                                          </p:val>
                                        </p:tav>
                                      </p:tavLst>
                                    </p:anim>
                                    <p:anim calcmode="lin" valueType="num">
                                      <p:cBhvr>
                                        <p:cTn id="26" dur="200" accel="100000" fill="hold">
                                          <p:stCondLst>
                                            <p:cond delay="800"/>
                                          </p:stCondLst>
                                        </p:cTn>
                                        <p:tgtEl>
                                          <p:spTgt spid="12"/>
                                        </p:tgtEl>
                                        <p:attrNameLst>
                                          <p:attrName>ppt_y</p:attrName>
                                        </p:attrNameLst>
                                      </p:cBhvr>
                                      <p:tavLst>
                                        <p:tav tm="0">
                                          <p:val>
                                            <p:strVal val="#ppt_y+0.1"/>
                                          </p:val>
                                        </p:tav>
                                        <p:tav tm="100000">
                                          <p:val>
                                            <p:strVal val="#ppt_y"/>
                                          </p:val>
                                        </p:tav>
                                      </p:tavLst>
                                    </p:anim>
                                  </p:childTnLst>
                                </p:cTn>
                              </p:par>
                            </p:childTnLst>
                          </p:cTn>
                        </p:par>
                        <p:par>
                          <p:cTn id="27" fill="hold">
                            <p:stCondLst>
                              <p:cond delay="3000"/>
                            </p:stCondLst>
                            <p:childTnLst>
                              <p:par>
                                <p:cTn id="28" presetID="26" presetClass="entr" presetSubtype="0" fill="hold" grpId="0" nodeType="after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wipe(down)">
                                      <p:cBhvr>
                                        <p:cTn id="30" dur="580">
                                          <p:stCondLst>
                                            <p:cond delay="0"/>
                                          </p:stCondLst>
                                        </p:cTn>
                                        <p:tgtEl>
                                          <p:spTgt spid="13"/>
                                        </p:tgtEl>
                                      </p:cBhvr>
                                    </p:animEffect>
                                    <p:anim calcmode="lin" valueType="num">
                                      <p:cBhvr>
                                        <p:cTn id="31"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36" dur="26">
                                          <p:stCondLst>
                                            <p:cond delay="650"/>
                                          </p:stCondLst>
                                        </p:cTn>
                                        <p:tgtEl>
                                          <p:spTgt spid="13"/>
                                        </p:tgtEl>
                                      </p:cBhvr>
                                      <p:to x="100000" y="60000"/>
                                    </p:animScale>
                                    <p:animScale>
                                      <p:cBhvr>
                                        <p:cTn id="37" dur="166" decel="50000">
                                          <p:stCondLst>
                                            <p:cond delay="676"/>
                                          </p:stCondLst>
                                        </p:cTn>
                                        <p:tgtEl>
                                          <p:spTgt spid="13"/>
                                        </p:tgtEl>
                                      </p:cBhvr>
                                      <p:to x="100000" y="100000"/>
                                    </p:animScale>
                                    <p:animScale>
                                      <p:cBhvr>
                                        <p:cTn id="38" dur="26">
                                          <p:stCondLst>
                                            <p:cond delay="1312"/>
                                          </p:stCondLst>
                                        </p:cTn>
                                        <p:tgtEl>
                                          <p:spTgt spid="13"/>
                                        </p:tgtEl>
                                      </p:cBhvr>
                                      <p:to x="100000" y="80000"/>
                                    </p:animScale>
                                    <p:animScale>
                                      <p:cBhvr>
                                        <p:cTn id="39" dur="166" decel="50000">
                                          <p:stCondLst>
                                            <p:cond delay="1338"/>
                                          </p:stCondLst>
                                        </p:cTn>
                                        <p:tgtEl>
                                          <p:spTgt spid="13"/>
                                        </p:tgtEl>
                                      </p:cBhvr>
                                      <p:to x="100000" y="100000"/>
                                    </p:animScale>
                                    <p:animScale>
                                      <p:cBhvr>
                                        <p:cTn id="40" dur="26">
                                          <p:stCondLst>
                                            <p:cond delay="1642"/>
                                          </p:stCondLst>
                                        </p:cTn>
                                        <p:tgtEl>
                                          <p:spTgt spid="13"/>
                                        </p:tgtEl>
                                      </p:cBhvr>
                                      <p:to x="100000" y="90000"/>
                                    </p:animScale>
                                    <p:animScale>
                                      <p:cBhvr>
                                        <p:cTn id="41" dur="166" decel="50000">
                                          <p:stCondLst>
                                            <p:cond delay="1668"/>
                                          </p:stCondLst>
                                        </p:cTn>
                                        <p:tgtEl>
                                          <p:spTgt spid="13"/>
                                        </p:tgtEl>
                                      </p:cBhvr>
                                      <p:to x="100000" y="100000"/>
                                    </p:animScale>
                                    <p:animScale>
                                      <p:cBhvr>
                                        <p:cTn id="42" dur="26">
                                          <p:stCondLst>
                                            <p:cond delay="1808"/>
                                          </p:stCondLst>
                                        </p:cTn>
                                        <p:tgtEl>
                                          <p:spTgt spid="13"/>
                                        </p:tgtEl>
                                      </p:cBhvr>
                                      <p:to x="100000" y="95000"/>
                                    </p:animScale>
                                    <p:animScale>
                                      <p:cBhvr>
                                        <p:cTn id="43" dur="166" decel="50000">
                                          <p:stCondLst>
                                            <p:cond delay="1834"/>
                                          </p:stCondLst>
                                        </p:cTn>
                                        <p:tgtEl>
                                          <p:spTgt spid="13"/>
                                        </p:tgtEl>
                                      </p:cBhvr>
                                      <p:to x="100000" y="100000"/>
                                    </p:animScale>
                                  </p:childTnLst>
                                </p:cTn>
                              </p:par>
                            </p:childTnLst>
                          </p:cTn>
                        </p:par>
                        <p:par>
                          <p:cTn id="44" fill="hold">
                            <p:stCondLst>
                              <p:cond delay="5000"/>
                            </p:stCondLst>
                            <p:childTnLst>
                              <p:par>
                                <p:cTn id="45" presetID="55" presetClass="entr" presetSubtype="0"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p:cTn id="47" dur="1000" fill="hold"/>
                                        <p:tgtEl>
                                          <p:spTgt spid="14"/>
                                        </p:tgtEl>
                                        <p:attrNameLst>
                                          <p:attrName>ppt_w</p:attrName>
                                        </p:attrNameLst>
                                      </p:cBhvr>
                                      <p:tavLst>
                                        <p:tav tm="0">
                                          <p:val>
                                            <p:strVal val="#ppt_w*0.70"/>
                                          </p:val>
                                        </p:tav>
                                        <p:tav tm="100000">
                                          <p:val>
                                            <p:strVal val="#ppt_w"/>
                                          </p:val>
                                        </p:tav>
                                      </p:tavLst>
                                    </p:anim>
                                    <p:anim calcmode="lin" valueType="num">
                                      <p:cBhvr>
                                        <p:cTn id="48" dur="1000" fill="hold"/>
                                        <p:tgtEl>
                                          <p:spTgt spid="14"/>
                                        </p:tgtEl>
                                        <p:attrNameLst>
                                          <p:attrName>ppt_h</p:attrName>
                                        </p:attrNameLst>
                                      </p:cBhvr>
                                      <p:tavLst>
                                        <p:tav tm="0">
                                          <p:val>
                                            <p:strVal val="#ppt_h"/>
                                          </p:val>
                                        </p:tav>
                                        <p:tav tm="100000">
                                          <p:val>
                                            <p:strVal val="#ppt_h"/>
                                          </p:val>
                                        </p:tav>
                                      </p:tavLst>
                                    </p:anim>
                                    <p:animEffect transition="in" filter="fade">
                                      <p:cBhvr>
                                        <p:cTn id="49" dur="1000"/>
                                        <p:tgtEl>
                                          <p:spTgt spid="14"/>
                                        </p:tgtEl>
                                      </p:cBhvr>
                                    </p:animEffect>
                                  </p:childTnLst>
                                </p:cTn>
                              </p:par>
                            </p:childTnLst>
                          </p:cTn>
                        </p:par>
                        <p:par>
                          <p:cTn id="50" fill="hold">
                            <p:stCondLst>
                              <p:cond delay="6000"/>
                            </p:stCondLst>
                            <p:childTnLst>
                              <p:par>
                                <p:cTn id="51" presetID="41" presetClass="entr" presetSubtype="0" fill="hold" grpId="0" nodeType="afterEffect">
                                  <p:stCondLst>
                                    <p:cond delay="0"/>
                                  </p:stCondLst>
                                  <p:iterate type="lt">
                                    <p:tmPct val="10000"/>
                                  </p:iterate>
                                  <p:childTnLst>
                                    <p:set>
                                      <p:cBhvr>
                                        <p:cTn id="52" dur="1" fill="hold">
                                          <p:stCondLst>
                                            <p:cond delay="0"/>
                                          </p:stCondLst>
                                        </p:cTn>
                                        <p:tgtEl>
                                          <p:spTgt spid="15"/>
                                        </p:tgtEl>
                                        <p:attrNameLst>
                                          <p:attrName>style.visibility</p:attrName>
                                        </p:attrNameLst>
                                      </p:cBhvr>
                                      <p:to>
                                        <p:strVal val="visible"/>
                                      </p:to>
                                    </p:set>
                                    <p:anim calcmode="lin" valueType="num">
                                      <p:cBhvr>
                                        <p:cTn id="53"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54" dur="500" fill="hold"/>
                                        <p:tgtEl>
                                          <p:spTgt spid="15"/>
                                        </p:tgtEl>
                                        <p:attrNameLst>
                                          <p:attrName>ppt_y</p:attrName>
                                        </p:attrNameLst>
                                      </p:cBhvr>
                                      <p:tavLst>
                                        <p:tav tm="0">
                                          <p:val>
                                            <p:strVal val="#ppt_y"/>
                                          </p:val>
                                        </p:tav>
                                        <p:tav tm="100000">
                                          <p:val>
                                            <p:strVal val="#ppt_y"/>
                                          </p:val>
                                        </p:tav>
                                      </p:tavLst>
                                    </p:anim>
                                    <p:anim calcmode="lin" valueType="num">
                                      <p:cBhvr>
                                        <p:cTn id="55"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56"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57" dur="500" tmFilter="0,0; .5, 1; 1, 1"/>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P spid="13" grpId="0"/>
      <p:bldP spid="15" grpId="0"/>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1          _1"/>
          <p:cNvSpPr>
            <a:spLocks noGrp="1"/>
          </p:cNvSpPr>
          <p:nvPr>
            <p:ph type="body" sz="quarter" idx="13"/>
          </p:nvPr>
        </p:nvSpPr>
        <p:spPr>
          <a:xfrm>
            <a:off x="622300" y="330200"/>
            <a:ext cx="7886700" cy="431800"/>
          </a:xfrm>
        </p:spPr>
        <p:txBody>
          <a:bodyPr>
            <a:normAutofit fontScale="92500" lnSpcReduction="10000"/>
          </a:bodyPr>
          <a:lstStyle/>
          <a:p>
            <a:r>
              <a:rPr lang="zh-CN" altLang="en-US" dirty="0"/>
              <a:t>分享时刻</a:t>
            </a:r>
          </a:p>
        </p:txBody>
      </p:sp>
      <p:sp>
        <p:nvSpPr>
          <p:cNvPr id="44" name="1         _2"/>
          <p:cNvSpPr>
            <a:spLocks noGrp="1"/>
          </p:cNvSpPr>
          <p:nvPr>
            <p:ph type="body" sz="quarter" idx="14"/>
          </p:nvPr>
        </p:nvSpPr>
        <p:spPr>
          <a:xfrm>
            <a:off x="622300" y="685800"/>
            <a:ext cx="7886700" cy="304800"/>
          </a:xfrm>
        </p:spPr>
        <p:txBody>
          <a:bodyPr>
            <a:normAutofit lnSpcReduction="10000"/>
          </a:bodyPr>
          <a:lstStyle/>
          <a:p>
            <a:r>
              <a:rPr lang="en-US" altLang="zh-CN" dirty="0"/>
              <a:t>Click here to edit the content you want to recommend that you use the</a:t>
            </a:r>
            <a:endParaRPr lang="zh-CN" altLang="en-US" dirty="0"/>
          </a:p>
        </p:txBody>
      </p:sp>
      <p:pic>
        <p:nvPicPr>
          <p:cNvPr id="45" name="Picture 2"/>
          <p:cNvPicPr>
            <a:picLocks noChangeAspect="1" noChangeArrowheads="1"/>
          </p:cNvPicPr>
          <p:nvPr/>
        </p:nvPicPr>
        <p:blipFill rotWithShape="1">
          <a:blip r:embed="rId3" cstate="email"/>
          <a:srcRect/>
          <a:stretch>
            <a:fillRect/>
          </a:stretch>
        </p:blipFill>
        <p:spPr bwMode="auto">
          <a:xfrm>
            <a:off x="3794" y="1364361"/>
            <a:ext cx="12173141" cy="43784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6" name="椭圆 45"/>
          <p:cNvSpPr/>
          <p:nvPr/>
        </p:nvSpPr>
        <p:spPr>
          <a:xfrm>
            <a:off x="903628" y="4772864"/>
            <a:ext cx="1763009" cy="1763008"/>
          </a:xfrm>
          <a:prstGeom prst="ellipse">
            <a:avLst/>
          </a:prstGeom>
          <a:solidFill>
            <a:schemeClr val="accent1">
              <a:lumMod val="50000"/>
            </a:schemeClr>
          </a:solidFill>
          <a:ln w="25400" cap="flat" cmpd="sng" algn="ctr">
            <a:noFill/>
            <a:prstDash val="solid"/>
          </a:ln>
          <a:effectLst/>
        </p:spPr>
        <p:txBody>
          <a:bodyPr rtlCol="0" anchor="ctr"/>
          <a:lstStyle/>
          <a:p>
            <a:pPr algn="ctr" defTabSz="1218565">
              <a:defRPr/>
            </a:pPr>
            <a:endParaRPr lang="zh-CN" altLang="en-US" sz="3200" kern="0">
              <a:solidFill>
                <a:prstClr val="white"/>
              </a:solidFill>
              <a:latin typeface="Century Gothic" panose="020B0502020202020204"/>
              <a:ea typeface="微软雅黑" panose="020B0503020204020204" pitchFamily="34" charset="-122"/>
            </a:endParaRPr>
          </a:p>
        </p:txBody>
      </p:sp>
      <p:sp>
        <p:nvSpPr>
          <p:cNvPr id="47" name="TextBox 35"/>
          <p:cNvSpPr txBox="1"/>
          <p:nvPr/>
        </p:nvSpPr>
        <p:spPr>
          <a:xfrm>
            <a:off x="698054" y="5331203"/>
            <a:ext cx="2117887" cy="646331"/>
          </a:xfrm>
          <a:prstGeom prst="rect">
            <a:avLst/>
          </a:prstGeom>
          <a:noFill/>
        </p:spPr>
        <p:txBody>
          <a:bodyPr wrap="none" rtlCol="0">
            <a:spAutoFit/>
          </a:bodyPr>
          <a:lstStyle/>
          <a:p>
            <a:r>
              <a:rPr lang="en-US" altLang="zh-CN" sz="3600" b="1" spc="800" dirty="0">
                <a:solidFill>
                  <a:prstClr val="white"/>
                </a:solidFill>
                <a:latin typeface="微软雅黑" panose="020B0503020204020204" pitchFamily="34" charset="-122"/>
                <a:ea typeface="微软雅黑" panose="020B0503020204020204" pitchFamily="34" charset="-122"/>
              </a:rPr>
              <a:t> </a:t>
            </a:r>
            <a:r>
              <a:rPr lang="zh-CN" altLang="en-US" sz="3600" b="1" spc="800" dirty="0">
                <a:solidFill>
                  <a:prstClr val="white"/>
                </a:solidFill>
                <a:latin typeface="微软雅黑" panose="020B0503020204020204" pitchFamily="34" charset="-122"/>
                <a:ea typeface="微软雅黑" panose="020B0503020204020204" pitchFamily="34" charset="-122"/>
              </a:rPr>
              <a:t>销售部</a:t>
            </a:r>
          </a:p>
        </p:txBody>
      </p:sp>
      <p:sp>
        <p:nvSpPr>
          <p:cNvPr id="48" name="TextBox 36"/>
          <p:cNvSpPr txBox="1"/>
          <p:nvPr/>
        </p:nvSpPr>
        <p:spPr>
          <a:xfrm>
            <a:off x="3506694" y="5846944"/>
            <a:ext cx="8063030" cy="738664"/>
          </a:xfrm>
          <a:prstGeom prst="rect">
            <a:avLst/>
          </a:prstGeom>
          <a:noFill/>
        </p:spPr>
        <p:txBody>
          <a:bodyPr wrap="square" rtlCol="0">
            <a:spAutoFit/>
          </a:bodyPr>
          <a:lstStyle/>
          <a:p>
            <a:pPr defTabSz="1218565">
              <a:lnSpc>
                <a:spcPct val="150000"/>
              </a:lnSpc>
              <a:defRPr/>
            </a:pPr>
            <a:r>
              <a:rPr lang="zh-CN" altLang="en-US" sz="1400" kern="0" dirty="0">
                <a:solidFill>
                  <a:schemeClr val="tx1">
                    <a:lumMod val="75000"/>
                    <a:lumOff val="25000"/>
                  </a:schemeClr>
                </a:solidFill>
                <a:latin typeface="微软雅黑" panose="020B0503020204020204" pitchFamily="34" charset="-122"/>
                <a:ea typeface="微软雅黑" panose="020B0503020204020204" pitchFamily="34" charset="-122"/>
              </a:rPr>
              <a:t>这里输入简单的文字概述这里输入简单文字概述这里输入简单的文字概述这里入简单的文字概述这里输入述简单的文字概述这里输入简单文字概述</a:t>
            </a: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3">
                                            <p:txEl>
                                              <p:pRg st="0" end="0"/>
                                            </p:txEl>
                                          </p:spTgt>
                                        </p:tgtEl>
                                        <p:attrNameLst>
                                          <p:attrName>style.visibility</p:attrName>
                                        </p:attrNameLst>
                                      </p:cBhvr>
                                      <p:to>
                                        <p:strVal val="visible"/>
                                      </p:to>
                                    </p:set>
                                    <p:animEffect transition="in" filter="fade">
                                      <p:cBhvr>
                                        <p:cTn id="7" dur="1000"/>
                                        <p:tgtEl>
                                          <p:spTgt spid="43">
                                            <p:txEl>
                                              <p:pRg st="0" end="0"/>
                                            </p:txEl>
                                          </p:spTgt>
                                        </p:tgtEl>
                                      </p:cBhvr>
                                    </p:animEffect>
                                    <p:anim calcmode="lin" valueType="num">
                                      <p:cBhvr>
                                        <p:cTn id="8"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44">
                                            <p:txEl>
                                              <p:pRg st="0" end="0"/>
                                            </p:txEl>
                                          </p:spTgt>
                                        </p:tgtEl>
                                        <p:attrNameLst>
                                          <p:attrName>style.visibility</p:attrName>
                                        </p:attrNameLst>
                                      </p:cBhvr>
                                      <p:to>
                                        <p:strVal val="visible"/>
                                      </p:to>
                                    </p:set>
                                    <p:anim calcmode="lin" valueType="num">
                                      <p:cBhvr>
                                        <p:cTn id="13" dur="500" fill="hold"/>
                                        <p:tgtEl>
                                          <p:spTgt spid="4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44">
                                            <p:txEl>
                                              <p:pRg st="0" end="0"/>
                                            </p:txEl>
                                          </p:spTgt>
                                        </p:tgtEl>
                                        <p:attrNameLst>
                                          <p:attrName>ppt_y</p:attrName>
                                        </p:attrNameLst>
                                      </p:cBhvr>
                                      <p:tavLst>
                                        <p:tav tm="0">
                                          <p:val>
                                            <p:strVal val="#ppt_y"/>
                                          </p:val>
                                        </p:tav>
                                        <p:tav tm="100000">
                                          <p:val>
                                            <p:strVal val="#ppt_y"/>
                                          </p:val>
                                        </p:tav>
                                      </p:tavLst>
                                    </p:anim>
                                    <p:anim calcmode="lin" valueType="num">
                                      <p:cBhvr>
                                        <p:cTn id="15" dur="500" fill="hold"/>
                                        <p:tgtEl>
                                          <p:spTgt spid="4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4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44">
                                            <p:txEl>
                                              <p:pRg st="0" end="0"/>
                                            </p:txEl>
                                          </p:spTgt>
                                        </p:tgtEl>
                                      </p:cBhvr>
                                    </p:animEffect>
                                  </p:childTnLst>
                                </p:cTn>
                              </p:par>
                            </p:childTnLst>
                          </p:cTn>
                        </p:par>
                        <p:par>
                          <p:cTn id="18" fill="hold">
                            <p:stCondLst>
                              <p:cond delay="4900"/>
                            </p:stCondLst>
                            <p:childTnLst>
                              <p:par>
                                <p:cTn id="19" presetID="42" presetClass="entr" presetSubtype="0" fill="hold" nodeType="afterEffect">
                                  <p:stCondLst>
                                    <p:cond delay="0"/>
                                  </p:stCondLst>
                                  <p:childTnLst>
                                    <p:set>
                                      <p:cBhvr>
                                        <p:cTn id="20" dur="1" fill="hold">
                                          <p:stCondLst>
                                            <p:cond delay="0"/>
                                          </p:stCondLst>
                                        </p:cTn>
                                        <p:tgtEl>
                                          <p:spTgt spid="45"/>
                                        </p:tgtEl>
                                        <p:attrNameLst>
                                          <p:attrName>style.visibility</p:attrName>
                                        </p:attrNameLst>
                                      </p:cBhvr>
                                      <p:to>
                                        <p:strVal val="visible"/>
                                      </p:to>
                                    </p:set>
                                    <p:animEffect transition="in" filter="fade">
                                      <p:cBhvr>
                                        <p:cTn id="21" dur="1000"/>
                                        <p:tgtEl>
                                          <p:spTgt spid="45"/>
                                        </p:tgtEl>
                                      </p:cBhvr>
                                    </p:animEffect>
                                    <p:anim calcmode="lin" valueType="num">
                                      <p:cBhvr>
                                        <p:cTn id="22" dur="1000" fill="hold"/>
                                        <p:tgtEl>
                                          <p:spTgt spid="45"/>
                                        </p:tgtEl>
                                        <p:attrNameLst>
                                          <p:attrName>ppt_x</p:attrName>
                                        </p:attrNameLst>
                                      </p:cBhvr>
                                      <p:tavLst>
                                        <p:tav tm="0">
                                          <p:val>
                                            <p:strVal val="#ppt_x"/>
                                          </p:val>
                                        </p:tav>
                                        <p:tav tm="100000">
                                          <p:val>
                                            <p:strVal val="#ppt_x"/>
                                          </p:val>
                                        </p:tav>
                                      </p:tavLst>
                                    </p:anim>
                                    <p:anim calcmode="lin" valueType="num">
                                      <p:cBhvr>
                                        <p:cTn id="23" dur="1000" fill="hold"/>
                                        <p:tgtEl>
                                          <p:spTgt spid="45"/>
                                        </p:tgtEl>
                                        <p:attrNameLst>
                                          <p:attrName>ppt_y</p:attrName>
                                        </p:attrNameLst>
                                      </p:cBhvr>
                                      <p:tavLst>
                                        <p:tav tm="0">
                                          <p:val>
                                            <p:strVal val="#ppt_y+.1"/>
                                          </p:val>
                                        </p:tav>
                                        <p:tav tm="100000">
                                          <p:val>
                                            <p:strVal val="#ppt_y"/>
                                          </p:val>
                                        </p:tav>
                                      </p:tavLst>
                                    </p:anim>
                                  </p:childTnLst>
                                </p:cTn>
                              </p:par>
                            </p:childTnLst>
                          </p:cTn>
                        </p:par>
                        <p:par>
                          <p:cTn id="24" fill="hold">
                            <p:stCondLst>
                              <p:cond delay="5900"/>
                            </p:stCondLst>
                            <p:childTnLst>
                              <p:par>
                                <p:cTn id="25" presetID="15" presetClass="entr" presetSubtype="0"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1000" fill="hold"/>
                                        <p:tgtEl>
                                          <p:spTgt spid="46"/>
                                        </p:tgtEl>
                                        <p:attrNameLst>
                                          <p:attrName>ppt_w</p:attrName>
                                        </p:attrNameLst>
                                      </p:cBhvr>
                                      <p:tavLst>
                                        <p:tav tm="0">
                                          <p:val>
                                            <p:fltVal val="0"/>
                                          </p:val>
                                        </p:tav>
                                        <p:tav tm="100000">
                                          <p:val>
                                            <p:strVal val="#ppt_w"/>
                                          </p:val>
                                        </p:tav>
                                      </p:tavLst>
                                    </p:anim>
                                    <p:anim calcmode="lin" valueType="num">
                                      <p:cBhvr>
                                        <p:cTn id="28" dur="1000" fill="hold"/>
                                        <p:tgtEl>
                                          <p:spTgt spid="46"/>
                                        </p:tgtEl>
                                        <p:attrNameLst>
                                          <p:attrName>ppt_h</p:attrName>
                                        </p:attrNameLst>
                                      </p:cBhvr>
                                      <p:tavLst>
                                        <p:tav tm="0">
                                          <p:val>
                                            <p:fltVal val="0"/>
                                          </p:val>
                                        </p:tav>
                                        <p:tav tm="100000">
                                          <p:val>
                                            <p:strVal val="#ppt_h"/>
                                          </p:val>
                                        </p:tav>
                                      </p:tavLst>
                                    </p:anim>
                                    <p:anim calcmode="lin" valueType="num">
                                      <p:cBhvr>
                                        <p:cTn id="29" dur="1000" fill="hold"/>
                                        <p:tgtEl>
                                          <p:spTgt spid="46"/>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46"/>
                                        </p:tgtEl>
                                        <p:attrNameLst>
                                          <p:attrName>ppt_y</p:attrName>
                                        </p:attrNameLst>
                                      </p:cBhvr>
                                      <p:tavLst>
                                        <p:tav tm="0" fmla="#ppt_y+(sin(-2*pi*(1-$))*-#ppt_x+cos(-2*pi*(1-$))*(1-#ppt_y))*(1-$)">
                                          <p:val>
                                            <p:fltVal val="0"/>
                                          </p:val>
                                        </p:tav>
                                        <p:tav tm="100000">
                                          <p:val>
                                            <p:fltVal val="1"/>
                                          </p:val>
                                        </p:tav>
                                      </p:tavLst>
                                    </p:anim>
                                  </p:childTnLst>
                                </p:cTn>
                              </p:par>
                            </p:childTnLst>
                          </p:cTn>
                        </p:par>
                        <p:par>
                          <p:cTn id="31" fill="hold">
                            <p:stCondLst>
                              <p:cond delay="6900"/>
                            </p:stCondLst>
                            <p:childTnLst>
                              <p:par>
                                <p:cTn id="32" presetID="53" presetClass="entr" presetSubtype="16" fill="hold" grpId="0" nodeType="afterEffect">
                                  <p:stCondLst>
                                    <p:cond delay="0"/>
                                  </p:stCondLst>
                                  <p:childTnLst>
                                    <p:set>
                                      <p:cBhvr>
                                        <p:cTn id="33" dur="1" fill="hold">
                                          <p:stCondLst>
                                            <p:cond delay="0"/>
                                          </p:stCondLst>
                                        </p:cTn>
                                        <p:tgtEl>
                                          <p:spTgt spid="47"/>
                                        </p:tgtEl>
                                        <p:attrNameLst>
                                          <p:attrName>style.visibility</p:attrName>
                                        </p:attrNameLst>
                                      </p:cBhvr>
                                      <p:to>
                                        <p:strVal val="visible"/>
                                      </p:to>
                                    </p:set>
                                    <p:anim calcmode="lin" valueType="num">
                                      <p:cBhvr>
                                        <p:cTn id="34" dur="500" fill="hold"/>
                                        <p:tgtEl>
                                          <p:spTgt spid="47"/>
                                        </p:tgtEl>
                                        <p:attrNameLst>
                                          <p:attrName>ppt_w</p:attrName>
                                        </p:attrNameLst>
                                      </p:cBhvr>
                                      <p:tavLst>
                                        <p:tav tm="0">
                                          <p:val>
                                            <p:fltVal val="0"/>
                                          </p:val>
                                        </p:tav>
                                        <p:tav tm="100000">
                                          <p:val>
                                            <p:strVal val="#ppt_w"/>
                                          </p:val>
                                        </p:tav>
                                      </p:tavLst>
                                    </p:anim>
                                    <p:anim calcmode="lin" valueType="num">
                                      <p:cBhvr>
                                        <p:cTn id="35" dur="500" fill="hold"/>
                                        <p:tgtEl>
                                          <p:spTgt spid="47"/>
                                        </p:tgtEl>
                                        <p:attrNameLst>
                                          <p:attrName>ppt_h</p:attrName>
                                        </p:attrNameLst>
                                      </p:cBhvr>
                                      <p:tavLst>
                                        <p:tav tm="0">
                                          <p:val>
                                            <p:fltVal val="0"/>
                                          </p:val>
                                        </p:tav>
                                        <p:tav tm="100000">
                                          <p:val>
                                            <p:strVal val="#ppt_h"/>
                                          </p:val>
                                        </p:tav>
                                      </p:tavLst>
                                    </p:anim>
                                    <p:animEffect transition="in" filter="fade">
                                      <p:cBhvr>
                                        <p:cTn id="36" dur="500"/>
                                        <p:tgtEl>
                                          <p:spTgt spid="47"/>
                                        </p:tgtEl>
                                      </p:cBhvr>
                                    </p:animEffect>
                                  </p:childTnLst>
                                </p:cTn>
                              </p:par>
                            </p:childTnLst>
                          </p:cTn>
                        </p:par>
                        <p:par>
                          <p:cTn id="37" fill="hold">
                            <p:stCondLst>
                              <p:cond delay="7400"/>
                            </p:stCondLst>
                            <p:childTnLst>
                              <p:par>
                                <p:cTn id="38" presetID="42" presetClass="entr" presetSubtype="0" fill="hold" grpId="0" nodeType="afterEffect">
                                  <p:stCondLst>
                                    <p:cond delay="0"/>
                                  </p:stCondLst>
                                  <p:childTnLst>
                                    <p:set>
                                      <p:cBhvr>
                                        <p:cTn id="39" dur="1" fill="hold">
                                          <p:stCondLst>
                                            <p:cond delay="0"/>
                                          </p:stCondLst>
                                        </p:cTn>
                                        <p:tgtEl>
                                          <p:spTgt spid="48"/>
                                        </p:tgtEl>
                                        <p:attrNameLst>
                                          <p:attrName>style.visibility</p:attrName>
                                        </p:attrNameLst>
                                      </p:cBhvr>
                                      <p:to>
                                        <p:strVal val="visible"/>
                                      </p:to>
                                    </p:set>
                                    <p:animEffect transition="in" filter="fade">
                                      <p:cBhvr>
                                        <p:cTn id="40" dur="1000"/>
                                        <p:tgtEl>
                                          <p:spTgt spid="48"/>
                                        </p:tgtEl>
                                      </p:cBhvr>
                                    </p:animEffect>
                                    <p:anim calcmode="lin" valueType="num">
                                      <p:cBhvr>
                                        <p:cTn id="41" dur="1000" fill="hold"/>
                                        <p:tgtEl>
                                          <p:spTgt spid="48"/>
                                        </p:tgtEl>
                                        <p:attrNameLst>
                                          <p:attrName>ppt_x</p:attrName>
                                        </p:attrNameLst>
                                      </p:cBhvr>
                                      <p:tavLst>
                                        <p:tav tm="0">
                                          <p:val>
                                            <p:strVal val="#ppt_x"/>
                                          </p:val>
                                        </p:tav>
                                        <p:tav tm="100000">
                                          <p:val>
                                            <p:strVal val="#ppt_x"/>
                                          </p:val>
                                        </p:tav>
                                      </p:tavLst>
                                    </p:anim>
                                    <p:anim calcmode="lin" valueType="num">
                                      <p:cBhvr>
                                        <p:cTn id="42"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build="p"/>
      <p:bldP spid="44" grpId="0" build="p"/>
      <p:bldP spid="46" grpId="0" animBg="1"/>
      <p:bldP spid="47" grpId="0"/>
      <p:bldP spid="4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p:cNvPicPr>
            <a:picLocks noChangeAspect="1"/>
          </p:cNvPicPr>
          <p:nvPr/>
        </p:nvPicPr>
        <p:blipFill rotWithShape="1">
          <a:blip r:embed="rId3" cstate="print">
            <a:extLst>
              <a:ext uri="{28A0092B-C50C-407E-A947-70E740481C1C}">
                <a14:useLocalDpi xmlns:a14="http://schemas.microsoft.com/office/drawing/2010/main" val="0"/>
              </a:ext>
            </a:extLst>
          </a:blip>
          <a:srcRect/>
          <a:stretch>
            <a:fillRect/>
          </a:stretch>
        </p:blipFill>
        <p:spPr>
          <a:xfrm>
            <a:off x="1036045" y="2043414"/>
            <a:ext cx="2888593" cy="3433410"/>
          </a:xfrm>
          <a:prstGeom prst="rect">
            <a:avLst/>
          </a:prstGeom>
        </p:spPr>
      </p:pic>
      <p:sp>
        <p:nvSpPr>
          <p:cNvPr id="43" name="1         _1"/>
          <p:cNvSpPr>
            <a:spLocks noGrp="1"/>
          </p:cNvSpPr>
          <p:nvPr>
            <p:ph type="body" sz="quarter" idx="13"/>
          </p:nvPr>
        </p:nvSpPr>
        <p:spPr>
          <a:xfrm>
            <a:off x="622300" y="330200"/>
            <a:ext cx="7886700" cy="431800"/>
          </a:xfrm>
        </p:spPr>
        <p:txBody>
          <a:bodyPr>
            <a:normAutofit fontScale="92500" lnSpcReduction="10000"/>
          </a:bodyPr>
          <a:lstStyle/>
          <a:p>
            <a:r>
              <a:rPr lang="zh-CN" altLang="en-US" dirty="0"/>
              <a:t>分享时刻</a:t>
            </a:r>
          </a:p>
        </p:txBody>
      </p:sp>
      <p:sp>
        <p:nvSpPr>
          <p:cNvPr id="44" name="1          _2"/>
          <p:cNvSpPr>
            <a:spLocks noGrp="1"/>
          </p:cNvSpPr>
          <p:nvPr>
            <p:ph type="body" sz="quarter" idx="14"/>
          </p:nvPr>
        </p:nvSpPr>
        <p:spPr>
          <a:xfrm>
            <a:off x="622300" y="685800"/>
            <a:ext cx="7886700" cy="304800"/>
          </a:xfrm>
        </p:spPr>
        <p:txBody>
          <a:bodyPr>
            <a:normAutofit lnSpcReduction="10000"/>
          </a:bodyPr>
          <a:lstStyle/>
          <a:p>
            <a:r>
              <a:rPr lang="en-US" altLang="zh-CN" dirty="0"/>
              <a:t>Click here to edit the content you want to recommend that you use the</a:t>
            </a:r>
            <a:endParaRPr lang="zh-CN" altLang="en-US" dirty="0"/>
          </a:p>
        </p:txBody>
      </p:sp>
      <p:pic>
        <p:nvPicPr>
          <p:cNvPr id="9" name="图片占位符 18"/>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4823809" y="2043414"/>
            <a:ext cx="2888593" cy="3217905"/>
          </a:xfrm>
          <a:prstGeom prst="rect">
            <a:avLst/>
          </a:prstGeom>
        </p:spPr>
      </p:pic>
      <p:pic>
        <p:nvPicPr>
          <p:cNvPr id="11" name="图片占位符 2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a:off x="8607476" y="2043414"/>
            <a:ext cx="2888593" cy="3217905"/>
          </a:xfrm>
          <a:prstGeom prst="rect">
            <a:avLst/>
          </a:prstGeom>
        </p:spPr>
      </p:pic>
      <p:sp>
        <p:nvSpPr>
          <p:cNvPr id="12" name="矩形 11"/>
          <p:cNvSpPr/>
          <p:nvPr/>
        </p:nvSpPr>
        <p:spPr>
          <a:xfrm>
            <a:off x="1036045" y="4187176"/>
            <a:ext cx="2888593" cy="1519333"/>
          </a:xfrm>
          <a:prstGeom prst="rect">
            <a:avLst/>
          </a:prstGeom>
          <a:gradFill>
            <a:gsLst>
              <a:gs pos="100000">
                <a:srgbClr val="116CB2"/>
              </a:gs>
              <a:gs pos="0">
                <a:srgbClr val="55C0EE"/>
              </a:gs>
            </a:gsLst>
            <a:path path="circle">
              <a:fillToRect l="50000" t="50000" r="50000" b="50000"/>
            </a:path>
          </a:gradFill>
          <a:ln w="76200">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3" name="矩形 12"/>
          <p:cNvSpPr/>
          <p:nvPr/>
        </p:nvSpPr>
        <p:spPr>
          <a:xfrm>
            <a:off x="4810515" y="4187176"/>
            <a:ext cx="2901887" cy="1519333"/>
          </a:xfrm>
          <a:prstGeom prst="rect">
            <a:avLst/>
          </a:prstGeom>
          <a:gradFill>
            <a:gsLst>
              <a:gs pos="100000">
                <a:srgbClr val="116CB2"/>
              </a:gs>
              <a:gs pos="0">
                <a:srgbClr val="55C0EE"/>
              </a:gs>
            </a:gsLst>
            <a:path path="circle">
              <a:fillToRect l="50000" t="50000" r="50000" b="50000"/>
            </a:path>
          </a:gradFill>
          <a:ln w="76200">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5" name="矩形 14"/>
          <p:cNvSpPr/>
          <p:nvPr/>
        </p:nvSpPr>
        <p:spPr>
          <a:xfrm>
            <a:off x="8594182" y="4187177"/>
            <a:ext cx="2901887" cy="1519333"/>
          </a:xfrm>
          <a:prstGeom prst="rect">
            <a:avLst/>
          </a:prstGeom>
          <a:gradFill>
            <a:gsLst>
              <a:gs pos="100000">
                <a:srgbClr val="116CB2"/>
              </a:gs>
              <a:gs pos="0">
                <a:srgbClr val="55C0EE"/>
              </a:gs>
            </a:gsLst>
            <a:path path="circle">
              <a:fillToRect l="50000" t="50000" r="50000" b="50000"/>
            </a:path>
          </a:gradFill>
          <a:ln w="76200">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6" name="矩形 15" descr="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
          <p:cNvSpPr/>
          <p:nvPr/>
        </p:nvSpPr>
        <p:spPr>
          <a:xfrm>
            <a:off x="1054192" y="4393734"/>
            <a:ext cx="2831511" cy="1107996"/>
          </a:xfrm>
          <a:prstGeom prst="rect">
            <a:avLst/>
          </a:prstGeom>
        </p:spPr>
        <p:txBody>
          <a:bodyPr wrap="square">
            <a:spAutoFit/>
          </a:bodyPr>
          <a:lstStyle/>
          <a:p>
            <a:pPr algn="ctr"/>
            <a:r>
              <a:rPr lang="en-US" altLang="zh-CN" sz="1200" dirty="0">
                <a:solidFill>
                  <a:schemeClr val="bg1"/>
                </a:solidFill>
                <a:latin typeface="微软雅黑" panose="020B0503020204020204" pitchFamily="34" charset="-122"/>
                <a:ea typeface="微软雅黑" panose="020B0503020204020204" pitchFamily="34" charset="-122"/>
              </a:rPr>
              <a:t>XX</a:t>
            </a:r>
            <a:r>
              <a:rPr lang="zh-CN" altLang="en-US" sz="1200" dirty="0">
                <a:solidFill>
                  <a:schemeClr val="bg1"/>
                </a:solidFill>
                <a:latin typeface="微软雅黑" panose="020B0503020204020204" pitchFamily="34" charset="-122"/>
                <a:ea typeface="微软雅黑" panose="020B0503020204020204" pitchFamily="34" charset="-122"/>
              </a:rPr>
              <a:t>部</a:t>
            </a:r>
            <a:r>
              <a:rPr lang="en-US" altLang="zh-CN" sz="1200" dirty="0">
                <a:solidFill>
                  <a:schemeClr val="bg1"/>
                </a:solidFill>
                <a:latin typeface="微软雅黑" panose="020B0503020204020204" pitchFamily="34" charset="-122"/>
                <a:ea typeface="微软雅黑" panose="020B0503020204020204" pitchFamily="34" charset="-122"/>
              </a:rPr>
              <a:t>XX</a:t>
            </a:r>
            <a:r>
              <a:rPr lang="zh-CN" altLang="en-US" sz="1200" dirty="0">
                <a:solidFill>
                  <a:schemeClr val="bg1"/>
                </a:solidFill>
                <a:latin typeface="微软雅黑" panose="020B0503020204020204" pitchFamily="34" charset="-122"/>
                <a:ea typeface="微软雅黑" panose="020B0503020204020204" pitchFamily="34" charset="-122"/>
              </a:rPr>
              <a:t>组</a:t>
            </a:r>
            <a:endParaRPr lang="en-US" altLang="zh-CN" sz="1200" dirty="0">
              <a:solidFill>
                <a:schemeClr val="bg1"/>
              </a:solidFill>
              <a:latin typeface="微软雅黑" panose="020B0503020204020204" pitchFamily="34" charset="-122"/>
              <a:ea typeface="微软雅黑" panose="020B0503020204020204" pitchFamily="34" charset="-122"/>
            </a:endParaRPr>
          </a:p>
          <a:p>
            <a:pPr algn="ctr"/>
            <a:r>
              <a:rPr lang="zh-CN" altLang="en-US" sz="4000" dirty="0">
                <a:solidFill>
                  <a:schemeClr val="bg1"/>
                </a:solidFill>
                <a:latin typeface="微软雅黑" panose="020B0503020204020204" pitchFamily="34" charset="-122"/>
                <a:ea typeface="微软雅黑" panose="020B0503020204020204" pitchFamily="34" charset="-122"/>
              </a:rPr>
              <a:t>李某某</a:t>
            </a:r>
            <a:endParaRPr lang="en-US" altLang="zh-CN" sz="4000" dirty="0">
              <a:solidFill>
                <a:schemeClr val="bg1"/>
              </a:solidFill>
              <a:latin typeface="微软雅黑" panose="020B0503020204020204" pitchFamily="34" charset="-122"/>
              <a:ea typeface="微软雅黑" panose="020B0503020204020204" pitchFamily="34" charset="-122"/>
            </a:endParaRPr>
          </a:p>
          <a:p>
            <a:pPr algn="ctr"/>
            <a:r>
              <a:rPr lang="zh-CN" altLang="en-US" sz="1400" dirty="0">
                <a:solidFill>
                  <a:schemeClr val="bg1"/>
                </a:solidFill>
                <a:latin typeface="微软雅黑" panose="020B0503020204020204" pitchFamily="34" charset="-122"/>
                <a:ea typeface="微软雅黑" panose="020B0503020204020204" pitchFamily="34" charset="-122"/>
              </a:rPr>
              <a:t>（季度销售冠军）</a:t>
            </a:r>
          </a:p>
        </p:txBody>
      </p:sp>
      <p:sp>
        <p:nvSpPr>
          <p:cNvPr id="21" name="矩形 20" descr="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
          <p:cNvSpPr/>
          <p:nvPr/>
        </p:nvSpPr>
        <p:spPr>
          <a:xfrm>
            <a:off x="4880891" y="4393734"/>
            <a:ext cx="2831511" cy="1107996"/>
          </a:xfrm>
          <a:prstGeom prst="rect">
            <a:avLst/>
          </a:prstGeom>
        </p:spPr>
        <p:txBody>
          <a:bodyPr wrap="square">
            <a:spAutoFit/>
          </a:bodyPr>
          <a:lstStyle/>
          <a:p>
            <a:pPr algn="ctr"/>
            <a:r>
              <a:rPr lang="en-US" altLang="zh-CN" sz="1200" dirty="0">
                <a:solidFill>
                  <a:schemeClr val="bg1"/>
                </a:solidFill>
                <a:latin typeface="微软雅黑" panose="020B0503020204020204" pitchFamily="34" charset="-122"/>
                <a:ea typeface="微软雅黑" panose="020B0503020204020204" pitchFamily="34" charset="-122"/>
              </a:rPr>
              <a:t>XX</a:t>
            </a:r>
            <a:r>
              <a:rPr lang="zh-CN" altLang="en-US" sz="1200" dirty="0">
                <a:solidFill>
                  <a:schemeClr val="bg1"/>
                </a:solidFill>
                <a:latin typeface="微软雅黑" panose="020B0503020204020204" pitchFamily="34" charset="-122"/>
                <a:ea typeface="微软雅黑" panose="020B0503020204020204" pitchFamily="34" charset="-122"/>
              </a:rPr>
              <a:t>部</a:t>
            </a:r>
            <a:r>
              <a:rPr lang="en-US" altLang="zh-CN" sz="1200" dirty="0">
                <a:solidFill>
                  <a:schemeClr val="bg1"/>
                </a:solidFill>
                <a:latin typeface="微软雅黑" panose="020B0503020204020204" pitchFamily="34" charset="-122"/>
                <a:ea typeface="微软雅黑" panose="020B0503020204020204" pitchFamily="34" charset="-122"/>
              </a:rPr>
              <a:t>XX</a:t>
            </a:r>
            <a:r>
              <a:rPr lang="zh-CN" altLang="en-US" sz="1200" dirty="0">
                <a:solidFill>
                  <a:schemeClr val="bg1"/>
                </a:solidFill>
                <a:latin typeface="微软雅黑" panose="020B0503020204020204" pitchFamily="34" charset="-122"/>
                <a:ea typeface="微软雅黑" panose="020B0503020204020204" pitchFamily="34" charset="-122"/>
              </a:rPr>
              <a:t>组</a:t>
            </a:r>
            <a:endParaRPr lang="en-US" altLang="zh-CN" sz="1200" dirty="0">
              <a:solidFill>
                <a:schemeClr val="bg1"/>
              </a:solidFill>
              <a:latin typeface="微软雅黑" panose="020B0503020204020204" pitchFamily="34" charset="-122"/>
              <a:ea typeface="微软雅黑" panose="020B0503020204020204" pitchFamily="34" charset="-122"/>
            </a:endParaRPr>
          </a:p>
          <a:p>
            <a:pPr algn="ctr"/>
            <a:r>
              <a:rPr lang="zh-CN" altLang="en-US" sz="4000" dirty="0">
                <a:solidFill>
                  <a:schemeClr val="bg1"/>
                </a:solidFill>
                <a:latin typeface="微软雅黑" panose="020B0503020204020204" pitchFamily="34" charset="-122"/>
                <a:ea typeface="微软雅黑" panose="020B0503020204020204" pitchFamily="34" charset="-122"/>
              </a:rPr>
              <a:t>李某某</a:t>
            </a:r>
            <a:endParaRPr lang="en-US" altLang="zh-CN" sz="4000" dirty="0">
              <a:solidFill>
                <a:schemeClr val="bg1"/>
              </a:solidFill>
              <a:latin typeface="微软雅黑" panose="020B0503020204020204" pitchFamily="34" charset="-122"/>
              <a:ea typeface="微软雅黑" panose="020B0503020204020204" pitchFamily="34" charset="-122"/>
            </a:endParaRPr>
          </a:p>
          <a:p>
            <a:pPr algn="ctr"/>
            <a:r>
              <a:rPr lang="zh-CN" altLang="en-US" sz="1400" dirty="0">
                <a:solidFill>
                  <a:schemeClr val="bg1"/>
                </a:solidFill>
                <a:latin typeface="微软雅黑" panose="020B0503020204020204" pitchFamily="34" charset="-122"/>
                <a:ea typeface="微软雅黑" panose="020B0503020204020204" pitchFamily="34" charset="-122"/>
              </a:rPr>
              <a:t>（季度销售冠军）</a:t>
            </a:r>
          </a:p>
        </p:txBody>
      </p:sp>
      <p:sp>
        <p:nvSpPr>
          <p:cNvPr id="22" name="矩形 21" descr="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
          <p:cNvSpPr/>
          <p:nvPr/>
        </p:nvSpPr>
        <p:spPr>
          <a:xfrm>
            <a:off x="8607476" y="4393734"/>
            <a:ext cx="2831511" cy="1107996"/>
          </a:xfrm>
          <a:prstGeom prst="rect">
            <a:avLst/>
          </a:prstGeom>
        </p:spPr>
        <p:txBody>
          <a:bodyPr wrap="square">
            <a:spAutoFit/>
          </a:bodyPr>
          <a:lstStyle/>
          <a:p>
            <a:pPr algn="ctr"/>
            <a:r>
              <a:rPr lang="en-US" altLang="zh-CN" sz="1200" dirty="0">
                <a:solidFill>
                  <a:schemeClr val="bg1"/>
                </a:solidFill>
                <a:latin typeface="微软雅黑" panose="020B0503020204020204" pitchFamily="34" charset="-122"/>
                <a:ea typeface="微软雅黑" panose="020B0503020204020204" pitchFamily="34" charset="-122"/>
              </a:rPr>
              <a:t>XX</a:t>
            </a:r>
            <a:r>
              <a:rPr lang="zh-CN" altLang="en-US" sz="1200" dirty="0">
                <a:solidFill>
                  <a:schemeClr val="bg1"/>
                </a:solidFill>
                <a:latin typeface="微软雅黑" panose="020B0503020204020204" pitchFamily="34" charset="-122"/>
                <a:ea typeface="微软雅黑" panose="020B0503020204020204" pitchFamily="34" charset="-122"/>
              </a:rPr>
              <a:t>部</a:t>
            </a:r>
            <a:r>
              <a:rPr lang="en-US" altLang="zh-CN" sz="1200" dirty="0">
                <a:solidFill>
                  <a:schemeClr val="bg1"/>
                </a:solidFill>
                <a:latin typeface="微软雅黑" panose="020B0503020204020204" pitchFamily="34" charset="-122"/>
                <a:ea typeface="微软雅黑" panose="020B0503020204020204" pitchFamily="34" charset="-122"/>
              </a:rPr>
              <a:t>XX</a:t>
            </a:r>
            <a:r>
              <a:rPr lang="zh-CN" altLang="en-US" sz="1200" dirty="0">
                <a:solidFill>
                  <a:schemeClr val="bg1"/>
                </a:solidFill>
                <a:latin typeface="微软雅黑" panose="020B0503020204020204" pitchFamily="34" charset="-122"/>
                <a:ea typeface="微软雅黑" panose="020B0503020204020204" pitchFamily="34" charset="-122"/>
              </a:rPr>
              <a:t>组</a:t>
            </a:r>
            <a:endParaRPr lang="en-US" altLang="zh-CN" sz="1200" dirty="0">
              <a:solidFill>
                <a:schemeClr val="bg1"/>
              </a:solidFill>
              <a:latin typeface="微软雅黑" panose="020B0503020204020204" pitchFamily="34" charset="-122"/>
              <a:ea typeface="微软雅黑" panose="020B0503020204020204" pitchFamily="34" charset="-122"/>
            </a:endParaRPr>
          </a:p>
          <a:p>
            <a:pPr algn="ctr"/>
            <a:r>
              <a:rPr lang="zh-CN" altLang="en-US" sz="4000" dirty="0">
                <a:solidFill>
                  <a:schemeClr val="bg1"/>
                </a:solidFill>
                <a:latin typeface="微软雅黑" panose="020B0503020204020204" pitchFamily="34" charset="-122"/>
                <a:ea typeface="微软雅黑" panose="020B0503020204020204" pitchFamily="34" charset="-122"/>
              </a:rPr>
              <a:t>李某某</a:t>
            </a:r>
            <a:endParaRPr lang="en-US" altLang="zh-CN" sz="4000" dirty="0">
              <a:solidFill>
                <a:schemeClr val="bg1"/>
              </a:solidFill>
              <a:latin typeface="微软雅黑" panose="020B0503020204020204" pitchFamily="34" charset="-122"/>
              <a:ea typeface="微软雅黑" panose="020B0503020204020204" pitchFamily="34" charset="-122"/>
            </a:endParaRPr>
          </a:p>
          <a:p>
            <a:pPr algn="ctr"/>
            <a:r>
              <a:rPr lang="zh-CN" altLang="en-US" sz="1400" dirty="0">
                <a:solidFill>
                  <a:schemeClr val="bg1"/>
                </a:solidFill>
                <a:latin typeface="微软雅黑" panose="020B0503020204020204" pitchFamily="34" charset="-122"/>
                <a:ea typeface="微软雅黑" panose="020B0503020204020204" pitchFamily="34" charset="-122"/>
              </a:rPr>
              <a:t>（季度销售冠军）</a:t>
            </a: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3">
                                            <p:txEl>
                                              <p:pRg st="0" end="0"/>
                                            </p:txEl>
                                          </p:spTgt>
                                        </p:tgtEl>
                                        <p:attrNameLst>
                                          <p:attrName>style.visibility</p:attrName>
                                        </p:attrNameLst>
                                      </p:cBhvr>
                                      <p:to>
                                        <p:strVal val="visible"/>
                                      </p:to>
                                    </p:set>
                                    <p:animEffect transition="in" filter="fade">
                                      <p:cBhvr>
                                        <p:cTn id="7" dur="1000"/>
                                        <p:tgtEl>
                                          <p:spTgt spid="43">
                                            <p:txEl>
                                              <p:pRg st="0" end="0"/>
                                            </p:txEl>
                                          </p:spTgt>
                                        </p:tgtEl>
                                      </p:cBhvr>
                                    </p:animEffect>
                                    <p:anim calcmode="lin" valueType="num">
                                      <p:cBhvr>
                                        <p:cTn id="8"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44">
                                            <p:txEl>
                                              <p:pRg st="0" end="0"/>
                                            </p:txEl>
                                          </p:spTgt>
                                        </p:tgtEl>
                                        <p:attrNameLst>
                                          <p:attrName>style.visibility</p:attrName>
                                        </p:attrNameLst>
                                      </p:cBhvr>
                                      <p:to>
                                        <p:strVal val="visible"/>
                                      </p:to>
                                    </p:set>
                                    <p:anim calcmode="lin" valueType="num">
                                      <p:cBhvr>
                                        <p:cTn id="13" dur="500" fill="hold"/>
                                        <p:tgtEl>
                                          <p:spTgt spid="4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44">
                                            <p:txEl>
                                              <p:pRg st="0" end="0"/>
                                            </p:txEl>
                                          </p:spTgt>
                                        </p:tgtEl>
                                        <p:attrNameLst>
                                          <p:attrName>ppt_y</p:attrName>
                                        </p:attrNameLst>
                                      </p:cBhvr>
                                      <p:tavLst>
                                        <p:tav tm="0">
                                          <p:val>
                                            <p:strVal val="#ppt_y"/>
                                          </p:val>
                                        </p:tav>
                                        <p:tav tm="100000">
                                          <p:val>
                                            <p:strVal val="#ppt_y"/>
                                          </p:val>
                                        </p:tav>
                                      </p:tavLst>
                                    </p:anim>
                                    <p:anim calcmode="lin" valueType="num">
                                      <p:cBhvr>
                                        <p:cTn id="15" dur="500" fill="hold"/>
                                        <p:tgtEl>
                                          <p:spTgt spid="4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4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44">
                                            <p:txEl>
                                              <p:pRg st="0" end="0"/>
                                            </p:txEl>
                                          </p:spTgt>
                                        </p:tgtEl>
                                      </p:cBhvr>
                                    </p:animEffect>
                                  </p:childTnLst>
                                </p:cTn>
                              </p:par>
                            </p:childTnLst>
                          </p:cTn>
                        </p:par>
                        <p:par>
                          <p:cTn id="18" fill="hold">
                            <p:stCondLst>
                              <p:cond delay="4900"/>
                            </p:stCondLst>
                            <p:childTnLst>
                              <p:par>
                                <p:cTn id="19" presetID="42" presetClass="entr" presetSubtype="0" fill="hold"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1000"/>
                                        <p:tgtEl>
                                          <p:spTgt spid="20"/>
                                        </p:tgtEl>
                                      </p:cBhvr>
                                    </p:animEffect>
                                    <p:anim calcmode="lin" valueType="num">
                                      <p:cBhvr>
                                        <p:cTn id="22" dur="1000" fill="hold"/>
                                        <p:tgtEl>
                                          <p:spTgt spid="20"/>
                                        </p:tgtEl>
                                        <p:attrNameLst>
                                          <p:attrName>ppt_x</p:attrName>
                                        </p:attrNameLst>
                                      </p:cBhvr>
                                      <p:tavLst>
                                        <p:tav tm="0">
                                          <p:val>
                                            <p:strVal val="#ppt_x"/>
                                          </p:val>
                                        </p:tav>
                                        <p:tav tm="100000">
                                          <p:val>
                                            <p:strVal val="#ppt_x"/>
                                          </p:val>
                                        </p:tav>
                                      </p:tavLst>
                                    </p:anim>
                                    <p:anim calcmode="lin" valueType="num">
                                      <p:cBhvr>
                                        <p:cTn id="23" dur="1000" fill="hold"/>
                                        <p:tgtEl>
                                          <p:spTgt spid="20"/>
                                        </p:tgtEl>
                                        <p:attrNameLst>
                                          <p:attrName>ppt_y</p:attrName>
                                        </p:attrNameLst>
                                      </p:cBhvr>
                                      <p:tavLst>
                                        <p:tav tm="0">
                                          <p:val>
                                            <p:strVal val="#ppt_y+.1"/>
                                          </p:val>
                                        </p:tav>
                                        <p:tav tm="100000">
                                          <p:val>
                                            <p:strVal val="#ppt_y"/>
                                          </p:val>
                                        </p:tav>
                                      </p:tavLst>
                                    </p:anim>
                                  </p:childTnLst>
                                </p:cTn>
                              </p:par>
                            </p:childTnLst>
                          </p:cTn>
                        </p:par>
                        <p:par>
                          <p:cTn id="24" fill="hold">
                            <p:stCondLst>
                              <p:cond delay="5900"/>
                            </p:stCondLst>
                            <p:childTnLst>
                              <p:par>
                                <p:cTn id="25" presetID="16" presetClass="entr" presetSubtype="21"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cTn>
                              </p:par>
                            </p:childTnLst>
                          </p:cTn>
                        </p:par>
                        <p:par>
                          <p:cTn id="28" fill="hold">
                            <p:stCondLst>
                              <p:cond delay="6400"/>
                            </p:stCondLst>
                            <p:childTnLst>
                              <p:par>
                                <p:cTn id="29" presetID="21" presetClass="entr" presetSubtype="1"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heel(1)">
                                      <p:cBhvr>
                                        <p:cTn id="31" dur="2000"/>
                                        <p:tgtEl>
                                          <p:spTgt spid="16"/>
                                        </p:tgtEl>
                                      </p:cBhvr>
                                    </p:animEffect>
                                  </p:childTnLst>
                                </p:cTn>
                              </p:par>
                            </p:childTnLst>
                          </p:cTn>
                        </p:par>
                        <p:par>
                          <p:cTn id="32" fill="hold">
                            <p:stCondLst>
                              <p:cond delay="8400"/>
                            </p:stCondLst>
                            <p:childTnLst>
                              <p:par>
                                <p:cTn id="33" presetID="42" presetClass="entr" presetSubtype="0"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childTnLst>
                          </p:cTn>
                        </p:par>
                        <p:par>
                          <p:cTn id="38" fill="hold">
                            <p:stCondLst>
                              <p:cond delay="9400"/>
                            </p:stCondLst>
                            <p:childTnLst>
                              <p:par>
                                <p:cTn id="39" presetID="16" presetClass="entr" presetSubtype="21"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barn(inVertical)">
                                      <p:cBhvr>
                                        <p:cTn id="41" dur="500"/>
                                        <p:tgtEl>
                                          <p:spTgt spid="13"/>
                                        </p:tgtEl>
                                      </p:cBhvr>
                                    </p:animEffect>
                                  </p:childTnLst>
                                </p:cTn>
                              </p:par>
                            </p:childTnLst>
                          </p:cTn>
                        </p:par>
                        <p:par>
                          <p:cTn id="42" fill="hold">
                            <p:stCondLst>
                              <p:cond delay="9900"/>
                            </p:stCondLst>
                            <p:childTnLst>
                              <p:par>
                                <p:cTn id="43" presetID="21" presetClass="entr" presetSubtype="1" fill="hold" grpId="0" nodeType="after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wheel(1)">
                                      <p:cBhvr>
                                        <p:cTn id="45" dur="2000"/>
                                        <p:tgtEl>
                                          <p:spTgt spid="21"/>
                                        </p:tgtEl>
                                      </p:cBhvr>
                                    </p:animEffect>
                                  </p:childTnLst>
                                </p:cTn>
                              </p:par>
                            </p:childTnLst>
                          </p:cTn>
                        </p:par>
                        <p:par>
                          <p:cTn id="46" fill="hold">
                            <p:stCondLst>
                              <p:cond delay="11900"/>
                            </p:stCondLst>
                            <p:childTnLst>
                              <p:par>
                                <p:cTn id="47" presetID="42" presetClass="entr" presetSubtype="0"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par>
                          <p:cTn id="52" fill="hold">
                            <p:stCondLst>
                              <p:cond delay="12900"/>
                            </p:stCondLst>
                            <p:childTnLst>
                              <p:par>
                                <p:cTn id="53" presetID="16" presetClass="entr" presetSubtype="21" fill="hold" grpId="0"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barn(inVertical)">
                                      <p:cBhvr>
                                        <p:cTn id="55" dur="500"/>
                                        <p:tgtEl>
                                          <p:spTgt spid="15"/>
                                        </p:tgtEl>
                                      </p:cBhvr>
                                    </p:animEffect>
                                  </p:childTnLst>
                                </p:cTn>
                              </p:par>
                            </p:childTnLst>
                          </p:cTn>
                        </p:par>
                        <p:par>
                          <p:cTn id="56" fill="hold">
                            <p:stCondLst>
                              <p:cond delay="13400"/>
                            </p:stCondLst>
                            <p:childTnLst>
                              <p:par>
                                <p:cTn id="57" presetID="21" presetClass="entr" presetSubtype="1"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wheel(1)">
                                      <p:cBhvr>
                                        <p:cTn id="59"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build="p"/>
      <p:bldP spid="44" grpId="0" build="p"/>
      <p:bldP spid="12" grpId="0" animBg="1"/>
      <p:bldP spid="13" grpId="0" animBg="1"/>
      <p:bldP spid="15" grpId="0" animBg="1"/>
      <p:bldP spid="16" grpId="0"/>
      <p:bldP spid="21" grpId="0"/>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3"/>
          <p:cNvPicPr>
            <a:picLocks noChangeAspect="1"/>
          </p:cNvPicPr>
          <p:nvPr/>
        </p:nvPicPr>
        <p:blipFill>
          <a:blip r:embed="rId3"/>
          <a:stretch>
            <a:fillRect/>
          </a:stretch>
        </p:blipFill>
        <p:spPr>
          <a:xfrm>
            <a:off x="2540" y="-10795"/>
            <a:ext cx="12214860" cy="6910070"/>
          </a:xfrm>
          <a:prstGeom prst="rect">
            <a:avLst/>
          </a:prstGeom>
        </p:spPr>
      </p:pic>
      <p:sp>
        <p:nvSpPr>
          <p:cNvPr id="10" name="1         _3"/>
          <p:cNvSpPr/>
          <p:nvPr/>
        </p:nvSpPr>
        <p:spPr>
          <a:xfrm rot="18900000" flipH="1">
            <a:off x="771046" y="3475962"/>
            <a:ext cx="317789" cy="317789"/>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2" name="1      _4"/>
          <p:cNvSpPr txBox="1">
            <a:spLocks noChangeArrowheads="1"/>
          </p:cNvSpPr>
          <p:nvPr/>
        </p:nvSpPr>
        <p:spPr bwMode="auto">
          <a:xfrm>
            <a:off x="798029" y="4325969"/>
            <a:ext cx="390275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4800" b="1" dirty="0">
                <a:solidFill>
                  <a:schemeClr val="tx1">
                    <a:lumMod val="75000"/>
                    <a:lumOff val="25000"/>
                  </a:schemeClr>
                </a:solidFill>
                <a:latin typeface="华文细黑" panose="02010600040101010101" pitchFamily="2" charset="-122"/>
                <a:ea typeface="华文细黑" panose="02010600040101010101" pitchFamily="2" charset="-122"/>
              </a:rPr>
              <a:t>学习加油站</a:t>
            </a:r>
          </a:p>
        </p:txBody>
      </p:sp>
      <p:sp>
        <p:nvSpPr>
          <p:cNvPr id="13" name="1        _5"/>
          <p:cNvSpPr>
            <a:spLocks noChangeArrowheads="1"/>
          </p:cNvSpPr>
          <p:nvPr/>
        </p:nvSpPr>
        <p:spPr bwMode="auto">
          <a:xfrm>
            <a:off x="912330" y="4075430"/>
            <a:ext cx="2369175" cy="293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20000"/>
              </a:lnSpc>
              <a:spcBef>
                <a:spcPct val="0"/>
              </a:spcBef>
              <a:buNone/>
            </a:pPr>
            <a:r>
              <a:rPr lang="en-US" altLang="zh-CN" sz="1200" dirty="0">
                <a:solidFill>
                  <a:schemeClr val="tx1">
                    <a:lumMod val="75000"/>
                    <a:lumOff val="25000"/>
                  </a:schemeClr>
                </a:solidFill>
                <a:latin typeface="Arial" panose="020B0604020202020204" pitchFamily="34" charset="0"/>
                <a:cs typeface="Arial" panose="020B0604020202020204" pitchFamily="34" charset="0"/>
              </a:rPr>
              <a:t>LEARNING FUELING STATION</a:t>
            </a:r>
          </a:p>
        </p:txBody>
      </p:sp>
      <p:cxnSp>
        <p:nvCxnSpPr>
          <p:cNvPr id="14" name="1      _6"/>
          <p:cNvCxnSpPr/>
          <p:nvPr/>
        </p:nvCxnSpPr>
        <p:spPr bwMode="auto">
          <a:xfrm flipH="1">
            <a:off x="912330" y="5342255"/>
            <a:ext cx="1171575" cy="0"/>
          </a:xfrm>
          <a:prstGeom prst="lin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5" name="1          _7"/>
          <p:cNvSpPr>
            <a:spLocks noChangeArrowheads="1"/>
          </p:cNvSpPr>
          <p:nvPr/>
        </p:nvSpPr>
        <p:spPr bwMode="auto">
          <a:xfrm>
            <a:off x="886930" y="5480364"/>
            <a:ext cx="506124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None/>
            </a:pPr>
            <a:r>
              <a:rPr lang="en-US" altLang="zh-CN" sz="1000" dirty="0"/>
              <a:t>The quality of the training is decided by the effect of class </a:t>
            </a:r>
            <a:r>
              <a:rPr lang="en-US" altLang="zh-CN" sz="1000" dirty="0" err="1"/>
              <a:t>education.The</a:t>
            </a:r>
            <a:r>
              <a:rPr lang="en-US" altLang="zh-CN" sz="1000" dirty="0"/>
              <a:t> quality of the training is decided by the effect of class education.</a:t>
            </a:r>
            <a:endParaRPr lang="en-US" altLang="zh-CN" sz="10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2" name="1         _8"/>
          <p:cNvSpPr txBox="1"/>
          <p:nvPr/>
        </p:nvSpPr>
        <p:spPr>
          <a:xfrm>
            <a:off x="1274068" y="3255913"/>
            <a:ext cx="809837" cy="769441"/>
          </a:xfrm>
          <a:prstGeom prst="rect">
            <a:avLst/>
          </a:prstGeom>
          <a:noFill/>
        </p:spPr>
        <p:txBody>
          <a:bodyPr wrap="none" rtlCol="0">
            <a:spAutoFit/>
          </a:bodyPr>
          <a:lstStyle/>
          <a:p>
            <a:r>
              <a:rPr lang="en-US" altLang="zh-CN" sz="4400" b="1" dirty="0">
                <a:solidFill>
                  <a:schemeClr val="accent1"/>
                </a:solidFill>
                <a:latin typeface="华文细黑" panose="02010600040101010101" pitchFamily="2" charset="-122"/>
                <a:ea typeface="华文细黑" panose="02010600040101010101" pitchFamily="2" charset="-122"/>
              </a:rPr>
              <a:t>05</a:t>
            </a:r>
            <a:endParaRPr lang="zh-CN" altLang="en-US" sz="4400" b="1" dirty="0">
              <a:solidFill>
                <a:schemeClr val="accent1"/>
              </a:solidFill>
              <a:latin typeface="华文细黑" panose="02010600040101010101" pitchFamily="2" charset="-122"/>
              <a:ea typeface="华文细黑" panose="02010600040101010101" pitchFamily="2" charset="-122"/>
            </a:endParaRP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6" presetClass="entr" presetSubtype="2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par>
                          <p:cTn id="18" fill="hold">
                            <p:stCondLst>
                              <p:cond delay="2000"/>
                            </p:stCondLst>
                            <p:childTnLst>
                              <p:par>
                                <p:cTn id="19" presetID="30" presetClass="entr" presetSubtype="0"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800" decel="100000"/>
                                        <p:tgtEl>
                                          <p:spTgt spid="12"/>
                                        </p:tgtEl>
                                      </p:cBhvr>
                                    </p:animEffect>
                                    <p:anim calcmode="lin" valueType="num">
                                      <p:cBhvr>
                                        <p:cTn id="22" dur="800" decel="100000" fill="hold"/>
                                        <p:tgtEl>
                                          <p:spTgt spid="12"/>
                                        </p:tgtEl>
                                        <p:attrNameLst>
                                          <p:attrName>style.rotation</p:attrName>
                                        </p:attrNameLst>
                                      </p:cBhvr>
                                      <p:tavLst>
                                        <p:tav tm="0">
                                          <p:val>
                                            <p:fltVal val="-90"/>
                                          </p:val>
                                        </p:tav>
                                        <p:tav tm="100000">
                                          <p:val>
                                            <p:fltVal val="0"/>
                                          </p:val>
                                        </p:tav>
                                      </p:tavLst>
                                    </p:anim>
                                    <p:anim calcmode="lin" valueType="num">
                                      <p:cBhvr>
                                        <p:cTn id="23" dur="800" decel="100000" fill="hold"/>
                                        <p:tgtEl>
                                          <p:spTgt spid="12"/>
                                        </p:tgtEl>
                                        <p:attrNameLst>
                                          <p:attrName>ppt_x</p:attrName>
                                        </p:attrNameLst>
                                      </p:cBhvr>
                                      <p:tavLst>
                                        <p:tav tm="0">
                                          <p:val>
                                            <p:strVal val="#ppt_x+0.4"/>
                                          </p:val>
                                        </p:tav>
                                        <p:tav tm="100000">
                                          <p:val>
                                            <p:strVal val="#ppt_x-0.05"/>
                                          </p:val>
                                        </p:tav>
                                      </p:tavLst>
                                    </p:anim>
                                    <p:anim calcmode="lin" valueType="num">
                                      <p:cBhvr>
                                        <p:cTn id="24" dur="800" decel="100000" fill="hold"/>
                                        <p:tgtEl>
                                          <p:spTgt spid="12"/>
                                        </p:tgtEl>
                                        <p:attrNameLst>
                                          <p:attrName>ppt_y</p:attrName>
                                        </p:attrNameLst>
                                      </p:cBhvr>
                                      <p:tavLst>
                                        <p:tav tm="0">
                                          <p:val>
                                            <p:strVal val="#ppt_y-0.4"/>
                                          </p:val>
                                        </p:tav>
                                        <p:tav tm="100000">
                                          <p:val>
                                            <p:strVal val="#ppt_y+0.1"/>
                                          </p:val>
                                        </p:tav>
                                      </p:tavLst>
                                    </p:anim>
                                    <p:anim calcmode="lin" valueType="num">
                                      <p:cBhvr>
                                        <p:cTn id="25" dur="200" accel="100000" fill="hold">
                                          <p:stCondLst>
                                            <p:cond delay="800"/>
                                          </p:stCondLst>
                                        </p:cTn>
                                        <p:tgtEl>
                                          <p:spTgt spid="12"/>
                                        </p:tgtEl>
                                        <p:attrNameLst>
                                          <p:attrName>ppt_x</p:attrName>
                                        </p:attrNameLst>
                                      </p:cBhvr>
                                      <p:tavLst>
                                        <p:tav tm="0">
                                          <p:val>
                                            <p:strVal val="#ppt_x-0.05"/>
                                          </p:val>
                                        </p:tav>
                                        <p:tav tm="100000">
                                          <p:val>
                                            <p:strVal val="#ppt_x"/>
                                          </p:val>
                                        </p:tav>
                                      </p:tavLst>
                                    </p:anim>
                                    <p:anim calcmode="lin" valueType="num">
                                      <p:cBhvr>
                                        <p:cTn id="26" dur="200" accel="100000" fill="hold">
                                          <p:stCondLst>
                                            <p:cond delay="800"/>
                                          </p:stCondLst>
                                        </p:cTn>
                                        <p:tgtEl>
                                          <p:spTgt spid="12"/>
                                        </p:tgtEl>
                                        <p:attrNameLst>
                                          <p:attrName>ppt_y</p:attrName>
                                        </p:attrNameLst>
                                      </p:cBhvr>
                                      <p:tavLst>
                                        <p:tav tm="0">
                                          <p:val>
                                            <p:strVal val="#ppt_y+0.1"/>
                                          </p:val>
                                        </p:tav>
                                        <p:tav tm="100000">
                                          <p:val>
                                            <p:strVal val="#ppt_y"/>
                                          </p:val>
                                        </p:tav>
                                      </p:tavLst>
                                    </p:anim>
                                  </p:childTnLst>
                                </p:cTn>
                              </p:par>
                            </p:childTnLst>
                          </p:cTn>
                        </p:par>
                        <p:par>
                          <p:cTn id="27" fill="hold">
                            <p:stCondLst>
                              <p:cond delay="3000"/>
                            </p:stCondLst>
                            <p:childTnLst>
                              <p:par>
                                <p:cTn id="28" presetID="26" presetClass="entr" presetSubtype="0" fill="hold" grpId="0" nodeType="after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wipe(down)">
                                      <p:cBhvr>
                                        <p:cTn id="30" dur="580">
                                          <p:stCondLst>
                                            <p:cond delay="0"/>
                                          </p:stCondLst>
                                        </p:cTn>
                                        <p:tgtEl>
                                          <p:spTgt spid="13"/>
                                        </p:tgtEl>
                                      </p:cBhvr>
                                    </p:animEffect>
                                    <p:anim calcmode="lin" valueType="num">
                                      <p:cBhvr>
                                        <p:cTn id="31"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36" dur="26">
                                          <p:stCondLst>
                                            <p:cond delay="650"/>
                                          </p:stCondLst>
                                        </p:cTn>
                                        <p:tgtEl>
                                          <p:spTgt spid="13"/>
                                        </p:tgtEl>
                                      </p:cBhvr>
                                      <p:to x="100000" y="60000"/>
                                    </p:animScale>
                                    <p:animScale>
                                      <p:cBhvr>
                                        <p:cTn id="37" dur="166" decel="50000">
                                          <p:stCondLst>
                                            <p:cond delay="676"/>
                                          </p:stCondLst>
                                        </p:cTn>
                                        <p:tgtEl>
                                          <p:spTgt spid="13"/>
                                        </p:tgtEl>
                                      </p:cBhvr>
                                      <p:to x="100000" y="100000"/>
                                    </p:animScale>
                                    <p:animScale>
                                      <p:cBhvr>
                                        <p:cTn id="38" dur="26">
                                          <p:stCondLst>
                                            <p:cond delay="1312"/>
                                          </p:stCondLst>
                                        </p:cTn>
                                        <p:tgtEl>
                                          <p:spTgt spid="13"/>
                                        </p:tgtEl>
                                      </p:cBhvr>
                                      <p:to x="100000" y="80000"/>
                                    </p:animScale>
                                    <p:animScale>
                                      <p:cBhvr>
                                        <p:cTn id="39" dur="166" decel="50000">
                                          <p:stCondLst>
                                            <p:cond delay="1338"/>
                                          </p:stCondLst>
                                        </p:cTn>
                                        <p:tgtEl>
                                          <p:spTgt spid="13"/>
                                        </p:tgtEl>
                                      </p:cBhvr>
                                      <p:to x="100000" y="100000"/>
                                    </p:animScale>
                                    <p:animScale>
                                      <p:cBhvr>
                                        <p:cTn id="40" dur="26">
                                          <p:stCondLst>
                                            <p:cond delay="1642"/>
                                          </p:stCondLst>
                                        </p:cTn>
                                        <p:tgtEl>
                                          <p:spTgt spid="13"/>
                                        </p:tgtEl>
                                      </p:cBhvr>
                                      <p:to x="100000" y="90000"/>
                                    </p:animScale>
                                    <p:animScale>
                                      <p:cBhvr>
                                        <p:cTn id="41" dur="166" decel="50000">
                                          <p:stCondLst>
                                            <p:cond delay="1668"/>
                                          </p:stCondLst>
                                        </p:cTn>
                                        <p:tgtEl>
                                          <p:spTgt spid="13"/>
                                        </p:tgtEl>
                                      </p:cBhvr>
                                      <p:to x="100000" y="100000"/>
                                    </p:animScale>
                                    <p:animScale>
                                      <p:cBhvr>
                                        <p:cTn id="42" dur="26">
                                          <p:stCondLst>
                                            <p:cond delay="1808"/>
                                          </p:stCondLst>
                                        </p:cTn>
                                        <p:tgtEl>
                                          <p:spTgt spid="13"/>
                                        </p:tgtEl>
                                      </p:cBhvr>
                                      <p:to x="100000" y="95000"/>
                                    </p:animScale>
                                    <p:animScale>
                                      <p:cBhvr>
                                        <p:cTn id="43" dur="166" decel="50000">
                                          <p:stCondLst>
                                            <p:cond delay="1834"/>
                                          </p:stCondLst>
                                        </p:cTn>
                                        <p:tgtEl>
                                          <p:spTgt spid="13"/>
                                        </p:tgtEl>
                                      </p:cBhvr>
                                      <p:to x="100000" y="100000"/>
                                    </p:animScale>
                                  </p:childTnLst>
                                </p:cTn>
                              </p:par>
                            </p:childTnLst>
                          </p:cTn>
                        </p:par>
                        <p:par>
                          <p:cTn id="44" fill="hold">
                            <p:stCondLst>
                              <p:cond delay="5000"/>
                            </p:stCondLst>
                            <p:childTnLst>
                              <p:par>
                                <p:cTn id="45" presetID="55" presetClass="entr" presetSubtype="0"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p:cTn id="47" dur="1000" fill="hold"/>
                                        <p:tgtEl>
                                          <p:spTgt spid="14"/>
                                        </p:tgtEl>
                                        <p:attrNameLst>
                                          <p:attrName>ppt_w</p:attrName>
                                        </p:attrNameLst>
                                      </p:cBhvr>
                                      <p:tavLst>
                                        <p:tav tm="0">
                                          <p:val>
                                            <p:strVal val="#ppt_w*0.70"/>
                                          </p:val>
                                        </p:tav>
                                        <p:tav tm="100000">
                                          <p:val>
                                            <p:strVal val="#ppt_w"/>
                                          </p:val>
                                        </p:tav>
                                      </p:tavLst>
                                    </p:anim>
                                    <p:anim calcmode="lin" valueType="num">
                                      <p:cBhvr>
                                        <p:cTn id="48" dur="1000" fill="hold"/>
                                        <p:tgtEl>
                                          <p:spTgt spid="14"/>
                                        </p:tgtEl>
                                        <p:attrNameLst>
                                          <p:attrName>ppt_h</p:attrName>
                                        </p:attrNameLst>
                                      </p:cBhvr>
                                      <p:tavLst>
                                        <p:tav tm="0">
                                          <p:val>
                                            <p:strVal val="#ppt_h"/>
                                          </p:val>
                                        </p:tav>
                                        <p:tav tm="100000">
                                          <p:val>
                                            <p:strVal val="#ppt_h"/>
                                          </p:val>
                                        </p:tav>
                                      </p:tavLst>
                                    </p:anim>
                                    <p:animEffect transition="in" filter="fade">
                                      <p:cBhvr>
                                        <p:cTn id="49" dur="1000"/>
                                        <p:tgtEl>
                                          <p:spTgt spid="14"/>
                                        </p:tgtEl>
                                      </p:cBhvr>
                                    </p:animEffect>
                                  </p:childTnLst>
                                </p:cTn>
                              </p:par>
                            </p:childTnLst>
                          </p:cTn>
                        </p:par>
                        <p:par>
                          <p:cTn id="50" fill="hold">
                            <p:stCondLst>
                              <p:cond delay="6000"/>
                            </p:stCondLst>
                            <p:childTnLst>
                              <p:par>
                                <p:cTn id="51" presetID="41" presetClass="entr" presetSubtype="0" fill="hold" grpId="0" nodeType="afterEffect">
                                  <p:stCondLst>
                                    <p:cond delay="0"/>
                                  </p:stCondLst>
                                  <p:iterate type="lt">
                                    <p:tmPct val="10000"/>
                                  </p:iterate>
                                  <p:childTnLst>
                                    <p:set>
                                      <p:cBhvr>
                                        <p:cTn id="52" dur="1" fill="hold">
                                          <p:stCondLst>
                                            <p:cond delay="0"/>
                                          </p:stCondLst>
                                        </p:cTn>
                                        <p:tgtEl>
                                          <p:spTgt spid="15"/>
                                        </p:tgtEl>
                                        <p:attrNameLst>
                                          <p:attrName>style.visibility</p:attrName>
                                        </p:attrNameLst>
                                      </p:cBhvr>
                                      <p:to>
                                        <p:strVal val="visible"/>
                                      </p:to>
                                    </p:set>
                                    <p:anim calcmode="lin" valueType="num">
                                      <p:cBhvr>
                                        <p:cTn id="53"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54" dur="500" fill="hold"/>
                                        <p:tgtEl>
                                          <p:spTgt spid="15"/>
                                        </p:tgtEl>
                                        <p:attrNameLst>
                                          <p:attrName>ppt_y</p:attrName>
                                        </p:attrNameLst>
                                      </p:cBhvr>
                                      <p:tavLst>
                                        <p:tav tm="0">
                                          <p:val>
                                            <p:strVal val="#ppt_y"/>
                                          </p:val>
                                        </p:tav>
                                        <p:tav tm="100000">
                                          <p:val>
                                            <p:strVal val="#ppt_y"/>
                                          </p:val>
                                        </p:tav>
                                      </p:tavLst>
                                    </p:anim>
                                    <p:anim calcmode="lin" valueType="num">
                                      <p:cBhvr>
                                        <p:cTn id="55"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56"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57" dur="500" tmFilter="0,0; .5, 1; 1, 1"/>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P spid="13" grpId="0"/>
      <p:bldP spid="15" grpId="0"/>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1          _1"/>
          <p:cNvSpPr>
            <a:spLocks noGrp="1"/>
          </p:cNvSpPr>
          <p:nvPr>
            <p:ph type="body" sz="quarter" idx="13"/>
          </p:nvPr>
        </p:nvSpPr>
        <p:spPr>
          <a:xfrm>
            <a:off x="622300" y="330200"/>
            <a:ext cx="7886700" cy="431800"/>
          </a:xfrm>
        </p:spPr>
        <p:txBody>
          <a:bodyPr>
            <a:normAutofit fontScale="92500" lnSpcReduction="10000"/>
          </a:bodyPr>
          <a:lstStyle/>
          <a:p>
            <a:r>
              <a:rPr lang="zh-CN" altLang="en-US" dirty="0"/>
              <a:t>拒绝处理</a:t>
            </a:r>
          </a:p>
        </p:txBody>
      </p:sp>
      <p:sp>
        <p:nvSpPr>
          <p:cNvPr id="44" name="1          _2"/>
          <p:cNvSpPr>
            <a:spLocks noGrp="1"/>
          </p:cNvSpPr>
          <p:nvPr>
            <p:ph type="body" sz="quarter" idx="14"/>
          </p:nvPr>
        </p:nvSpPr>
        <p:spPr>
          <a:xfrm>
            <a:off x="622300" y="685800"/>
            <a:ext cx="7886700" cy="304800"/>
          </a:xfrm>
        </p:spPr>
        <p:txBody>
          <a:bodyPr>
            <a:normAutofit lnSpcReduction="10000"/>
          </a:bodyPr>
          <a:lstStyle/>
          <a:p>
            <a:r>
              <a:rPr lang="en-US" altLang="zh-CN" dirty="0"/>
              <a:t>Click here to edit the content you want to recommend that you use the</a:t>
            </a:r>
            <a:endParaRPr lang="zh-CN" altLang="en-US" dirty="0"/>
          </a:p>
        </p:txBody>
      </p:sp>
      <p:sp>
        <p:nvSpPr>
          <p:cNvPr id="14" name="1        _3"/>
          <p:cNvSpPr>
            <a:spLocks noChangeArrowheads="1"/>
          </p:cNvSpPr>
          <p:nvPr/>
        </p:nvSpPr>
        <p:spPr bwMode="auto">
          <a:xfrm>
            <a:off x="5056188" y="2833275"/>
            <a:ext cx="2095500"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nchor="ctr"/>
          <a:lstStyle/>
          <a:p>
            <a:pPr algn="ctr" eaLnBrk="1" hangingPunct="1"/>
            <a:r>
              <a:rPr lang="zh-CN" altLang="en-US" sz="2400" dirty="0">
                <a:latin typeface="微软雅黑" panose="020B0503020204020204" pitchFamily="34" charset="-122"/>
                <a:ea typeface="微软雅黑" panose="020B0503020204020204" pitchFamily="34" charset="-122"/>
                <a:cs typeface="+mn-ea"/>
                <a:sym typeface="+mn-lt"/>
              </a:rPr>
              <a:t>六大</a:t>
            </a:r>
            <a:endParaRPr lang="en-US" altLang="zh-CN" sz="2400" dirty="0">
              <a:latin typeface="微软雅黑" panose="020B0503020204020204" pitchFamily="34" charset="-122"/>
              <a:ea typeface="微软雅黑" panose="020B0503020204020204" pitchFamily="34" charset="-122"/>
              <a:cs typeface="+mn-ea"/>
              <a:sym typeface="+mn-lt"/>
            </a:endParaRPr>
          </a:p>
          <a:p>
            <a:pPr algn="ctr" eaLnBrk="1" hangingPunct="1"/>
            <a:r>
              <a:rPr lang="zh-CN" altLang="en-US" sz="2400" dirty="0">
                <a:latin typeface="微软雅黑" panose="020B0503020204020204" pitchFamily="34" charset="-122"/>
                <a:ea typeface="微软雅黑" panose="020B0503020204020204" pitchFamily="34" charset="-122"/>
                <a:cs typeface="+mn-ea"/>
                <a:sym typeface="+mn-lt"/>
              </a:rPr>
              <a:t>拒绝理由</a:t>
            </a:r>
            <a:endParaRPr lang="en-US" altLang="zh-CN" sz="2400" dirty="0">
              <a:latin typeface="微软雅黑" panose="020B0503020204020204" pitchFamily="34" charset="-122"/>
              <a:ea typeface="微软雅黑" panose="020B0503020204020204" pitchFamily="34" charset="-122"/>
              <a:cs typeface="+mn-ea"/>
              <a:sym typeface="+mn-lt"/>
            </a:endParaRPr>
          </a:p>
        </p:txBody>
      </p:sp>
      <p:sp>
        <p:nvSpPr>
          <p:cNvPr id="17" name="1          _4"/>
          <p:cNvSpPr/>
          <p:nvPr/>
        </p:nvSpPr>
        <p:spPr bwMode="auto">
          <a:xfrm>
            <a:off x="6580188" y="1818180"/>
            <a:ext cx="952500" cy="952500"/>
          </a:xfrm>
          <a:custGeom>
            <a:avLst/>
            <a:gdLst>
              <a:gd name="T0" fmla="*/ 2147483646 w 19679"/>
              <a:gd name="T1" fmla="*/ 2147483646 h 19679"/>
              <a:gd name="T2" fmla="*/ 2147483646 w 19679"/>
              <a:gd name="T3" fmla="*/ 2147483646 h 19679"/>
              <a:gd name="T4" fmla="*/ 2147483646 w 19679"/>
              <a:gd name="T5" fmla="*/ 2147483646 h 19679"/>
              <a:gd name="T6" fmla="*/ 2147483646 w 19679"/>
              <a:gd name="T7" fmla="*/ 2147483646 h 19679"/>
              <a:gd name="T8" fmla="*/ 0 60000 65536"/>
              <a:gd name="T9" fmla="*/ 5898240 60000 65536"/>
              <a:gd name="T10" fmla="*/ 11796480 60000 65536"/>
              <a:gd name="T11" fmla="*/ 17694720 60000 65536"/>
              <a:gd name="T12" fmla="*/ 0 w 19679"/>
              <a:gd name="T13" fmla="*/ 0 h 19679"/>
              <a:gd name="T14" fmla="*/ 19679 w 19679"/>
              <a:gd name="T15" fmla="*/ 19679 h 19679"/>
            </a:gdLst>
            <a:ahLst/>
            <a:cxnLst>
              <a:cxn ang="T8">
                <a:pos x="T0" y="T1"/>
              </a:cxn>
              <a:cxn ang="T9">
                <a:pos x="T2" y="T3"/>
              </a:cxn>
              <a:cxn ang="T10">
                <a:pos x="T4" y="T5"/>
              </a:cxn>
              <a:cxn ang="T11">
                <a:pos x="T6" y="T7"/>
              </a:cxn>
            </a:cxnLst>
            <a:rect l="T12" t="T13" r="T14" b="T15"/>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2"/>
          </a:solidFill>
          <a:ln>
            <a:noFill/>
          </a:ln>
        </p:spPr>
        <p:txBody>
          <a:bodyPr lIns="0" tIns="0" rIns="0" bIns="0" anchor="ctr"/>
          <a:lstStyle>
            <a:lvl1pPr defTabSz="584200">
              <a:defRPr>
                <a:solidFill>
                  <a:schemeClr val="tx1"/>
                </a:solidFill>
                <a:latin typeface="Lato Light"/>
                <a:ea typeface="MS PGothic" panose="020B0600070205080204" pitchFamily="34" charset="-128"/>
              </a:defRPr>
            </a:lvl1pPr>
            <a:lvl2pPr defTabSz="584200">
              <a:defRPr>
                <a:solidFill>
                  <a:schemeClr val="tx1"/>
                </a:solidFill>
                <a:latin typeface="Lato Light"/>
                <a:ea typeface="MS PGothic" panose="020B0600070205080204" pitchFamily="34" charset="-128"/>
              </a:defRPr>
            </a:lvl2pPr>
            <a:lvl3pPr defTabSz="584200">
              <a:defRPr>
                <a:solidFill>
                  <a:schemeClr val="tx1"/>
                </a:solidFill>
                <a:latin typeface="Lato Light"/>
                <a:ea typeface="MS PGothic" panose="020B0600070205080204" pitchFamily="34" charset="-128"/>
              </a:defRPr>
            </a:lvl3pPr>
            <a:lvl4pPr defTabSz="584200">
              <a:defRPr>
                <a:solidFill>
                  <a:schemeClr val="tx1"/>
                </a:solidFill>
                <a:latin typeface="Lato Light"/>
                <a:ea typeface="MS PGothic" panose="020B0600070205080204" pitchFamily="34" charset="-128"/>
              </a:defRPr>
            </a:lvl4pPr>
            <a:lvl5pPr defTabSz="584200">
              <a:defRPr>
                <a:solidFill>
                  <a:schemeClr val="tx1"/>
                </a:solidFill>
                <a:latin typeface="Lato Light"/>
                <a:ea typeface="MS PGothic" panose="020B0600070205080204" pitchFamily="34" charset="-128"/>
              </a:defRPr>
            </a:lvl5pPr>
            <a:lvl6pPr marL="2284730" indent="-913130" defTabSz="584200" eaLnBrk="0" fontAlgn="base" hangingPunct="0">
              <a:spcBef>
                <a:spcPct val="0"/>
              </a:spcBef>
              <a:spcAft>
                <a:spcPct val="0"/>
              </a:spcAft>
              <a:defRPr>
                <a:solidFill>
                  <a:schemeClr val="tx1"/>
                </a:solidFill>
                <a:latin typeface="Lato Light"/>
                <a:ea typeface="MS PGothic" panose="020B0600070205080204" pitchFamily="34" charset="-128"/>
              </a:defRPr>
            </a:lvl6pPr>
            <a:lvl7pPr marL="2741930" indent="-913130" defTabSz="584200" eaLnBrk="0" fontAlgn="base" hangingPunct="0">
              <a:spcBef>
                <a:spcPct val="0"/>
              </a:spcBef>
              <a:spcAft>
                <a:spcPct val="0"/>
              </a:spcAft>
              <a:defRPr>
                <a:solidFill>
                  <a:schemeClr val="tx1"/>
                </a:solidFill>
                <a:latin typeface="Lato Light"/>
                <a:ea typeface="MS PGothic" panose="020B0600070205080204" pitchFamily="34" charset="-128"/>
              </a:defRPr>
            </a:lvl7pPr>
            <a:lvl8pPr marL="3199130" indent="-913130" defTabSz="584200" eaLnBrk="0" fontAlgn="base" hangingPunct="0">
              <a:spcBef>
                <a:spcPct val="0"/>
              </a:spcBef>
              <a:spcAft>
                <a:spcPct val="0"/>
              </a:spcAft>
              <a:defRPr>
                <a:solidFill>
                  <a:schemeClr val="tx1"/>
                </a:solidFill>
                <a:latin typeface="Lato Light"/>
                <a:ea typeface="MS PGothic" panose="020B0600070205080204" pitchFamily="34" charset="-128"/>
              </a:defRPr>
            </a:lvl8pPr>
            <a:lvl9pPr marL="3656330" indent="-913130" defTabSz="584200" eaLnBrk="0" fontAlgn="base" hangingPunct="0">
              <a:spcBef>
                <a:spcPct val="0"/>
              </a:spcBef>
              <a:spcAft>
                <a:spcPct val="0"/>
              </a:spcAft>
              <a:defRPr>
                <a:solidFill>
                  <a:schemeClr val="tx1"/>
                </a:solidFill>
                <a:latin typeface="Lato Light"/>
                <a:ea typeface="MS PGothic" panose="020B0600070205080204" pitchFamily="34" charset="-128"/>
              </a:defRPr>
            </a:lvl9pPr>
          </a:lstStyle>
          <a:p>
            <a:pPr algn="ctr" eaLnBrk="1" hangingPunct="1"/>
            <a:r>
              <a:rPr lang="en-US" altLang="zh-CN" sz="2400" b="1" dirty="0">
                <a:solidFill>
                  <a:schemeClr val="bg1"/>
                </a:solidFill>
                <a:latin typeface="+mn-lt"/>
                <a:ea typeface="+mn-ea"/>
                <a:cs typeface="+mn-ea"/>
                <a:sym typeface="+mn-lt"/>
              </a:rPr>
              <a:t>0</a:t>
            </a:r>
            <a:r>
              <a:rPr lang="zh-CN" altLang="zh-CN" sz="2400" b="1" dirty="0">
                <a:solidFill>
                  <a:schemeClr val="bg1"/>
                </a:solidFill>
                <a:latin typeface="+mn-lt"/>
                <a:ea typeface="+mn-ea"/>
                <a:cs typeface="+mn-ea"/>
                <a:sym typeface="+mn-lt"/>
              </a:rPr>
              <a:t>2</a:t>
            </a:r>
          </a:p>
        </p:txBody>
      </p:sp>
      <p:grpSp>
        <p:nvGrpSpPr>
          <p:cNvPr id="18" name="1         _5"/>
          <p:cNvGrpSpPr/>
          <p:nvPr/>
        </p:nvGrpSpPr>
        <p:grpSpPr bwMode="auto">
          <a:xfrm>
            <a:off x="4260852" y="2019793"/>
            <a:ext cx="3686175" cy="3860800"/>
            <a:chOff x="0" y="0"/>
            <a:chExt cx="6699936" cy="7019889"/>
          </a:xfrm>
        </p:grpSpPr>
        <p:sp>
          <p:nvSpPr>
            <p:cNvPr id="19" name="Shape 1305"/>
            <p:cNvSpPr/>
            <p:nvPr/>
          </p:nvSpPr>
          <p:spPr>
            <a:xfrm>
              <a:off x="2746916" y="0"/>
              <a:ext cx="1220530" cy="54842"/>
            </a:xfrm>
            <a:custGeom>
              <a:avLst/>
              <a:gdLst/>
              <a:ahLst/>
              <a:cxnLst>
                <a:cxn ang="0">
                  <a:pos x="wd2" y="hd2"/>
                </a:cxn>
                <a:cxn ang="5400000">
                  <a:pos x="wd2" y="hd2"/>
                </a:cxn>
                <a:cxn ang="10800000">
                  <a:pos x="wd2" y="hd2"/>
                </a:cxn>
                <a:cxn ang="16200000">
                  <a:pos x="wd2" y="hd2"/>
                </a:cxn>
              </a:cxnLst>
              <a:rect l="0" t="0" r="r" b="b"/>
              <a:pathLst>
                <a:path w="21600" h="11563" extrusionOk="0">
                  <a:moveTo>
                    <a:pt x="0" y="11209"/>
                  </a:moveTo>
                  <a:cubicBezTo>
                    <a:pt x="9045" y="-10037"/>
                    <a:pt x="18106" y="4094"/>
                    <a:pt x="21600" y="11563"/>
                  </a:cubicBezTo>
                </a:path>
              </a:pathLst>
            </a:custGeom>
            <a:noFill/>
            <a:ln w="38100" cap="flat">
              <a:solidFill>
                <a:schemeClr val="bg1">
                  <a:lumMod val="65000"/>
                </a:schemeClr>
              </a:solidFill>
              <a:prstDash val="solid"/>
              <a:miter lim="400000"/>
              <a:tailEnd type="triangle" w="med" len="med"/>
            </a:ln>
            <a:effectLst/>
          </p:spPr>
          <p:txBody>
            <a:bodyPr lIns="0" tIns="0" rIns="0" bIns="0" anchor="ctr"/>
            <a:lstStyle/>
            <a:p>
              <a:pPr algn="ctr" defTabSz="292100">
                <a:lnSpc>
                  <a:spcPct val="110000"/>
                </a:lnSpc>
                <a:spcBef>
                  <a:spcPts val="1500"/>
                </a:spcBef>
                <a:defRPr sz="2000">
                  <a:solidFill>
                    <a:srgbClr val="4C4C4C"/>
                  </a:solidFill>
                  <a:latin typeface="Helvetica Neue Light"/>
                  <a:ea typeface="Helvetica Neue Light"/>
                  <a:cs typeface="Helvetica Neue Light"/>
                  <a:sym typeface="Helvetica Neue Light"/>
                </a:defRPr>
              </a:pPr>
              <a:endParaRPr sz="2400">
                <a:solidFill>
                  <a:schemeClr val="bg1"/>
                </a:solidFill>
                <a:cs typeface="+mn-ea"/>
                <a:sym typeface="+mn-lt"/>
              </a:endParaRPr>
            </a:p>
          </p:txBody>
        </p:sp>
        <p:sp>
          <p:nvSpPr>
            <p:cNvPr id="23" name="Shape 1306"/>
            <p:cNvSpPr/>
            <p:nvPr/>
          </p:nvSpPr>
          <p:spPr>
            <a:xfrm rot="7172730">
              <a:off x="5764839" y="5207197"/>
              <a:ext cx="1220975" cy="54822"/>
            </a:xfrm>
            <a:custGeom>
              <a:avLst/>
              <a:gdLst/>
              <a:ahLst/>
              <a:cxnLst>
                <a:cxn ang="0">
                  <a:pos x="wd2" y="hd2"/>
                </a:cxn>
                <a:cxn ang="5400000">
                  <a:pos x="wd2" y="hd2"/>
                </a:cxn>
                <a:cxn ang="10800000">
                  <a:pos x="wd2" y="hd2"/>
                </a:cxn>
                <a:cxn ang="16200000">
                  <a:pos x="wd2" y="hd2"/>
                </a:cxn>
              </a:cxnLst>
              <a:rect l="0" t="0" r="r" b="b"/>
              <a:pathLst>
                <a:path w="21600" h="11563" extrusionOk="0">
                  <a:moveTo>
                    <a:pt x="0" y="11209"/>
                  </a:moveTo>
                  <a:cubicBezTo>
                    <a:pt x="9045" y="-10037"/>
                    <a:pt x="18106" y="4094"/>
                    <a:pt x="21600" y="11563"/>
                  </a:cubicBezTo>
                </a:path>
              </a:pathLst>
            </a:custGeom>
            <a:noFill/>
            <a:ln w="38100" cap="flat">
              <a:solidFill>
                <a:schemeClr val="bg1">
                  <a:lumMod val="65000"/>
                </a:schemeClr>
              </a:solidFill>
              <a:prstDash val="solid"/>
              <a:miter lim="400000"/>
              <a:tailEnd type="triangle" w="med" len="med"/>
            </a:ln>
            <a:effectLst/>
          </p:spPr>
          <p:txBody>
            <a:bodyPr lIns="0" tIns="0" rIns="0" bIns="0" anchor="ctr"/>
            <a:lstStyle/>
            <a:p>
              <a:pPr algn="ctr" defTabSz="292100">
                <a:lnSpc>
                  <a:spcPct val="110000"/>
                </a:lnSpc>
                <a:spcBef>
                  <a:spcPts val="1500"/>
                </a:spcBef>
                <a:defRPr sz="2000">
                  <a:solidFill>
                    <a:srgbClr val="4C4C4C"/>
                  </a:solidFill>
                  <a:latin typeface="Helvetica Neue Light"/>
                  <a:ea typeface="Helvetica Neue Light"/>
                  <a:cs typeface="Helvetica Neue Light"/>
                  <a:sym typeface="Helvetica Neue Light"/>
                </a:defRPr>
              </a:pPr>
              <a:endParaRPr sz="2400">
                <a:solidFill>
                  <a:schemeClr val="bg1"/>
                </a:solidFill>
                <a:cs typeface="+mn-ea"/>
                <a:sym typeface="+mn-lt"/>
              </a:endParaRPr>
            </a:p>
          </p:txBody>
        </p:sp>
        <p:sp>
          <p:nvSpPr>
            <p:cNvPr id="24" name="Shape 1307"/>
            <p:cNvSpPr/>
            <p:nvPr/>
          </p:nvSpPr>
          <p:spPr>
            <a:xfrm rot="3600000">
              <a:off x="5759068" y="1749209"/>
              <a:ext cx="1220975" cy="54822"/>
            </a:xfrm>
            <a:custGeom>
              <a:avLst/>
              <a:gdLst/>
              <a:ahLst/>
              <a:cxnLst>
                <a:cxn ang="0">
                  <a:pos x="wd2" y="hd2"/>
                </a:cxn>
                <a:cxn ang="5400000">
                  <a:pos x="wd2" y="hd2"/>
                </a:cxn>
                <a:cxn ang="10800000">
                  <a:pos x="wd2" y="hd2"/>
                </a:cxn>
                <a:cxn ang="16200000">
                  <a:pos x="wd2" y="hd2"/>
                </a:cxn>
              </a:cxnLst>
              <a:rect l="0" t="0" r="r" b="b"/>
              <a:pathLst>
                <a:path w="21600" h="11563" extrusionOk="0">
                  <a:moveTo>
                    <a:pt x="0" y="11209"/>
                  </a:moveTo>
                  <a:cubicBezTo>
                    <a:pt x="9045" y="-10037"/>
                    <a:pt x="18106" y="4094"/>
                    <a:pt x="21600" y="11563"/>
                  </a:cubicBezTo>
                </a:path>
              </a:pathLst>
            </a:custGeom>
            <a:noFill/>
            <a:ln w="38100" cap="flat">
              <a:solidFill>
                <a:schemeClr val="bg1">
                  <a:lumMod val="65000"/>
                </a:schemeClr>
              </a:solidFill>
              <a:prstDash val="solid"/>
              <a:miter lim="400000"/>
              <a:tailEnd type="triangle" w="med" len="med"/>
            </a:ln>
            <a:effectLst/>
          </p:spPr>
          <p:txBody>
            <a:bodyPr lIns="0" tIns="0" rIns="0" bIns="0" anchor="ctr"/>
            <a:lstStyle/>
            <a:p>
              <a:pPr algn="ctr" defTabSz="292100">
                <a:lnSpc>
                  <a:spcPct val="110000"/>
                </a:lnSpc>
                <a:spcBef>
                  <a:spcPts val="1500"/>
                </a:spcBef>
                <a:defRPr sz="2000">
                  <a:solidFill>
                    <a:srgbClr val="4C4C4C"/>
                  </a:solidFill>
                  <a:latin typeface="Helvetica Neue Light"/>
                  <a:ea typeface="Helvetica Neue Light"/>
                  <a:cs typeface="Helvetica Neue Light"/>
                  <a:sym typeface="Helvetica Neue Light"/>
                </a:defRPr>
              </a:pPr>
              <a:endParaRPr sz="2400">
                <a:solidFill>
                  <a:schemeClr val="bg1"/>
                </a:solidFill>
                <a:cs typeface="+mn-ea"/>
                <a:sym typeface="+mn-lt"/>
              </a:endParaRPr>
            </a:p>
          </p:txBody>
        </p:sp>
        <p:sp>
          <p:nvSpPr>
            <p:cNvPr id="25" name="Shape 1308"/>
            <p:cNvSpPr/>
            <p:nvPr/>
          </p:nvSpPr>
          <p:spPr>
            <a:xfrm rot="10800000">
              <a:off x="2729604" y="6965045"/>
              <a:ext cx="1223416" cy="54844"/>
            </a:xfrm>
            <a:custGeom>
              <a:avLst/>
              <a:gdLst/>
              <a:ahLst/>
              <a:cxnLst>
                <a:cxn ang="0">
                  <a:pos x="wd2" y="hd2"/>
                </a:cxn>
                <a:cxn ang="5400000">
                  <a:pos x="wd2" y="hd2"/>
                </a:cxn>
                <a:cxn ang="10800000">
                  <a:pos x="wd2" y="hd2"/>
                </a:cxn>
                <a:cxn ang="16200000">
                  <a:pos x="wd2" y="hd2"/>
                </a:cxn>
              </a:cxnLst>
              <a:rect l="0" t="0" r="r" b="b"/>
              <a:pathLst>
                <a:path w="21600" h="11563" extrusionOk="0">
                  <a:moveTo>
                    <a:pt x="0" y="11209"/>
                  </a:moveTo>
                  <a:cubicBezTo>
                    <a:pt x="9045" y="-10037"/>
                    <a:pt x="18106" y="4094"/>
                    <a:pt x="21600" y="11563"/>
                  </a:cubicBezTo>
                </a:path>
              </a:pathLst>
            </a:custGeom>
            <a:noFill/>
            <a:ln w="38100" cap="flat">
              <a:solidFill>
                <a:schemeClr val="bg1">
                  <a:lumMod val="65000"/>
                </a:schemeClr>
              </a:solidFill>
              <a:prstDash val="solid"/>
              <a:miter lim="400000"/>
              <a:tailEnd type="triangle" w="med" len="med"/>
            </a:ln>
            <a:effectLst/>
          </p:spPr>
          <p:txBody>
            <a:bodyPr lIns="0" tIns="0" rIns="0" bIns="0" anchor="ctr"/>
            <a:lstStyle/>
            <a:p>
              <a:pPr algn="ctr" defTabSz="292100">
                <a:lnSpc>
                  <a:spcPct val="110000"/>
                </a:lnSpc>
                <a:spcBef>
                  <a:spcPts val="1500"/>
                </a:spcBef>
                <a:defRPr sz="2000">
                  <a:solidFill>
                    <a:srgbClr val="4C4C4C"/>
                  </a:solidFill>
                  <a:latin typeface="Helvetica Neue Light"/>
                  <a:ea typeface="Helvetica Neue Light"/>
                  <a:cs typeface="Helvetica Neue Light"/>
                  <a:sym typeface="Helvetica Neue Light"/>
                </a:defRPr>
              </a:pPr>
              <a:endParaRPr sz="2400">
                <a:solidFill>
                  <a:schemeClr val="bg1"/>
                </a:solidFill>
                <a:cs typeface="+mn-ea"/>
                <a:sym typeface="+mn-lt"/>
              </a:endParaRPr>
            </a:p>
          </p:txBody>
        </p:sp>
        <p:sp>
          <p:nvSpPr>
            <p:cNvPr id="26" name="Shape 1309"/>
            <p:cNvSpPr/>
            <p:nvPr/>
          </p:nvSpPr>
          <p:spPr>
            <a:xfrm rot="18000000">
              <a:off x="-274337" y="1734776"/>
              <a:ext cx="1223862" cy="51937"/>
            </a:xfrm>
            <a:custGeom>
              <a:avLst/>
              <a:gdLst/>
              <a:ahLst/>
              <a:cxnLst>
                <a:cxn ang="0">
                  <a:pos x="wd2" y="hd2"/>
                </a:cxn>
                <a:cxn ang="5400000">
                  <a:pos x="wd2" y="hd2"/>
                </a:cxn>
                <a:cxn ang="10800000">
                  <a:pos x="wd2" y="hd2"/>
                </a:cxn>
                <a:cxn ang="16200000">
                  <a:pos x="wd2" y="hd2"/>
                </a:cxn>
              </a:cxnLst>
              <a:rect l="0" t="0" r="r" b="b"/>
              <a:pathLst>
                <a:path w="21600" h="11563" extrusionOk="0">
                  <a:moveTo>
                    <a:pt x="0" y="11209"/>
                  </a:moveTo>
                  <a:cubicBezTo>
                    <a:pt x="9045" y="-10037"/>
                    <a:pt x="18106" y="4094"/>
                    <a:pt x="21600" y="11563"/>
                  </a:cubicBezTo>
                </a:path>
              </a:pathLst>
            </a:custGeom>
            <a:noFill/>
            <a:ln w="38100" cap="flat">
              <a:solidFill>
                <a:schemeClr val="bg1">
                  <a:lumMod val="65000"/>
                </a:schemeClr>
              </a:solidFill>
              <a:prstDash val="solid"/>
              <a:miter lim="400000"/>
              <a:tailEnd type="triangle" w="med" len="med"/>
            </a:ln>
            <a:effectLst/>
          </p:spPr>
          <p:txBody>
            <a:bodyPr lIns="0" tIns="0" rIns="0" bIns="0" anchor="ctr"/>
            <a:lstStyle/>
            <a:p>
              <a:pPr algn="ctr" defTabSz="292100">
                <a:lnSpc>
                  <a:spcPct val="110000"/>
                </a:lnSpc>
                <a:spcBef>
                  <a:spcPts val="1500"/>
                </a:spcBef>
                <a:defRPr sz="2000">
                  <a:solidFill>
                    <a:srgbClr val="4C4C4C"/>
                  </a:solidFill>
                  <a:latin typeface="Helvetica Neue Light"/>
                  <a:ea typeface="Helvetica Neue Light"/>
                  <a:cs typeface="Helvetica Neue Light"/>
                  <a:sym typeface="Helvetica Neue Light"/>
                </a:defRPr>
              </a:pPr>
              <a:endParaRPr sz="2400">
                <a:solidFill>
                  <a:schemeClr val="bg1"/>
                </a:solidFill>
                <a:cs typeface="+mn-ea"/>
                <a:sym typeface="+mn-lt"/>
              </a:endParaRPr>
            </a:p>
          </p:txBody>
        </p:sp>
        <p:sp>
          <p:nvSpPr>
            <p:cNvPr id="27" name="Shape 1310"/>
            <p:cNvSpPr/>
            <p:nvPr/>
          </p:nvSpPr>
          <p:spPr>
            <a:xfrm rot="14400000">
              <a:off x="-280109" y="5215856"/>
              <a:ext cx="1220977" cy="54824"/>
            </a:xfrm>
            <a:custGeom>
              <a:avLst/>
              <a:gdLst/>
              <a:ahLst/>
              <a:cxnLst>
                <a:cxn ang="0">
                  <a:pos x="wd2" y="hd2"/>
                </a:cxn>
                <a:cxn ang="5400000">
                  <a:pos x="wd2" y="hd2"/>
                </a:cxn>
                <a:cxn ang="10800000">
                  <a:pos x="wd2" y="hd2"/>
                </a:cxn>
                <a:cxn ang="16200000">
                  <a:pos x="wd2" y="hd2"/>
                </a:cxn>
              </a:cxnLst>
              <a:rect l="0" t="0" r="r" b="b"/>
              <a:pathLst>
                <a:path w="21600" h="11563" extrusionOk="0">
                  <a:moveTo>
                    <a:pt x="0" y="11209"/>
                  </a:moveTo>
                  <a:cubicBezTo>
                    <a:pt x="9045" y="-10037"/>
                    <a:pt x="18106" y="4094"/>
                    <a:pt x="21600" y="11563"/>
                  </a:cubicBezTo>
                </a:path>
              </a:pathLst>
            </a:custGeom>
            <a:noFill/>
            <a:ln w="38100" cap="flat">
              <a:solidFill>
                <a:schemeClr val="bg1">
                  <a:lumMod val="65000"/>
                </a:schemeClr>
              </a:solidFill>
              <a:prstDash val="solid"/>
              <a:miter lim="400000"/>
              <a:tailEnd type="triangle" w="med" len="med"/>
            </a:ln>
            <a:effectLst/>
          </p:spPr>
          <p:txBody>
            <a:bodyPr lIns="0" tIns="0" rIns="0" bIns="0" anchor="ctr"/>
            <a:lstStyle/>
            <a:p>
              <a:pPr algn="ctr" defTabSz="292100">
                <a:lnSpc>
                  <a:spcPct val="110000"/>
                </a:lnSpc>
                <a:spcBef>
                  <a:spcPts val="1500"/>
                </a:spcBef>
                <a:defRPr sz="2000">
                  <a:solidFill>
                    <a:srgbClr val="4C4C4C"/>
                  </a:solidFill>
                  <a:latin typeface="Helvetica Neue Light"/>
                  <a:ea typeface="Helvetica Neue Light"/>
                  <a:cs typeface="Helvetica Neue Light"/>
                  <a:sym typeface="Helvetica Neue Light"/>
                </a:defRPr>
              </a:pPr>
              <a:endParaRPr sz="2400">
                <a:solidFill>
                  <a:schemeClr val="bg1"/>
                </a:solidFill>
                <a:cs typeface="+mn-ea"/>
                <a:sym typeface="+mn-lt"/>
              </a:endParaRPr>
            </a:p>
          </p:txBody>
        </p:sp>
      </p:grpSp>
      <p:sp>
        <p:nvSpPr>
          <p:cNvPr id="28" name="1          _6"/>
          <p:cNvSpPr/>
          <p:nvPr/>
        </p:nvSpPr>
        <p:spPr bwMode="auto">
          <a:xfrm>
            <a:off x="7535863" y="3462831"/>
            <a:ext cx="952500" cy="950913"/>
          </a:xfrm>
          <a:custGeom>
            <a:avLst/>
            <a:gdLst>
              <a:gd name="T0" fmla="*/ 2147483646 w 19679"/>
              <a:gd name="T1" fmla="*/ 2147483646 h 19679"/>
              <a:gd name="T2" fmla="*/ 2147483646 w 19679"/>
              <a:gd name="T3" fmla="*/ 2147483646 h 19679"/>
              <a:gd name="T4" fmla="*/ 2147483646 w 19679"/>
              <a:gd name="T5" fmla="*/ 2147483646 h 19679"/>
              <a:gd name="T6" fmla="*/ 2147483646 w 19679"/>
              <a:gd name="T7" fmla="*/ 2147483646 h 19679"/>
              <a:gd name="T8" fmla="*/ 0 60000 65536"/>
              <a:gd name="T9" fmla="*/ 5898240 60000 65536"/>
              <a:gd name="T10" fmla="*/ 11796480 60000 65536"/>
              <a:gd name="T11" fmla="*/ 17694720 60000 65536"/>
              <a:gd name="T12" fmla="*/ 0 w 19679"/>
              <a:gd name="T13" fmla="*/ 0 h 19679"/>
              <a:gd name="T14" fmla="*/ 19679 w 19679"/>
              <a:gd name="T15" fmla="*/ 19679 h 19679"/>
            </a:gdLst>
            <a:ahLst/>
            <a:cxnLst>
              <a:cxn ang="T8">
                <a:pos x="T0" y="T1"/>
              </a:cxn>
              <a:cxn ang="T9">
                <a:pos x="T2" y="T3"/>
              </a:cxn>
              <a:cxn ang="T10">
                <a:pos x="T4" y="T5"/>
              </a:cxn>
              <a:cxn ang="T11">
                <a:pos x="T6" y="T7"/>
              </a:cxn>
            </a:cxnLst>
            <a:rect l="T12" t="T13" r="T14" b="T15"/>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1"/>
          </a:solidFill>
          <a:ln>
            <a:noFill/>
          </a:ln>
        </p:spPr>
        <p:txBody>
          <a:bodyPr lIns="0" tIns="0" rIns="0" bIns="0" anchor="ctr"/>
          <a:lstStyle/>
          <a:p>
            <a:pPr algn="ctr" defTabSz="584200"/>
            <a:r>
              <a:rPr lang="en-US" altLang="zh-CN" sz="2400" b="1">
                <a:solidFill>
                  <a:schemeClr val="bg1"/>
                </a:solidFill>
                <a:cs typeface="+mn-ea"/>
                <a:sym typeface="+mn-lt"/>
              </a:rPr>
              <a:t>0</a:t>
            </a:r>
            <a:r>
              <a:rPr lang="zh-CN" altLang="zh-CN" sz="2400" b="1">
                <a:solidFill>
                  <a:schemeClr val="bg1"/>
                </a:solidFill>
                <a:cs typeface="+mn-ea"/>
                <a:sym typeface="+mn-lt"/>
              </a:rPr>
              <a:t>3</a:t>
            </a:r>
          </a:p>
        </p:txBody>
      </p:sp>
      <p:sp>
        <p:nvSpPr>
          <p:cNvPr id="29" name="1        _7"/>
          <p:cNvSpPr/>
          <p:nvPr/>
        </p:nvSpPr>
        <p:spPr bwMode="auto">
          <a:xfrm>
            <a:off x="3721101" y="3462831"/>
            <a:ext cx="950912" cy="950913"/>
          </a:xfrm>
          <a:custGeom>
            <a:avLst/>
            <a:gdLst>
              <a:gd name="T0" fmla="*/ 2147483646 w 19679"/>
              <a:gd name="T1" fmla="*/ 2147483646 h 19679"/>
              <a:gd name="T2" fmla="*/ 2147483646 w 19679"/>
              <a:gd name="T3" fmla="*/ 2147483646 h 19679"/>
              <a:gd name="T4" fmla="*/ 2147483646 w 19679"/>
              <a:gd name="T5" fmla="*/ 2147483646 h 19679"/>
              <a:gd name="T6" fmla="*/ 2147483646 w 19679"/>
              <a:gd name="T7" fmla="*/ 2147483646 h 19679"/>
              <a:gd name="T8" fmla="*/ 0 60000 65536"/>
              <a:gd name="T9" fmla="*/ 5898240 60000 65536"/>
              <a:gd name="T10" fmla="*/ 11796480 60000 65536"/>
              <a:gd name="T11" fmla="*/ 17694720 60000 65536"/>
              <a:gd name="T12" fmla="*/ 0 w 19679"/>
              <a:gd name="T13" fmla="*/ 0 h 19679"/>
              <a:gd name="T14" fmla="*/ 19679 w 19679"/>
              <a:gd name="T15" fmla="*/ 19679 h 19679"/>
            </a:gdLst>
            <a:ahLst/>
            <a:cxnLst>
              <a:cxn ang="T8">
                <a:pos x="T0" y="T1"/>
              </a:cxn>
              <a:cxn ang="T9">
                <a:pos x="T2" y="T3"/>
              </a:cxn>
              <a:cxn ang="T10">
                <a:pos x="T4" y="T5"/>
              </a:cxn>
              <a:cxn ang="T11">
                <a:pos x="T6" y="T7"/>
              </a:cxn>
            </a:cxnLst>
            <a:rect l="T12" t="T13" r="T14" b="T15"/>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2"/>
          </a:solidFill>
          <a:ln>
            <a:noFill/>
          </a:ln>
        </p:spPr>
        <p:txBody>
          <a:bodyPr lIns="0" tIns="0" rIns="0" bIns="0" anchor="ctr"/>
          <a:lstStyle/>
          <a:p>
            <a:pPr algn="ctr" defTabSz="584200"/>
            <a:r>
              <a:rPr lang="en-US" altLang="zh-CN" sz="2400" b="1" dirty="0">
                <a:solidFill>
                  <a:schemeClr val="bg1"/>
                </a:solidFill>
                <a:cs typeface="+mn-ea"/>
                <a:sym typeface="+mn-lt"/>
              </a:rPr>
              <a:t>0</a:t>
            </a:r>
            <a:r>
              <a:rPr lang="zh-CN" altLang="zh-CN" sz="2400" b="1" dirty="0">
                <a:solidFill>
                  <a:schemeClr val="bg1"/>
                </a:solidFill>
                <a:cs typeface="+mn-ea"/>
                <a:sym typeface="+mn-lt"/>
              </a:rPr>
              <a:t>6</a:t>
            </a:r>
          </a:p>
        </p:txBody>
      </p:sp>
      <p:sp>
        <p:nvSpPr>
          <p:cNvPr id="30" name="1        _8"/>
          <p:cNvSpPr/>
          <p:nvPr/>
        </p:nvSpPr>
        <p:spPr bwMode="auto">
          <a:xfrm>
            <a:off x="4673601" y="1818180"/>
            <a:ext cx="952500" cy="952500"/>
          </a:xfrm>
          <a:custGeom>
            <a:avLst/>
            <a:gdLst>
              <a:gd name="T0" fmla="*/ 2147483646 w 19679"/>
              <a:gd name="T1" fmla="*/ 2147483646 h 19679"/>
              <a:gd name="T2" fmla="*/ 2147483646 w 19679"/>
              <a:gd name="T3" fmla="*/ 2147483646 h 19679"/>
              <a:gd name="T4" fmla="*/ 2147483646 w 19679"/>
              <a:gd name="T5" fmla="*/ 2147483646 h 19679"/>
              <a:gd name="T6" fmla="*/ 2147483646 w 19679"/>
              <a:gd name="T7" fmla="*/ 2147483646 h 19679"/>
              <a:gd name="T8" fmla="*/ 0 60000 65536"/>
              <a:gd name="T9" fmla="*/ 5898240 60000 65536"/>
              <a:gd name="T10" fmla="*/ 11796480 60000 65536"/>
              <a:gd name="T11" fmla="*/ 17694720 60000 65536"/>
              <a:gd name="T12" fmla="*/ 0 w 19679"/>
              <a:gd name="T13" fmla="*/ 0 h 19679"/>
              <a:gd name="T14" fmla="*/ 19679 w 19679"/>
              <a:gd name="T15" fmla="*/ 19679 h 19679"/>
            </a:gdLst>
            <a:ahLst/>
            <a:cxnLst>
              <a:cxn ang="T8">
                <a:pos x="T0" y="T1"/>
              </a:cxn>
              <a:cxn ang="T9">
                <a:pos x="T2" y="T3"/>
              </a:cxn>
              <a:cxn ang="T10">
                <a:pos x="T4" y="T5"/>
              </a:cxn>
              <a:cxn ang="T11">
                <a:pos x="T6" y="T7"/>
              </a:cxn>
            </a:cxnLst>
            <a:rect l="T12" t="T13" r="T14" b="T15"/>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1"/>
          </a:solidFill>
          <a:ln>
            <a:noFill/>
          </a:ln>
        </p:spPr>
        <p:txBody>
          <a:bodyPr lIns="0" tIns="0" rIns="0" bIns="0" anchor="ctr"/>
          <a:lstStyle>
            <a:lvl1pPr defTabSz="584200">
              <a:defRPr>
                <a:solidFill>
                  <a:schemeClr val="tx1"/>
                </a:solidFill>
                <a:latin typeface="Lato Light"/>
                <a:ea typeface="MS PGothic" panose="020B0600070205080204" pitchFamily="34" charset="-128"/>
              </a:defRPr>
            </a:lvl1pPr>
            <a:lvl2pPr defTabSz="584200">
              <a:defRPr>
                <a:solidFill>
                  <a:schemeClr val="tx1"/>
                </a:solidFill>
                <a:latin typeface="Lato Light"/>
                <a:ea typeface="MS PGothic" panose="020B0600070205080204" pitchFamily="34" charset="-128"/>
              </a:defRPr>
            </a:lvl2pPr>
            <a:lvl3pPr defTabSz="584200">
              <a:defRPr>
                <a:solidFill>
                  <a:schemeClr val="tx1"/>
                </a:solidFill>
                <a:latin typeface="Lato Light"/>
                <a:ea typeface="MS PGothic" panose="020B0600070205080204" pitchFamily="34" charset="-128"/>
              </a:defRPr>
            </a:lvl3pPr>
            <a:lvl4pPr defTabSz="584200">
              <a:defRPr>
                <a:solidFill>
                  <a:schemeClr val="tx1"/>
                </a:solidFill>
                <a:latin typeface="Lato Light"/>
                <a:ea typeface="MS PGothic" panose="020B0600070205080204" pitchFamily="34" charset="-128"/>
              </a:defRPr>
            </a:lvl4pPr>
            <a:lvl5pPr defTabSz="584200">
              <a:defRPr>
                <a:solidFill>
                  <a:schemeClr val="tx1"/>
                </a:solidFill>
                <a:latin typeface="Lato Light"/>
                <a:ea typeface="MS PGothic" panose="020B0600070205080204" pitchFamily="34" charset="-128"/>
              </a:defRPr>
            </a:lvl5pPr>
            <a:lvl6pPr marL="2284730" indent="-913130" defTabSz="584200" eaLnBrk="0" fontAlgn="base" hangingPunct="0">
              <a:spcBef>
                <a:spcPct val="0"/>
              </a:spcBef>
              <a:spcAft>
                <a:spcPct val="0"/>
              </a:spcAft>
              <a:defRPr>
                <a:solidFill>
                  <a:schemeClr val="tx1"/>
                </a:solidFill>
                <a:latin typeface="Lato Light"/>
                <a:ea typeface="MS PGothic" panose="020B0600070205080204" pitchFamily="34" charset="-128"/>
              </a:defRPr>
            </a:lvl6pPr>
            <a:lvl7pPr marL="2741930" indent="-913130" defTabSz="584200" eaLnBrk="0" fontAlgn="base" hangingPunct="0">
              <a:spcBef>
                <a:spcPct val="0"/>
              </a:spcBef>
              <a:spcAft>
                <a:spcPct val="0"/>
              </a:spcAft>
              <a:defRPr>
                <a:solidFill>
                  <a:schemeClr val="tx1"/>
                </a:solidFill>
                <a:latin typeface="Lato Light"/>
                <a:ea typeface="MS PGothic" panose="020B0600070205080204" pitchFamily="34" charset="-128"/>
              </a:defRPr>
            </a:lvl7pPr>
            <a:lvl8pPr marL="3199130" indent="-913130" defTabSz="584200" eaLnBrk="0" fontAlgn="base" hangingPunct="0">
              <a:spcBef>
                <a:spcPct val="0"/>
              </a:spcBef>
              <a:spcAft>
                <a:spcPct val="0"/>
              </a:spcAft>
              <a:defRPr>
                <a:solidFill>
                  <a:schemeClr val="tx1"/>
                </a:solidFill>
                <a:latin typeface="Lato Light"/>
                <a:ea typeface="MS PGothic" panose="020B0600070205080204" pitchFamily="34" charset="-128"/>
              </a:defRPr>
            </a:lvl8pPr>
            <a:lvl9pPr marL="3656330" indent="-913130" defTabSz="584200" eaLnBrk="0" fontAlgn="base" hangingPunct="0">
              <a:spcBef>
                <a:spcPct val="0"/>
              </a:spcBef>
              <a:spcAft>
                <a:spcPct val="0"/>
              </a:spcAft>
              <a:defRPr>
                <a:solidFill>
                  <a:schemeClr val="tx1"/>
                </a:solidFill>
                <a:latin typeface="Lato Light"/>
                <a:ea typeface="MS PGothic" panose="020B0600070205080204" pitchFamily="34" charset="-128"/>
              </a:defRPr>
            </a:lvl9pPr>
          </a:lstStyle>
          <a:p>
            <a:pPr algn="ctr" eaLnBrk="1" hangingPunct="1"/>
            <a:r>
              <a:rPr lang="en-US" altLang="zh-CN" sz="2400" b="1" dirty="0">
                <a:solidFill>
                  <a:schemeClr val="bg1"/>
                </a:solidFill>
                <a:latin typeface="+mn-lt"/>
                <a:ea typeface="+mn-ea"/>
                <a:cs typeface="+mn-ea"/>
                <a:sym typeface="+mn-lt"/>
              </a:rPr>
              <a:t>01</a:t>
            </a:r>
            <a:endParaRPr lang="zh-CN" altLang="zh-CN" sz="2400" b="1" dirty="0">
              <a:solidFill>
                <a:schemeClr val="bg1"/>
              </a:solidFill>
              <a:latin typeface="+mn-lt"/>
              <a:ea typeface="+mn-ea"/>
              <a:cs typeface="+mn-ea"/>
              <a:sym typeface="+mn-lt"/>
            </a:endParaRPr>
          </a:p>
        </p:txBody>
      </p:sp>
      <p:sp>
        <p:nvSpPr>
          <p:cNvPr id="31" name="1        _9"/>
          <p:cNvSpPr/>
          <p:nvPr/>
        </p:nvSpPr>
        <p:spPr bwMode="auto">
          <a:xfrm>
            <a:off x="4673601" y="5115418"/>
            <a:ext cx="952500" cy="952500"/>
          </a:xfrm>
          <a:custGeom>
            <a:avLst/>
            <a:gdLst>
              <a:gd name="T0" fmla="*/ 2147483646 w 19679"/>
              <a:gd name="T1" fmla="*/ 2147483646 h 19679"/>
              <a:gd name="T2" fmla="*/ 2147483646 w 19679"/>
              <a:gd name="T3" fmla="*/ 2147483646 h 19679"/>
              <a:gd name="T4" fmla="*/ 2147483646 w 19679"/>
              <a:gd name="T5" fmla="*/ 2147483646 h 19679"/>
              <a:gd name="T6" fmla="*/ 2147483646 w 19679"/>
              <a:gd name="T7" fmla="*/ 2147483646 h 19679"/>
              <a:gd name="T8" fmla="*/ 0 60000 65536"/>
              <a:gd name="T9" fmla="*/ 5898240 60000 65536"/>
              <a:gd name="T10" fmla="*/ 11796480 60000 65536"/>
              <a:gd name="T11" fmla="*/ 17694720 60000 65536"/>
              <a:gd name="T12" fmla="*/ 0 w 19679"/>
              <a:gd name="T13" fmla="*/ 0 h 19679"/>
              <a:gd name="T14" fmla="*/ 19679 w 19679"/>
              <a:gd name="T15" fmla="*/ 19679 h 19679"/>
            </a:gdLst>
            <a:ahLst/>
            <a:cxnLst>
              <a:cxn ang="T8">
                <a:pos x="T0" y="T1"/>
              </a:cxn>
              <a:cxn ang="T9">
                <a:pos x="T2" y="T3"/>
              </a:cxn>
              <a:cxn ang="T10">
                <a:pos x="T4" y="T5"/>
              </a:cxn>
              <a:cxn ang="T11">
                <a:pos x="T6" y="T7"/>
              </a:cxn>
            </a:cxnLst>
            <a:rect l="T12" t="T13" r="T14" b="T15"/>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1"/>
          </a:solidFill>
          <a:ln>
            <a:noFill/>
          </a:ln>
        </p:spPr>
        <p:txBody>
          <a:bodyPr lIns="0" tIns="0" rIns="0" bIns="0" anchor="ctr"/>
          <a:lstStyle/>
          <a:p>
            <a:pPr algn="ctr" defTabSz="584200"/>
            <a:r>
              <a:rPr lang="en-US" altLang="zh-CN" sz="2400" b="1" dirty="0">
                <a:solidFill>
                  <a:schemeClr val="bg1"/>
                </a:solidFill>
                <a:cs typeface="+mn-ea"/>
                <a:sym typeface="+mn-lt"/>
              </a:rPr>
              <a:t>0</a:t>
            </a:r>
            <a:r>
              <a:rPr lang="zh-CN" altLang="zh-CN" sz="2400" b="1" dirty="0">
                <a:solidFill>
                  <a:schemeClr val="bg1"/>
                </a:solidFill>
                <a:cs typeface="+mn-ea"/>
                <a:sym typeface="+mn-lt"/>
              </a:rPr>
              <a:t>5</a:t>
            </a:r>
          </a:p>
        </p:txBody>
      </p:sp>
      <p:sp>
        <p:nvSpPr>
          <p:cNvPr id="32" name="1        _10"/>
          <p:cNvSpPr/>
          <p:nvPr/>
        </p:nvSpPr>
        <p:spPr bwMode="auto">
          <a:xfrm>
            <a:off x="6581776" y="5115418"/>
            <a:ext cx="952500" cy="952500"/>
          </a:xfrm>
          <a:custGeom>
            <a:avLst/>
            <a:gdLst>
              <a:gd name="T0" fmla="*/ 2147483646 w 19679"/>
              <a:gd name="T1" fmla="*/ 2147483646 h 19679"/>
              <a:gd name="T2" fmla="*/ 2147483646 w 19679"/>
              <a:gd name="T3" fmla="*/ 2147483646 h 19679"/>
              <a:gd name="T4" fmla="*/ 2147483646 w 19679"/>
              <a:gd name="T5" fmla="*/ 2147483646 h 19679"/>
              <a:gd name="T6" fmla="*/ 2147483646 w 19679"/>
              <a:gd name="T7" fmla="*/ 2147483646 h 19679"/>
              <a:gd name="T8" fmla="*/ 0 60000 65536"/>
              <a:gd name="T9" fmla="*/ 5898240 60000 65536"/>
              <a:gd name="T10" fmla="*/ 11796480 60000 65536"/>
              <a:gd name="T11" fmla="*/ 17694720 60000 65536"/>
              <a:gd name="T12" fmla="*/ 0 w 19679"/>
              <a:gd name="T13" fmla="*/ 0 h 19679"/>
              <a:gd name="T14" fmla="*/ 19679 w 19679"/>
              <a:gd name="T15" fmla="*/ 19679 h 19679"/>
            </a:gdLst>
            <a:ahLst/>
            <a:cxnLst>
              <a:cxn ang="T8">
                <a:pos x="T0" y="T1"/>
              </a:cxn>
              <a:cxn ang="T9">
                <a:pos x="T2" y="T3"/>
              </a:cxn>
              <a:cxn ang="T10">
                <a:pos x="T4" y="T5"/>
              </a:cxn>
              <a:cxn ang="T11">
                <a:pos x="T6" y="T7"/>
              </a:cxn>
            </a:cxnLst>
            <a:rect l="T12" t="T13" r="T14" b="T15"/>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2"/>
          </a:solidFill>
          <a:ln>
            <a:noFill/>
          </a:ln>
        </p:spPr>
        <p:txBody>
          <a:bodyPr lIns="0" tIns="0" rIns="0" bIns="0" anchor="ctr"/>
          <a:lstStyle/>
          <a:p>
            <a:pPr algn="ctr" defTabSz="584200"/>
            <a:r>
              <a:rPr lang="en-US" altLang="zh-CN" sz="2400" b="1">
                <a:solidFill>
                  <a:schemeClr val="bg1"/>
                </a:solidFill>
                <a:cs typeface="+mn-ea"/>
                <a:sym typeface="+mn-lt"/>
              </a:rPr>
              <a:t>0</a:t>
            </a:r>
            <a:r>
              <a:rPr lang="zh-CN" altLang="zh-CN" sz="2400" b="1">
                <a:solidFill>
                  <a:schemeClr val="bg1"/>
                </a:solidFill>
                <a:cs typeface="+mn-ea"/>
                <a:sym typeface="+mn-lt"/>
              </a:rPr>
              <a:t>4</a:t>
            </a:r>
          </a:p>
        </p:txBody>
      </p:sp>
      <p:sp>
        <p:nvSpPr>
          <p:cNvPr id="33" name="1       _11"/>
          <p:cNvSpPr>
            <a:spLocks noChangeArrowheads="1"/>
          </p:cNvSpPr>
          <p:nvPr/>
        </p:nvSpPr>
        <p:spPr bwMode="auto">
          <a:xfrm>
            <a:off x="1250731" y="2008212"/>
            <a:ext cx="301095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我已经买过保险了</a:t>
            </a:r>
          </a:p>
        </p:txBody>
      </p:sp>
      <p:sp>
        <p:nvSpPr>
          <p:cNvPr id="34" name="1         _12"/>
          <p:cNvSpPr>
            <a:spLocks noChangeArrowheads="1"/>
          </p:cNvSpPr>
          <p:nvPr/>
        </p:nvSpPr>
        <p:spPr bwMode="auto">
          <a:xfrm>
            <a:off x="809297" y="3613798"/>
            <a:ext cx="269549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我老公不同意</a:t>
            </a:r>
          </a:p>
        </p:txBody>
      </p:sp>
      <p:sp>
        <p:nvSpPr>
          <p:cNvPr id="35" name="1         _13"/>
          <p:cNvSpPr>
            <a:spLocks noChangeArrowheads="1"/>
          </p:cNvSpPr>
          <p:nvPr/>
        </p:nvSpPr>
        <p:spPr bwMode="auto">
          <a:xfrm>
            <a:off x="1747130" y="5250297"/>
            <a:ext cx="269549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r">
              <a:lnSpc>
                <a:spcPct val="150000"/>
              </a:lnSpc>
            </a:pP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保险不吉利，不保不险，一保就险。</a:t>
            </a:r>
          </a:p>
        </p:txBody>
      </p:sp>
      <p:sp>
        <p:nvSpPr>
          <p:cNvPr id="36" name="1    _14"/>
          <p:cNvSpPr>
            <a:spLocks noChangeArrowheads="1"/>
          </p:cNvSpPr>
          <p:nvPr/>
        </p:nvSpPr>
        <p:spPr bwMode="auto">
          <a:xfrm>
            <a:off x="7760923" y="5250297"/>
            <a:ext cx="269549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50000"/>
              </a:lnSpc>
            </a:pP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保险买的时候说的都很好，到理赔就太难了。</a:t>
            </a:r>
          </a:p>
        </p:txBody>
      </p:sp>
      <p:sp>
        <p:nvSpPr>
          <p:cNvPr id="37" name="1       _15"/>
          <p:cNvSpPr>
            <a:spLocks noChangeArrowheads="1"/>
          </p:cNvSpPr>
          <p:nvPr/>
        </p:nvSpPr>
        <p:spPr bwMode="auto">
          <a:xfrm>
            <a:off x="8675324" y="3613797"/>
            <a:ext cx="269549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50000"/>
              </a:lnSpc>
            </a:pP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别的业务员都要给我打折，你也会给我打折吗？</a:t>
            </a:r>
          </a:p>
        </p:txBody>
      </p:sp>
      <p:sp>
        <p:nvSpPr>
          <p:cNvPr id="38" name="1         _16"/>
          <p:cNvSpPr>
            <a:spLocks noChangeArrowheads="1"/>
          </p:cNvSpPr>
          <p:nvPr/>
        </p:nvSpPr>
        <p:spPr bwMode="auto">
          <a:xfrm>
            <a:off x="8012113" y="1942795"/>
            <a:ext cx="269549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你们公司倒闭了怎么办？</a:t>
            </a: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3">
                                            <p:txEl>
                                              <p:pRg st="0" end="0"/>
                                            </p:txEl>
                                          </p:spTgt>
                                        </p:tgtEl>
                                        <p:attrNameLst>
                                          <p:attrName>style.visibility</p:attrName>
                                        </p:attrNameLst>
                                      </p:cBhvr>
                                      <p:to>
                                        <p:strVal val="visible"/>
                                      </p:to>
                                    </p:set>
                                    <p:animEffect transition="in" filter="fade">
                                      <p:cBhvr>
                                        <p:cTn id="7" dur="1000"/>
                                        <p:tgtEl>
                                          <p:spTgt spid="43">
                                            <p:txEl>
                                              <p:pRg st="0" end="0"/>
                                            </p:txEl>
                                          </p:spTgt>
                                        </p:tgtEl>
                                      </p:cBhvr>
                                    </p:animEffect>
                                    <p:anim calcmode="lin" valueType="num">
                                      <p:cBhvr>
                                        <p:cTn id="8"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44">
                                            <p:txEl>
                                              <p:pRg st="0" end="0"/>
                                            </p:txEl>
                                          </p:spTgt>
                                        </p:tgtEl>
                                        <p:attrNameLst>
                                          <p:attrName>style.visibility</p:attrName>
                                        </p:attrNameLst>
                                      </p:cBhvr>
                                      <p:to>
                                        <p:strVal val="visible"/>
                                      </p:to>
                                    </p:set>
                                    <p:anim calcmode="lin" valueType="num">
                                      <p:cBhvr>
                                        <p:cTn id="13" dur="500" fill="hold"/>
                                        <p:tgtEl>
                                          <p:spTgt spid="4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44">
                                            <p:txEl>
                                              <p:pRg st="0" end="0"/>
                                            </p:txEl>
                                          </p:spTgt>
                                        </p:tgtEl>
                                        <p:attrNameLst>
                                          <p:attrName>ppt_y</p:attrName>
                                        </p:attrNameLst>
                                      </p:cBhvr>
                                      <p:tavLst>
                                        <p:tav tm="0">
                                          <p:val>
                                            <p:strVal val="#ppt_y"/>
                                          </p:val>
                                        </p:tav>
                                        <p:tav tm="100000">
                                          <p:val>
                                            <p:strVal val="#ppt_y"/>
                                          </p:val>
                                        </p:tav>
                                      </p:tavLst>
                                    </p:anim>
                                    <p:anim calcmode="lin" valueType="num">
                                      <p:cBhvr>
                                        <p:cTn id="15" dur="500" fill="hold"/>
                                        <p:tgtEl>
                                          <p:spTgt spid="4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4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44">
                                            <p:txEl>
                                              <p:pRg st="0" end="0"/>
                                            </p:txEl>
                                          </p:spTgt>
                                        </p:tgtEl>
                                      </p:cBhvr>
                                    </p:animEffect>
                                  </p:childTnLst>
                                </p:cTn>
                              </p:par>
                            </p:childTnLst>
                          </p:cTn>
                        </p:par>
                        <p:par>
                          <p:cTn id="18" fill="hold">
                            <p:stCondLst>
                              <p:cond delay="4900"/>
                            </p:stCondLst>
                            <p:childTnLst>
                              <p:par>
                                <p:cTn id="19" presetID="49" presetClass="entr" presetSubtype="0" decel="100000" fill="hold" grpId="0" nodeType="after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500" fill="hold"/>
                                        <p:tgtEl>
                                          <p:spTgt spid="30"/>
                                        </p:tgtEl>
                                        <p:attrNameLst>
                                          <p:attrName>ppt_w</p:attrName>
                                        </p:attrNameLst>
                                      </p:cBhvr>
                                      <p:tavLst>
                                        <p:tav tm="0">
                                          <p:val>
                                            <p:fltVal val="0"/>
                                          </p:val>
                                        </p:tav>
                                        <p:tav tm="100000">
                                          <p:val>
                                            <p:strVal val="#ppt_w"/>
                                          </p:val>
                                        </p:tav>
                                      </p:tavLst>
                                    </p:anim>
                                    <p:anim calcmode="lin" valueType="num">
                                      <p:cBhvr>
                                        <p:cTn id="22" dur="500" fill="hold"/>
                                        <p:tgtEl>
                                          <p:spTgt spid="30"/>
                                        </p:tgtEl>
                                        <p:attrNameLst>
                                          <p:attrName>ppt_h</p:attrName>
                                        </p:attrNameLst>
                                      </p:cBhvr>
                                      <p:tavLst>
                                        <p:tav tm="0">
                                          <p:val>
                                            <p:fltVal val="0"/>
                                          </p:val>
                                        </p:tav>
                                        <p:tav tm="100000">
                                          <p:val>
                                            <p:strVal val="#ppt_h"/>
                                          </p:val>
                                        </p:tav>
                                      </p:tavLst>
                                    </p:anim>
                                    <p:anim calcmode="lin" valueType="num">
                                      <p:cBhvr>
                                        <p:cTn id="23" dur="500" fill="hold"/>
                                        <p:tgtEl>
                                          <p:spTgt spid="30"/>
                                        </p:tgtEl>
                                        <p:attrNameLst>
                                          <p:attrName>style.rotation</p:attrName>
                                        </p:attrNameLst>
                                      </p:cBhvr>
                                      <p:tavLst>
                                        <p:tav tm="0">
                                          <p:val>
                                            <p:fltVal val="360"/>
                                          </p:val>
                                        </p:tav>
                                        <p:tav tm="100000">
                                          <p:val>
                                            <p:fltVal val="0"/>
                                          </p:val>
                                        </p:tav>
                                      </p:tavLst>
                                    </p:anim>
                                    <p:animEffect transition="in" filter="fade">
                                      <p:cBhvr>
                                        <p:cTn id="24" dur="500"/>
                                        <p:tgtEl>
                                          <p:spTgt spid="30"/>
                                        </p:tgtEl>
                                      </p:cBhvr>
                                    </p:animEffect>
                                  </p:childTnLst>
                                </p:cTn>
                              </p:par>
                            </p:childTnLst>
                          </p:cTn>
                        </p:par>
                        <p:par>
                          <p:cTn id="25" fill="hold">
                            <p:stCondLst>
                              <p:cond delay="5400"/>
                            </p:stCondLst>
                            <p:childTnLst>
                              <p:par>
                                <p:cTn id="26" presetID="22" presetClass="entr" presetSubtype="8"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wipe(left)">
                                      <p:cBhvr>
                                        <p:cTn id="28" dur="500"/>
                                        <p:tgtEl>
                                          <p:spTgt spid="18"/>
                                        </p:tgtEl>
                                      </p:cBhvr>
                                    </p:animEffect>
                                  </p:childTnLst>
                                </p:cTn>
                              </p:par>
                            </p:childTnLst>
                          </p:cTn>
                        </p:par>
                        <p:par>
                          <p:cTn id="29" fill="hold">
                            <p:stCondLst>
                              <p:cond delay="5900"/>
                            </p:stCondLst>
                            <p:childTnLst>
                              <p:par>
                                <p:cTn id="30" presetID="49" presetClass="entr" presetSubtype="0" decel="10000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p:cTn id="32" dur="500" fill="hold"/>
                                        <p:tgtEl>
                                          <p:spTgt spid="17"/>
                                        </p:tgtEl>
                                        <p:attrNameLst>
                                          <p:attrName>ppt_w</p:attrName>
                                        </p:attrNameLst>
                                      </p:cBhvr>
                                      <p:tavLst>
                                        <p:tav tm="0">
                                          <p:val>
                                            <p:fltVal val="0"/>
                                          </p:val>
                                        </p:tav>
                                        <p:tav tm="100000">
                                          <p:val>
                                            <p:strVal val="#ppt_w"/>
                                          </p:val>
                                        </p:tav>
                                      </p:tavLst>
                                    </p:anim>
                                    <p:anim calcmode="lin" valueType="num">
                                      <p:cBhvr>
                                        <p:cTn id="33" dur="500" fill="hold"/>
                                        <p:tgtEl>
                                          <p:spTgt spid="17"/>
                                        </p:tgtEl>
                                        <p:attrNameLst>
                                          <p:attrName>ppt_h</p:attrName>
                                        </p:attrNameLst>
                                      </p:cBhvr>
                                      <p:tavLst>
                                        <p:tav tm="0">
                                          <p:val>
                                            <p:fltVal val="0"/>
                                          </p:val>
                                        </p:tav>
                                        <p:tav tm="100000">
                                          <p:val>
                                            <p:strVal val="#ppt_h"/>
                                          </p:val>
                                        </p:tav>
                                      </p:tavLst>
                                    </p:anim>
                                    <p:anim calcmode="lin" valueType="num">
                                      <p:cBhvr>
                                        <p:cTn id="34" dur="500" fill="hold"/>
                                        <p:tgtEl>
                                          <p:spTgt spid="17"/>
                                        </p:tgtEl>
                                        <p:attrNameLst>
                                          <p:attrName>style.rotation</p:attrName>
                                        </p:attrNameLst>
                                      </p:cBhvr>
                                      <p:tavLst>
                                        <p:tav tm="0">
                                          <p:val>
                                            <p:fltVal val="360"/>
                                          </p:val>
                                        </p:tav>
                                        <p:tav tm="100000">
                                          <p:val>
                                            <p:fltVal val="0"/>
                                          </p:val>
                                        </p:tav>
                                      </p:tavLst>
                                    </p:anim>
                                    <p:animEffect transition="in" filter="fade">
                                      <p:cBhvr>
                                        <p:cTn id="35" dur="500"/>
                                        <p:tgtEl>
                                          <p:spTgt spid="17"/>
                                        </p:tgtEl>
                                      </p:cBhvr>
                                    </p:animEffect>
                                  </p:childTnLst>
                                </p:cTn>
                              </p:par>
                            </p:childTnLst>
                          </p:cTn>
                        </p:par>
                        <p:par>
                          <p:cTn id="36" fill="hold">
                            <p:stCondLst>
                              <p:cond delay="6400"/>
                            </p:stCondLst>
                            <p:childTnLst>
                              <p:par>
                                <p:cTn id="37" presetID="49" presetClass="entr" presetSubtype="0" decel="100000"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 calcmode="lin" valueType="num">
                                      <p:cBhvr>
                                        <p:cTn id="41" dur="500" fill="hold"/>
                                        <p:tgtEl>
                                          <p:spTgt spid="28"/>
                                        </p:tgtEl>
                                        <p:attrNameLst>
                                          <p:attrName>style.rotation</p:attrName>
                                        </p:attrNameLst>
                                      </p:cBhvr>
                                      <p:tavLst>
                                        <p:tav tm="0">
                                          <p:val>
                                            <p:fltVal val="360"/>
                                          </p:val>
                                        </p:tav>
                                        <p:tav tm="100000">
                                          <p:val>
                                            <p:fltVal val="0"/>
                                          </p:val>
                                        </p:tav>
                                      </p:tavLst>
                                    </p:anim>
                                    <p:animEffect transition="in" filter="fade">
                                      <p:cBhvr>
                                        <p:cTn id="42" dur="500"/>
                                        <p:tgtEl>
                                          <p:spTgt spid="28"/>
                                        </p:tgtEl>
                                      </p:cBhvr>
                                    </p:animEffect>
                                  </p:childTnLst>
                                </p:cTn>
                              </p:par>
                            </p:childTnLst>
                          </p:cTn>
                        </p:par>
                        <p:par>
                          <p:cTn id="43" fill="hold">
                            <p:stCondLst>
                              <p:cond delay="6900"/>
                            </p:stCondLst>
                            <p:childTnLst>
                              <p:par>
                                <p:cTn id="44" presetID="49" presetClass="entr" presetSubtype="0" decel="100000" fill="hold" grpId="0" nodeType="afterEffect">
                                  <p:stCondLst>
                                    <p:cond delay="0"/>
                                  </p:stCondLst>
                                  <p:childTnLst>
                                    <p:set>
                                      <p:cBhvr>
                                        <p:cTn id="45" dur="1" fill="hold">
                                          <p:stCondLst>
                                            <p:cond delay="0"/>
                                          </p:stCondLst>
                                        </p:cTn>
                                        <p:tgtEl>
                                          <p:spTgt spid="32"/>
                                        </p:tgtEl>
                                        <p:attrNameLst>
                                          <p:attrName>style.visibility</p:attrName>
                                        </p:attrNameLst>
                                      </p:cBhvr>
                                      <p:to>
                                        <p:strVal val="visible"/>
                                      </p:to>
                                    </p:set>
                                    <p:anim calcmode="lin" valueType="num">
                                      <p:cBhvr>
                                        <p:cTn id="46" dur="500" fill="hold"/>
                                        <p:tgtEl>
                                          <p:spTgt spid="32"/>
                                        </p:tgtEl>
                                        <p:attrNameLst>
                                          <p:attrName>ppt_w</p:attrName>
                                        </p:attrNameLst>
                                      </p:cBhvr>
                                      <p:tavLst>
                                        <p:tav tm="0">
                                          <p:val>
                                            <p:fltVal val="0"/>
                                          </p:val>
                                        </p:tav>
                                        <p:tav tm="100000">
                                          <p:val>
                                            <p:strVal val="#ppt_w"/>
                                          </p:val>
                                        </p:tav>
                                      </p:tavLst>
                                    </p:anim>
                                    <p:anim calcmode="lin" valueType="num">
                                      <p:cBhvr>
                                        <p:cTn id="47" dur="500" fill="hold"/>
                                        <p:tgtEl>
                                          <p:spTgt spid="32"/>
                                        </p:tgtEl>
                                        <p:attrNameLst>
                                          <p:attrName>ppt_h</p:attrName>
                                        </p:attrNameLst>
                                      </p:cBhvr>
                                      <p:tavLst>
                                        <p:tav tm="0">
                                          <p:val>
                                            <p:fltVal val="0"/>
                                          </p:val>
                                        </p:tav>
                                        <p:tav tm="100000">
                                          <p:val>
                                            <p:strVal val="#ppt_h"/>
                                          </p:val>
                                        </p:tav>
                                      </p:tavLst>
                                    </p:anim>
                                    <p:anim calcmode="lin" valueType="num">
                                      <p:cBhvr>
                                        <p:cTn id="48" dur="500" fill="hold"/>
                                        <p:tgtEl>
                                          <p:spTgt spid="32"/>
                                        </p:tgtEl>
                                        <p:attrNameLst>
                                          <p:attrName>style.rotation</p:attrName>
                                        </p:attrNameLst>
                                      </p:cBhvr>
                                      <p:tavLst>
                                        <p:tav tm="0">
                                          <p:val>
                                            <p:fltVal val="360"/>
                                          </p:val>
                                        </p:tav>
                                        <p:tav tm="100000">
                                          <p:val>
                                            <p:fltVal val="0"/>
                                          </p:val>
                                        </p:tav>
                                      </p:tavLst>
                                    </p:anim>
                                    <p:animEffect transition="in" filter="fade">
                                      <p:cBhvr>
                                        <p:cTn id="49" dur="500"/>
                                        <p:tgtEl>
                                          <p:spTgt spid="32"/>
                                        </p:tgtEl>
                                      </p:cBhvr>
                                    </p:animEffect>
                                  </p:childTnLst>
                                </p:cTn>
                              </p:par>
                            </p:childTnLst>
                          </p:cTn>
                        </p:par>
                        <p:par>
                          <p:cTn id="50" fill="hold">
                            <p:stCondLst>
                              <p:cond delay="7400"/>
                            </p:stCondLst>
                            <p:childTnLst>
                              <p:par>
                                <p:cTn id="51" presetID="49" presetClass="entr" presetSubtype="0" decel="100000" fill="hold" grpId="0" nodeType="afterEffect">
                                  <p:stCondLst>
                                    <p:cond delay="0"/>
                                  </p:stCondLst>
                                  <p:childTnLst>
                                    <p:set>
                                      <p:cBhvr>
                                        <p:cTn id="52" dur="1" fill="hold">
                                          <p:stCondLst>
                                            <p:cond delay="0"/>
                                          </p:stCondLst>
                                        </p:cTn>
                                        <p:tgtEl>
                                          <p:spTgt spid="31"/>
                                        </p:tgtEl>
                                        <p:attrNameLst>
                                          <p:attrName>style.visibility</p:attrName>
                                        </p:attrNameLst>
                                      </p:cBhvr>
                                      <p:to>
                                        <p:strVal val="visible"/>
                                      </p:to>
                                    </p:set>
                                    <p:anim calcmode="lin" valueType="num">
                                      <p:cBhvr>
                                        <p:cTn id="53" dur="500" fill="hold"/>
                                        <p:tgtEl>
                                          <p:spTgt spid="31"/>
                                        </p:tgtEl>
                                        <p:attrNameLst>
                                          <p:attrName>ppt_w</p:attrName>
                                        </p:attrNameLst>
                                      </p:cBhvr>
                                      <p:tavLst>
                                        <p:tav tm="0">
                                          <p:val>
                                            <p:fltVal val="0"/>
                                          </p:val>
                                        </p:tav>
                                        <p:tav tm="100000">
                                          <p:val>
                                            <p:strVal val="#ppt_w"/>
                                          </p:val>
                                        </p:tav>
                                      </p:tavLst>
                                    </p:anim>
                                    <p:anim calcmode="lin" valueType="num">
                                      <p:cBhvr>
                                        <p:cTn id="54" dur="500" fill="hold"/>
                                        <p:tgtEl>
                                          <p:spTgt spid="31"/>
                                        </p:tgtEl>
                                        <p:attrNameLst>
                                          <p:attrName>ppt_h</p:attrName>
                                        </p:attrNameLst>
                                      </p:cBhvr>
                                      <p:tavLst>
                                        <p:tav tm="0">
                                          <p:val>
                                            <p:fltVal val="0"/>
                                          </p:val>
                                        </p:tav>
                                        <p:tav tm="100000">
                                          <p:val>
                                            <p:strVal val="#ppt_h"/>
                                          </p:val>
                                        </p:tav>
                                      </p:tavLst>
                                    </p:anim>
                                    <p:anim calcmode="lin" valueType="num">
                                      <p:cBhvr>
                                        <p:cTn id="55" dur="500" fill="hold"/>
                                        <p:tgtEl>
                                          <p:spTgt spid="31"/>
                                        </p:tgtEl>
                                        <p:attrNameLst>
                                          <p:attrName>style.rotation</p:attrName>
                                        </p:attrNameLst>
                                      </p:cBhvr>
                                      <p:tavLst>
                                        <p:tav tm="0">
                                          <p:val>
                                            <p:fltVal val="360"/>
                                          </p:val>
                                        </p:tav>
                                        <p:tav tm="100000">
                                          <p:val>
                                            <p:fltVal val="0"/>
                                          </p:val>
                                        </p:tav>
                                      </p:tavLst>
                                    </p:anim>
                                    <p:animEffect transition="in" filter="fade">
                                      <p:cBhvr>
                                        <p:cTn id="56" dur="500"/>
                                        <p:tgtEl>
                                          <p:spTgt spid="31"/>
                                        </p:tgtEl>
                                      </p:cBhvr>
                                    </p:animEffect>
                                  </p:childTnLst>
                                </p:cTn>
                              </p:par>
                            </p:childTnLst>
                          </p:cTn>
                        </p:par>
                        <p:par>
                          <p:cTn id="57" fill="hold">
                            <p:stCondLst>
                              <p:cond delay="7900"/>
                            </p:stCondLst>
                            <p:childTnLst>
                              <p:par>
                                <p:cTn id="58" presetID="49" presetClass="entr" presetSubtype="0" decel="100000" fill="hold" grpId="0" nodeType="afterEffect">
                                  <p:stCondLst>
                                    <p:cond delay="0"/>
                                  </p:stCondLst>
                                  <p:childTnLst>
                                    <p:set>
                                      <p:cBhvr>
                                        <p:cTn id="59" dur="1" fill="hold">
                                          <p:stCondLst>
                                            <p:cond delay="0"/>
                                          </p:stCondLst>
                                        </p:cTn>
                                        <p:tgtEl>
                                          <p:spTgt spid="29"/>
                                        </p:tgtEl>
                                        <p:attrNameLst>
                                          <p:attrName>style.visibility</p:attrName>
                                        </p:attrNameLst>
                                      </p:cBhvr>
                                      <p:to>
                                        <p:strVal val="visible"/>
                                      </p:to>
                                    </p:set>
                                    <p:anim calcmode="lin" valueType="num">
                                      <p:cBhvr>
                                        <p:cTn id="60" dur="500" fill="hold"/>
                                        <p:tgtEl>
                                          <p:spTgt spid="29"/>
                                        </p:tgtEl>
                                        <p:attrNameLst>
                                          <p:attrName>ppt_w</p:attrName>
                                        </p:attrNameLst>
                                      </p:cBhvr>
                                      <p:tavLst>
                                        <p:tav tm="0">
                                          <p:val>
                                            <p:fltVal val="0"/>
                                          </p:val>
                                        </p:tav>
                                        <p:tav tm="100000">
                                          <p:val>
                                            <p:strVal val="#ppt_w"/>
                                          </p:val>
                                        </p:tav>
                                      </p:tavLst>
                                    </p:anim>
                                    <p:anim calcmode="lin" valueType="num">
                                      <p:cBhvr>
                                        <p:cTn id="61" dur="500" fill="hold"/>
                                        <p:tgtEl>
                                          <p:spTgt spid="29"/>
                                        </p:tgtEl>
                                        <p:attrNameLst>
                                          <p:attrName>ppt_h</p:attrName>
                                        </p:attrNameLst>
                                      </p:cBhvr>
                                      <p:tavLst>
                                        <p:tav tm="0">
                                          <p:val>
                                            <p:fltVal val="0"/>
                                          </p:val>
                                        </p:tav>
                                        <p:tav tm="100000">
                                          <p:val>
                                            <p:strVal val="#ppt_h"/>
                                          </p:val>
                                        </p:tav>
                                      </p:tavLst>
                                    </p:anim>
                                    <p:anim calcmode="lin" valueType="num">
                                      <p:cBhvr>
                                        <p:cTn id="62" dur="500" fill="hold"/>
                                        <p:tgtEl>
                                          <p:spTgt spid="29"/>
                                        </p:tgtEl>
                                        <p:attrNameLst>
                                          <p:attrName>style.rotation</p:attrName>
                                        </p:attrNameLst>
                                      </p:cBhvr>
                                      <p:tavLst>
                                        <p:tav tm="0">
                                          <p:val>
                                            <p:fltVal val="360"/>
                                          </p:val>
                                        </p:tav>
                                        <p:tav tm="100000">
                                          <p:val>
                                            <p:fltVal val="0"/>
                                          </p:val>
                                        </p:tav>
                                      </p:tavLst>
                                    </p:anim>
                                    <p:animEffect transition="in" filter="fade">
                                      <p:cBhvr>
                                        <p:cTn id="63" dur="500"/>
                                        <p:tgtEl>
                                          <p:spTgt spid="29"/>
                                        </p:tgtEl>
                                      </p:cBhvr>
                                    </p:animEffect>
                                  </p:childTnLst>
                                </p:cTn>
                              </p:par>
                            </p:childTnLst>
                          </p:cTn>
                        </p:par>
                        <p:par>
                          <p:cTn id="64" fill="hold">
                            <p:stCondLst>
                              <p:cond delay="8400"/>
                            </p:stCondLst>
                            <p:childTnLst>
                              <p:par>
                                <p:cTn id="65" presetID="41" presetClass="entr" presetSubtype="0" fill="hold" grpId="0" nodeType="afterEffect">
                                  <p:stCondLst>
                                    <p:cond delay="0"/>
                                  </p:stCondLst>
                                  <p:iterate type="lt">
                                    <p:tmPct val="10000"/>
                                  </p:iterate>
                                  <p:childTnLst>
                                    <p:set>
                                      <p:cBhvr>
                                        <p:cTn id="66" dur="1" fill="hold">
                                          <p:stCondLst>
                                            <p:cond delay="0"/>
                                          </p:stCondLst>
                                        </p:cTn>
                                        <p:tgtEl>
                                          <p:spTgt spid="33"/>
                                        </p:tgtEl>
                                        <p:attrNameLst>
                                          <p:attrName>style.visibility</p:attrName>
                                        </p:attrNameLst>
                                      </p:cBhvr>
                                      <p:to>
                                        <p:strVal val="visible"/>
                                      </p:to>
                                    </p:set>
                                    <p:anim calcmode="lin" valueType="num">
                                      <p:cBhvr>
                                        <p:cTn id="67" dur="500" fill="hold"/>
                                        <p:tgtEl>
                                          <p:spTgt spid="33"/>
                                        </p:tgtEl>
                                        <p:attrNameLst>
                                          <p:attrName>ppt_x</p:attrName>
                                        </p:attrNameLst>
                                      </p:cBhvr>
                                      <p:tavLst>
                                        <p:tav tm="0">
                                          <p:val>
                                            <p:strVal val="#ppt_x"/>
                                          </p:val>
                                        </p:tav>
                                        <p:tav tm="50000">
                                          <p:val>
                                            <p:strVal val="#ppt_x+.1"/>
                                          </p:val>
                                        </p:tav>
                                        <p:tav tm="100000">
                                          <p:val>
                                            <p:strVal val="#ppt_x"/>
                                          </p:val>
                                        </p:tav>
                                      </p:tavLst>
                                    </p:anim>
                                    <p:anim calcmode="lin" valueType="num">
                                      <p:cBhvr>
                                        <p:cTn id="68" dur="500" fill="hold"/>
                                        <p:tgtEl>
                                          <p:spTgt spid="33"/>
                                        </p:tgtEl>
                                        <p:attrNameLst>
                                          <p:attrName>ppt_y</p:attrName>
                                        </p:attrNameLst>
                                      </p:cBhvr>
                                      <p:tavLst>
                                        <p:tav tm="0">
                                          <p:val>
                                            <p:strVal val="#ppt_y"/>
                                          </p:val>
                                        </p:tav>
                                        <p:tav tm="100000">
                                          <p:val>
                                            <p:strVal val="#ppt_y"/>
                                          </p:val>
                                        </p:tav>
                                      </p:tavLst>
                                    </p:anim>
                                    <p:anim calcmode="lin" valueType="num">
                                      <p:cBhvr>
                                        <p:cTn id="69" dur="500" fill="hold"/>
                                        <p:tgtEl>
                                          <p:spTgt spid="33"/>
                                        </p:tgtEl>
                                        <p:attrNameLst>
                                          <p:attrName>ppt_h</p:attrName>
                                        </p:attrNameLst>
                                      </p:cBhvr>
                                      <p:tavLst>
                                        <p:tav tm="0">
                                          <p:val>
                                            <p:strVal val="#ppt_h/10"/>
                                          </p:val>
                                        </p:tav>
                                        <p:tav tm="50000">
                                          <p:val>
                                            <p:strVal val="#ppt_h+.01"/>
                                          </p:val>
                                        </p:tav>
                                        <p:tav tm="100000">
                                          <p:val>
                                            <p:strVal val="#ppt_h"/>
                                          </p:val>
                                        </p:tav>
                                      </p:tavLst>
                                    </p:anim>
                                    <p:anim calcmode="lin" valueType="num">
                                      <p:cBhvr>
                                        <p:cTn id="70" dur="500" fill="hold"/>
                                        <p:tgtEl>
                                          <p:spTgt spid="33"/>
                                        </p:tgtEl>
                                        <p:attrNameLst>
                                          <p:attrName>ppt_w</p:attrName>
                                        </p:attrNameLst>
                                      </p:cBhvr>
                                      <p:tavLst>
                                        <p:tav tm="0">
                                          <p:val>
                                            <p:strVal val="#ppt_w/10"/>
                                          </p:val>
                                        </p:tav>
                                        <p:tav tm="50000">
                                          <p:val>
                                            <p:strVal val="#ppt_w+.01"/>
                                          </p:val>
                                        </p:tav>
                                        <p:tav tm="100000">
                                          <p:val>
                                            <p:strVal val="#ppt_w"/>
                                          </p:val>
                                        </p:tav>
                                      </p:tavLst>
                                    </p:anim>
                                    <p:animEffect transition="in" filter="fade">
                                      <p:cBhvr>
                                        <p:cTn id="71" dur="500" tmFilter="0,0; .5, 1; 1, 1"/>
                                        <p:tgtEl>
                                          <p:spTgt spid="33"/>
                                        </p:tgtEl>
                                      </p:cBhvr>
                                    </p:animEffect>
                                  </p:childTnLst>
                                </p:cTn>
                              </p:par>
                            </p:childTnLst>
                          </p:cTn>
                        </p:par>
                        <p:par>
                          <p:cTn id="72" fill="hold">
                            <p:stCondLst>
                              <p:cond delay="9250"/>
                            </p:stCondLst>
                            <p:childTnLst>
                              <p:par>
                                <p:cTn id="73" presetID="41" presetClass="entr" presetSubtype="0" fill="hold" grpId="0" nodeType="afterEffect">
                                  <p:stCondLst>
                                    <p:cond delay="0"/>
                                  </p:stCondLst>
                                  <p:iterate type="lt">
                                    <p:tmPct val="10000"/>
                                  </p:iterate>
                                  <p:childTnLst>
                                    <p:set>
                                      <p:cBhvr>
                                        <p:cTn id="74" dur="1" fill="hold">
                                          <p:stCondLst>
                                            <p:cond delay="0"/>
                                          </p:stCondLst>
                                        </p:cTn>
                                        <p:tgtEl>
                                          <p:spTgt spid="38"/>
                                        </p:tgtEl>
                                        <p:attrNameLst>
                                          <p:attrName>style.visibility</p:attrName>
                                        </p:attrNameLst>
                                      </p:cBhvr>
                                      <p:to>
                                        <p:strVal val="visible"/>
                                      </p:to>
                                    </p:set>
                                    <p:anim calcmode="lin" valueType="num">
                                      <p:cBhvr>
                                        <p:cTn id="75" dur="500" fill="hold"/>
                                        <p:tgtEl>
                                          <p:spTgt spid="38"/>
                                        </p:tgtEl>
                                        <p:attrNameLst>
                                          <p:attrName>ppt_x</p:attrName>
                                        </p:attrNameLst>
                                      </p:cBhvr>
                                      <p:tavLst>
                                        <p:tav tm="0">
                                          <p:val>
                                            <p:strVal val="#ppt_x"/>
                                          </p:val>
                                        </p:tav>
                                        <p:tav tm="50000">
                                          <p:val>
                                            <p:strVal val="#ppt_x+.1"/>
                                          </p:val>
                                        </p:tav>
                                        <p:tav tm="100000">
                                          <p:val>
                                            <p:strVal val="#ppt_x"/>
                                          </p:val>
                                        </p:tav>
                                      </p:tavLst>
                                    </p:anim>
                                    <p:anim calcmode="lin" valueType="num">
                                      <p:cBhvr>
                                        <p:cTn id="76" dur="500" fill="hold"/>
                                        <p:tgtEl>
                                          <p:spTgt spid="38"/>
                                        </p:tgtEl>
                                        <p:attrNameLst>
                                          <p:attrName>ppt_y</p:attrName>
                                        </p:attrNameLst>
                                      </p:cBhvr>
                                      <p:tavLst>
                                        <p:tav tm="0">
                                          <p:val>
                                            <p:strVal val="#ppt_y"/>
                                          </p:val>
                                        </p:tav>
                                        <p:tav tm="100000">
                                          <p:val>
                                            <p:strVal val="#ppt_y"/>
                                          </p:val>
                                        </p:tav>
                                      </p:tavLst>
                                    </p:anim>
                                    <p:anim calcmode="lin" valueType="num">
                                      <p:cBhvr>
                                        <p:cTn id="77" dur="500" fill="hold"/>
                                        <p:tgtEl>
                                          <p:spTgt spid="38"/>
                                        </p:tgtEl>
                                        <p:attrNameLst>
                                          <p:attrName>ppt_h</p:attrName>
                                        </p:attrNameLst>
                                      </p:cBhvr>
                                      <p:tavLst>
                                        <p:tav tm="0">
                                          <p:val>
                                            <p:strVal val="#ppt_h/10"/>
                                          </p:val>
                                        </p:tav>
                                        <p:tav tm="50000">
                                          <p:val>
                                            <p:strVal val="#ppt_h+.01"/>
                                          </p:val>
                                        </p:tav>
                                        <p:tav tm="100000">
                                          <p:val>
                                            <p:strVal val="#ppt_h"/>
                                          </p:val>
                                        </p:tav>
                                      </p:tavLst>
                                    </p:anim>
                                    <p:anim calcmode="lin" valueType="num">
                                      <p:cBhvr>
                                        <p:cTn id="78" dur="500" fill="hold"/>
                                        <p:tgtEl>
                                          <p:spTgt spid="38"/>
                                        </p:tgtEl>
                                        <p:attrNameLst>
                                          <p:attrName>ppt_w</p:attrName>
                                        </p:attrNameLst>
                                      </p:cBhvr>
                                      <p:tavLst>
                                        <p:tav tm="0">
                                          <p:val>
                                            <p:strVal val="#ppt_w/10"/>
                                          </p:val>
                                        </p:tav>
                                        <p:tav tm="50000">
                                          <p:val>
                                            <p:strVal val="#ppt_w+.01"/>
                                          </p:val>
                                        </p:tav>
                                        <p:tav tm="100000">
                                          <p:val>
                                            <p:strVal val="#ppt_w"/>
                                          </p:val>
                                        </p:tav>
                                      </p:tavLst>
                                    </p:anim>
                                    <p:animEffect transition="in" filter="fade">
                                      <p:cBhvr>
                                        <p:cTn id="79" dur="500" tmFilter="0,0; .5, 1; 1, 1"/>
                                        <p:tgtEl>
                                          <p:spTgt spid="38"/>
                                        </p:tgtEl>
                                      </p:cBhvr>
                                    </p:animEffect>
                                  </p:childTnLst>
                                </p:cTn>
                              </p:par>
                            </p:childTnLst>
                          </p:cTn>
                        </p:par>
                        <p:par>
                          <p:cTn id="80" fill="hold">
                            <p:stCondLst>
                              <p:cond delay="10250"/>
                            </p:stCondLst>
                            <p:childTnLst>
                              <p:par>
                                <p:cTn id="81" presetID="41" presetClass="entr" presetSubtype="0" fill="hold" grpId="0" nodeType="afterEffect">
                                  <p:stCondLst>
                                    <p:cond delay="0"/>
                                  </p:stCondLst>
                                  <p:iterate type="lt">
                                    <p:tmPct val="10000"/>
                                  </p:iterate>
                                  <p:childTnLst>
                                    <p:set>
                                      <p:cBhvr>
                                        <p:cTn id="82" dur="1" fill="hold">
                                          <p:stCondLst>
                                            <p:cond delay="0"/>
                                          </p:stCondLst>
                                        </p:cTn>
                                        <p:tgtEl>
                                          <p:spTgt spid="37"/>
                                        </p:tgtEl>
                                        <p:attrNameLst>
                                          <p:attrName>style.visibility</p:attrName>
                                        </p:attrNameLst>
                                      </p:cBhvr>
                                      <p:to>
                                        <p:strVal val="visible"/>
                                      </p:to>
                                    </p:set>
                                    <p:anim calcmode="lin" valueType="num">
                                      <p:cBhvr>
                                        <p:cTn id="83" dur="500" fill="hold"/>
                                        <p:tgtEl>
                                          <p:spTgt spid="37"/>
                                        </p:tgtEl>
                                        <p:attrNameLst>
                                          <p:attrName>ppt_x</p:attrName>
                                        </p:attrNameLst>
                                      </p:cBhvr>
                                      <p:tavLst>
                                        <p:tav tm="0">
                                          <p:val>
                                            <p:strVal val="#ppt_x"/>
                                          </p:val>
                                        </p:tav>
                                        <p:tav tm="50000">
                                          <p:val>
                                            <p:strVal val="#ppt_x+.1"/>
                                          </p:val>
                                        </p:tav>
                                        <p:tav tm="100000">
                                          <p:val>
                                            <p:strVal val="#ppt_x"/>
                                          </p:val>
                                        </p:tav>
                                      </p:tavLst>
                                    </p:anim>
                                    <p:anim calcmode="lin" valueType="num">
                                      <p:cBhvr>
                                        <p:cTn id="84" dur="500" fill="hold"/>
                                        <p:tgtEl>
                                          <p:spTgt spid="37"/>
                                        </p:tgtEl>
                                        <p:attrNameLst>
                                          <p:attrName>ppt_y</p:attrName>
                                        </p:attrNameLst>
                                      </p:cBhvr>
                                      <p:tavLst>
                                        <p:tav tm="0">
                                          <p:val>
                                            <p:strVal val="#ppt_y"/>
                                          </p:val>
                                        </p:tav>
                                        <p:tav tm="100000">
                                          <p:val>
                                            <p:strVal val="#ppt_y"/>
                                          </p:val>
                                        </p:tav>
                                      </p:tavLst>
                                    </p:anim>
                                    <p:anim calcmode="lin" valueType="num">
                                      <p:cBhvr>
                                        <p:cTn id="85" dur="500" fill="hold"/>
                                        <p:tgtEl>
                                          <p:spTgt spid="37"/>
                                        </p:tgtEl>
                                        <p:attrNameLst>
                                          <p:attrName>ppt_h</p:attrName>
                                        </p:attrNameLst>
                                      </p:cBhvr>
                                      <p:tavLst>
                                        <p:tav tm="0">
                                          <p:val>
                                            <p:strVal val="#ppt_h/10"/>
                                          </p:val>
                                        </p:tav>
                                        <p:tav tm="50000">
                                          <p:val>
                                            <p:strVal val="#ppt_h+.01"/>
                                          </p:val>
                                        </p:tav>
                                        <p:tav tm="100000">
                                          <p:val>
                                            <p:strVal val="#ppt_h"/>
                                          </p:val>
                                        </p:tav>
                                      </p:tavLst>
                                    </p:anim>
                                    <p:anim calcmode="lin" valueType="num">
                                      <p:cBhvr>
                                        <p:cTn id="86" dur="500" fill="hold"/>
                                        <p:tgtEl>
                                          <p:spTgt spid="37"/>
                                        </p:tgtEl>
                                        <p:attrNameLst>
                                          <p:attrName>ppt_w</p:attrName>
                                        </p:attrNameLst>
                                      </p:cBhvr>
                                      <p:tavLst>
                                        <p:tav tm="0">
                                          <p:val>
                                            <p:strVal val="#ppt_w/10"/>
                                          </p:val>
                                        </p:tav>
                                        <p:tav tm="50000">
                                          <p:val>
                                            <p:strVal val="#ppt_w+.01"/>
                                          </p:val>
                                        </p:tav>
                                        <p:tav tm="100000">
                                          <p:val>
                                            <p:strVal val="#ppt_w"/>
                                          </p:val>
                                        </p:tav>
                                      </p:tavLst>
                                    </p:anim>
                                    <p:animEffect transition="in" filter="fade">
                                      <p:cBhvr>
                                        <p:cTn id="87" dur="500" tmFilter="0,0; .5, 1; 1, 1"/>
                                        <p:tgtEl>
                                          <p:spTgt spid="37"/>
                                        </p:tgtEl>
                                      </p:cBhvr>
                                    </p:animEffect>
                                  </p:childTnLst>
                                </p:cTn>
                              </p:par>
                            </p:childTnLst>
                          </p:cTn>
                        </p:par>
                        <p:par>
                          <p:cTn id="88" fill="hold">
                            <p:stCondLst>
                              <p:cond delay="11750"/>
                            </p:stCondLst>
                            <p:childTnLst>
                              <p:par>
                                <p:cTn id="89" presetID="41" presetClass="entr" presetSubtype="0" fill="hold" grpId="0" nodeType="afterEffect">
                                  <p:stCondLst>
                                    <p:cond delay="0"/>
                                  </p:stCondLst>
                                  <p:iterate type="lt">
                                    <p:tmPct val="10000"/>
                                  </p:iterate>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92" dur="500" fill="hold"/>
                                        <p:tgtEl>
                                          <p:spTgt spid="36"/>
                                        </p:tgtEl>
                                        <p:attrNameLst>
                                          <p:attrName>ppt_y</p:attrName>
                                        </p:attrNameLst>
                                      </p:cBhvr>
                                      <p:tavLst>
                                        <p:tav tm="0">
                                          <p:val>
                                            <p:strVal val="#ppt_y"/>
                                          </p:val>
                                        </p:tav>
                                        <p:tav tm="100000">
                                          <p:val>
                                            <p:strVal val="#ppt_y"/>
                                          </p:val>
                                        </p:tav>
                                      </p:tavLst>
                                    </p:anim>
                                    <p:anim calcmode="lin" valueType="num">
                                      <p:cBhvr>
                                        <p:cTn id="93" dur="50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94" dur="50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95" dur="500" tmFilter="0,0; .5, 1; 1, 1"/>
                                        <p:tgtEl>
                                          <p:spTgt spid="36"/>
                                        </p:tgtEl>
                                      </p:cBhvr>
                                    </p:animEffect>
                                  </p:childTnLst>
                                </p:cTn>
                              </p:par>
                            </p:childTnLst>
                          </p:cTn>
                        </p:par>
                        <p:par>
                          <p:cTn id="96" fill="hold">
                            <p:stCondLst>
                              <p:cond delay="13200"/>
                            </p:stCondLst>
                            <p:childTnLst>
                              <p:par>
                                <p:cTn id="97" presetID="41" presetClass="entr" presetSubtype="0" fill="hold" grpId="0" nodeType="afterEffect">
                                  <p:stCondLst>
                                    <p:cond delay="0"/>
                                  </p:stCondLst>
                                  <p:iterate type="lt">
                                    <p:tmPct val="10000"/>
                                  </p:iterate>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ppt_x</p:attrName>
                                        </p:attrNameLst>
                                      </p:cBhvr>
                                      <p:tavLst>
                                        <p:tav tm="0">
                                          <p:val>
                                            <p:strVal val="#ppt_x"/>
                                          </p:val>
                                        </p:tav>
                                        <p:tav tm="50000">
                                          <p:val>
                                            <p:strVal val="#ppt_x+.1"/>
                                          </p:val>
                                        </p:tav>
                                        <p:tav tm="100000">
                                          <p:val>
                                            <p:strVal val="#ppt_x"/>
                                          </p:val>
                                        </p:tav>
                                      </p:tavLst>
                                    </p:anim>
                                    <p:anim calcmode="lin" valueType="num">
                                      <p:cBhvr>
                                        <p:cTn id="100" dur="500" fill="hold"/>
                                        <p:tgtEl>
                                          <p:spTgt spid="35"/>
                                        </p:tgtEl>
                                        <p:attrNameLst>
                                          <p:attrName>ppt_y</p:attrName>
                                        </p:attrNameLst>
                                      </p:cBhvr>
                                      <p:tavLst>
                                        <p:tav tm="0">
                                          <p:val>
                                            <p:strVal val="#ppt_y"/>
                                          </p:val>
                                        </p:tav>
                                        <p:tav tm="100000">
                                          <p:val>
                                            <p:strVal val="#ppt_y"/>
                                          </p:val>
                                        </p:tav>
                                      </p:tavLst>
                                    </p:anim>
                                    <p:anim calcmode="lin" valueType="num">
                                      <p:cBhvr>
                                        <p:cTn id="101" dur="500" fill="hold"/>
                                        <p:tgtEl>
                                          <p:spTgt spid="35"/>
                                        </p:tgtEl>
                                        <p:attrNameLst>
                                          <p:attrName>ppt_h</p:attrName>
                                        </p:attrNameLst>
                                      </p:cBhvr>
                                      <p:tavLst>
                                        <p:tav tm="0">
                                          <p:val>
                                            <p:strVal val="#ppt_h/10"/>
                                          </p:val>
                                        </p:tav>
                                        <p:tav tm="50000">
                                          <p:val>
                                            <p:strVal val="#ppt_h+.01"/>
                                          </p:val>
                                        </p:tav>
                                        <p:tav tm="100000">
                                          <p:val>
                                            <p:strVal val="#ppt_h"/>
                                          </p:val>
                                        </p:tav>
                                      </p:tavLst>
                                    </p:anim>
                                    <p:anim calcmode="lin" valueType="num">
                                      <p:cBhvr>
                                        <p:cTn id="102" dur="500" fill="hold"/>
                                        <p:tgtEl>
                                          <p:spTgt spid="35"/>
                                        </p:tgtEl>
                                        <p:attrNameLst>
                                          <p:attrName>ppt_w</p:attrName>
                                        </p:attrNameLst>
                                      </p:cBhvr>
                                      <p:tavLst>
                                        <p:tav tm="0">
                                          <p:val>
                                            <p:strVal val="#ppt_w/10"/>
                                          </p:val>
                                        </p:tav>
                                        <p:tav tm="50000">
                                          <p:val>
                                            <p:strVal val="#ppt_w+.01"/>
                                          </p:val>
                                        </p:tav>
                                        <p:tav tm="100000">
                                          <p:val>
                                            <p:strVal val="#ppt_w"/>
                                          </p:val>
                                        </p:tav>
                                      </p:tavLst>
                                    </p:anim>
                                    <p:animEffect transition="in" filter="fade">
                                      <p:cBhvr>
                                        <p:cTn id="103" dur="500" tmFilter="0,0; .5, 1; 1, 1"/>
                                        <p:tgtEl>
                                          <p:spTgt spid="35"/>
                                        </p:tgtEl>
                                      </p:cBhvr>
                                    </p:animEffect>
                                  </p:childTnLst>
                                </p:cTn>
                              </p:par>
                            </p:childTnLst>
                          </p:cTn>
                        </p:par>
                        <p:par>
                          <p:cTn id="104" fill="hold">
                            <p:stCondLst>
                              <p:cond delay="14449"/>
                            </p:stCondLst>
                            <p:childTnLst>
                              <p:par>
                                <p:cTn id="105" presetID="41" presetClass="entr" presetSubtype="0" fill="hold" grpId="0" nodeType="afterEffect">
                                  <p:stCondLst>
                                    <p:cond delay="0"/>
                                  </p:stCondLst>
                                  <p:iterate type="lt">
                                    <p:tmPct val="10000"/>
                                  </p:iterate>
                                  <p:childTnLst>
                                    <p:set>
                                      <p:cBhvr>
                                        <p:cTn id="106" dur="1" fill="hold">
                                          <p:stCondLst>
                                            <p:cond delay="0"/>
                                          </p:stCondLst>
                                        </p:cTn>
                                        <p:tgtEl>
                                          <p:spTgt spid="34"/>
                                        </p:tgtEl>
                                        <p:attrNameLst>
                                          <p:attrName>style.visibility</p:attrName>
                                        </p:attrNameLst>
                                      </p:cBhvr>
                                      <p:to>
                                        <p:strVal val="visible"/>
                                      </p:to>
                                    </p:set>
                                    <p:anim calcmode="lin" valueType="num">
                                      <p:cBhvr>
                                        <p:cTn id="107" dur="500" fill="hold"/>
                                        <p:tgtEl>
                                          <p:spTgt spid="34"/>
                                        </p:tgtEl>
                                        <p:attrNameLst>
                                          <p:attrName>ppt_x</p:attrName>
                                        </p:attrNameLst>
                                      </p:cBhvr>
                                      <p:tavLst>
                                        <p:tav tm="0">
                                          <p:val>
                                            <p:strVal val="#ppt_x"/>
                                          </p:val>
                                        </p:tav>
                                        <p:tav tm="50000">
                                          <p:val>
                                            <p:strVal val="#ppt_x+.1"/>
                                          </p:val>
                                        </p:tav>
                                        <p:tav tm="100000">
                                          <p:val>
                                            <p:strVal val="#ppt_x"/>
                                          </p:val>
                                        </p:tav>
                                      </p:tavLst>
                                    </p:anim>
                                    <p:anim calcmode="lin" valueType="num">
                                      <p:cBhvr>
                                        <p:cTn id="108" dur="500" fill="hold"/>
                                        <p:tgtEl>
                                          <p:spTgt spid="34"/>
                                        </p:tgtEl>
                                        <p:attrNameLst>
                                          <p:attrName>ppt_y</p:attrName>
                                        </p:attrNameLst>
                                      </p:cBhvr>
                                      <p:tavLst>
                                        <p:tav tm="0">
                                          <p:val>
                                            <p:strVal val="#ppt_y"/>
                                          </p:val>
                                        </p:tav>
                                        <p:tav tm="100000">
                                          <p:val>
                                            <p:strVal val="#ppt_y"/>
                                          </p:val>
                                        </p:tav>
                                      </p:tavLst>
                                    </p:anim>
                                    <p:anim calcmode="lin" valueType="num">
                                      <p:cBhvr>
                                        <p:cTn id="109" dur="500" fill="hold"/>
                                        <p:tgtEl>
                                          <p:spTgt spid="34"/>
                                        </p:tgtEl>
                                        <p:attrNameLst>
                                          <p:attrName>ppt_h</p:attrName>
                                        </p:attrNameLst>
                                      </p:cBhvr>
                                      <p:tavLst>
                                        <p:tav tm="0">
                                          <p:val>
                                            <p:strVal val="#ppt_h/10"/>
                                          </p:val>
                                        </p:tav>
                                        <p:tav tm="50000">
                                          <p:val>
                                            <p:strVal val="#ppt_h+.01"/>
                                          </p:val>
                                        </p:tav>
                                        <p:tav tm="100000">
                                          <p:val>
                                            <p:strVal val="#ppt_h"/>
                                          </p:val>
                                        </p:tav>
                                      </p:tavLst>
                                    </p:anim>
                                    <p:anim calcmode="lin" valueType="num">
                                      <p:cBhvr>
                                        <p:cTn id="110" dur="500" fill="hold"/>
                                        <p:tgtEl>
                                          <p:spTgt spid="34"/>
                                        </p:tgtEl>
                                        <p:attrNameLst>
                                          <p:attrName>ppt_w</p:attrName>
                                        </p:attrNameLst>
                                      </p:cBhvr>
                                      <p:tavLst>
                                        <p:tav tm="0">
                                          <p:val>
                                            <p:strVal val="#ppt_w/10"/>
                                          </p:val>
                                        </p:tav>
                                        <p:tav tm="50000">
                                          <p:val>
                                            <p:strVal val="#ppt_w+.01"/>
                                          </p:val>
                                        </p:tav>
                                        <p:tav tm="100000">
                                          <p:val>
                                            <p:strVal val="#ppt_w"/>
                                          </p:val>
                                        </p:tav>
                                      </p:tavLst>
                                    </p:anim>
                                    <p:animEffect transition="in" filter="fade">
                                      <p:cBhvr>
                                        <p:cTn id="111" dur="500" tmFilter="0,0; .5, 1; 1, 1"/>
                                        <p:tgtEl>
                                          <p:spTgt spid="34"/>
                                        </p:tgtEl>
                                      </p:cBhvr>
                                    </p:animEffect>
                                  </p:childTnLst>
                                </p:cTn>
                              </p:par>
                            </p:childTnLst>
                          </p:cTn>
                        </p:par>
                        <p:par>
                          <p:cTn id="112" fill="hold">
                            <p:stCondLst>
                              <p:cond delay="15199"/>
                            </p:stCondLst>
                            <p:childTnLst>
                              <p:par>
                                <p:cTn id="113" presetID="42" presetClass="entr" presetSubtype="0" fill="hold" grpId="0" nodeType="afterEffect">
                                  <p:stCondLst>
                                    <p:cond delay="0"/>
                                  </p:stCondLst>
                                  <p:childTnLst>
                                    <p:set>
                                      <p:cBhvr>
                                        <p:cTn id="114" dur="1" fill="hold">
                                          <p:stCondLst>
                                            <p:cond delay="0"/>
                                          </p:stCondLst>
                                        </p:cTn>
                                        <p:tgtEl>
                                          <p:spTgt spid="14"/>
                                        </p:tgtEl>
                                        <p:attrNameLst>
                                          <p:attrName>style.visibility</p:attrName>
                                        </p:attrNameLst>
                                      </p:cBhvr>
                                      <p:to>
                                        <p:strVal val="visible"/>
                                      </p:to>
                                    </p:set>
                                    <p:animEffect transition="in" filter="fade">
                                      <p:cBhvr>
                                        <p:cTn id="115" dur="1000"/>
                                        <p:tgtEl>
                                          <p:spTgt spid="14"/>
                                        </p:tgtEl>
                                      </p:cBhvr>
                                    </p:animEffect>
                                    <p:anim calcmode="lin" valueType="num">
                                      <p:cBhvr>
                                        <p:cTn id="116" dur="1000" fill="hold"/>
                                        <p:tgtEl>
                                          <p:spTgt spid="14"/>
                                        </p:tgtEl>
                                        <p:attrNameLst>
                                          <p:attrName>ppt_x</p:attrName>
                                        </p:attrNameLst>
                                      </p:cBhvr>
                                      <p:tavLst>
                                        <p:tav tm="0">
                                          <p:val>
                                            <p:strVal val="#ppt_x"/>
                                          </p:val>
                                        </p:tav>
                                        <p:tav tm="100000">
                                          <p:val>
                                            <p:strVal val="#ppt_x"/>
                                          </p:val>
                                        </p:tav>
                                      </p:tavLst>
                                    </p:anim>
                                    <p:anim calcmode="lin" valueType="num">
                                      <p:cBhvr>
                                        <p:cTn id="11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build="p"/>
      <p:bldP spid="44" grpId="0" build="p"/>
      <p:bldP spid="14" grpId="0"/>
      <p:bldP spid="17" grpId="0" animBg="1"/>
      <p:bldP spid="28" grpId="0" animBg="1"/>
      <p:bldP spid="29" grpId="0" animBg="1"/>
      <p:bldP spid="30" grpId="0" animBg="1"/>
      <p:bldP spid="31" grpId="0" animBg="1"/>
      <p:bldP spid="32" grpId="0" animBg="1"/>
      <p:bldP spid="33" grpId="0"/>
      <p:bldP spid="34" grpId="0"/>
      <p:bldP spid="35" grpId="0"/>
      <p:bldP spid="36" grpId="0"/>
      <p:bldP spid="37" grpId="0"/>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2"/>
          <p:cNvPicPr>
            <a:picLocks noChangeAspect="1"/>
          </p:cNvPicPr>
          <p:nvPr/>
        </p:nvPicPr>
        <p:blipFill>
          <a:blip r:embed="rId3"/>
          <a:stretch>
            <a:fillRect/>
          </a:stretch>
        </p:blipFill>
        <p:spPr>
          <a:xfrm>
            <a:off x="-635" y="-29210"/>
            <a:ext cx="12241530" cy="6881495"/>
          </a:xfrm>
          <a:prstGeom prst="rect">
            <a:avLst/>
          </a:prstGeom>
        </p:spPr>
      </p:pic>
      <p:sp>
        <p:nvSpPr>
          <p:cNvPr id="19" name="6          _1"/>
          <p:cNvSpPr txBox="1"/>
          <p:nvPr/>
        </p:nvSpPr>
        <p:spPr>
          <a:xfrm>
            <a:off x="6530703" y="1243989"/>
            <a:ext cx="1956122" cy="584775"/>
          </a:xfrm>
          <a:prstGeom prst="rect">
            <a:avLst/>
          </a:prstGeom>
          <a:noFill/>
        </p:spPr>
        <p:txBody>
          <a:bodyPr wrap="square" rtlCol="0">
            <a:spAutoFit/>
          </a:bodyPr>
          <a:lstStyle/>
          <a:p>
            <a:r>
              <a:rPr lang="zh-CN" altLang="en-US" sz="3200" b="1" dirty="0">
                <a:solidFill>
                  <a:schemeClr val="accent1"/>
                </a:solidFill>
              </a:rPr>
              <a:t>目录</a:t>
            </a:r>
          </a:p>
        </p:txBody>
      </p:sp>
      <p:sp>
        <p:nvSpPr>
          <p:cNvPr id="20" name="6         _2"/>
          <p:cNvSpPr txBox="1"/>
          <p:nvPr/>
        </p:nvSpPr>
        <p:spPr>
          <a:xfrm>
            <a:off x="6577000" y="1762724"/>
            <a:ext cx="1700581" cy="338554"/>
          </a:xfrm>
          <a:prstGeom prst="rect">
            <a:avLst/>
          </a:prstGeom>
          <a:noFill/>
        </p:spPr>
        <p:txBody>
          <a:bodyPr wrap="square" rtlCol="0">
            <a:spAutoFit/>
          </a:bodyPr>
          <a:lstStyle/>
          <a:p>
            <a:pPr algn="dist"/>
            <a:r>
              <a:rPr lang="en-US" altLang="zh-CN" sz="1600" dirty="0"/>
              <a:t>CONTENTS</a:t>
            </a:r>
            <a:endParaRPr lang="zh-CN" altLang="en-US" sz="1600" dirty="0"/>
          </a:p>
        </p:txBody>
      </p:sp>
      <p:cxnSp>
        <p:nvCxnSpPr>
          <p:cNvPr id="21" name="6          _3"/>
          <p:cNvCxnSpPr/>
          <p:nvPr/>
        </p:nvCxnSpPr>
        <p:spPr>
          <a:xfrm>
            <a:off x="6670405" y="2874167"/>
            <a:ext cx="4796444" cy="0"/>
          </a:xfrm>
          <a:prstGeom prst="line">
            <a:avLst/>
          </a:prstGeom>
          <a:ln>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6       _4"/>
          <p:cNvCxnSpPr/>
          <p:nvPr/>
        </p:nvCxnSpPr>
        <p:spPr>
          <a:xfrm>
            <a:off x="6670405" y="3452365"/>
            <a:ext cx="4796444" cy="0"/>
          </a:xfrm>
          <a:prstGeom prst="line">
            <a:avLst/>
          </a:prstGeom>
          <a:ln>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4" name="6          _5"/>
          <p:cNvCxnSpPr/>
          <p:nvPr/>
        </p:nvCxnSpPr>
        <p:spPr>
          <a:xfrm>
            <a:off x="6670405" y="4043443"/>
            <a:ext cx="4796444" cy="0"/>
          </a:xfrm>
          <a:prstGeom prst="line">
            <a:avLst/>
          </a:prstGeom>
          <a:ln>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5" name="6         _6"/>
          <p:cNvCxnSpPr/>
          <p:nvPr/>
        </p:nvCxnSpPr>
        <p:spPr>
          <a:xfrm>
            <a:off x="6670405" y="4634522"/>
            <a:ext cx="4796444" cy="0"/>
          </a:xfrm>
          <a:prstGeom prst="line">
            <a:avLst/>
          </a:prstGeom>
          <a:ln>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26" name="6        _7"/>
          <p:cNvSpPr txBox="1"/>
          <p:nvPr/>
        </p:nvSpPr>
        <p:spPr>
          <a:xfrm>
            <a:off x="6530705" y="2475479"/>
            <a:ext cx="727942" cy="334878"/>
          </a:xfrm>
          <a:prstGeom prst="rect">
            <a:avLst/>
          </a:prstGeom>
          <a:noFill/>
        </p:spPr>
        <p:txBody>
          <a:bodyPr wrap="square" rtlCol="0">
            <a:spAutoFit/>
          </a:bodyPr>
          <a:lstStyle/>
          <a:p>
            <a:r>
              <a:rPr lang="en-US" altLang="zh-CN" sz="2800" b="1" i="1" dirty="0">
                <a:solidFill>
                  <a:schemeClr val="accent1"/>
                </a:solidFill>
                <a:latin typeface="微软雅黑" panose="020B0503020204020204" pitchFamily="34" charset="-122"/>
                <a:ea typeface="微软雅黑" panose="020B0503020204020204" pitchFamily="34" charset="-122"/>
              </a:rPr>
              <a:t>01</a:t>
            </a:r>
            <a:endParaRPr lang="zh-CN" altLang="en-US" sz="2800" b="1" i="1" dirty="0">
              <a:solidFill>
                <a:schemeClr val="accent1"/>
              </a:solidFill>
              <a:latin typeface="微软雅黑" panose="020B0503020204020204" pitchFamily="34" charset="-122"/>
              <a:ea typeface="微软雅黑" panose="020B0503020204020204" pitchFamily="34" charset="-122"/>
            </a:endParaRPr>
          </a:p>
        </p:txBody>
      </p:sp>
      <p:sp>
        <p:nvSpPr>
          <p:cNvPr id="27" name="6          _8"/>
          <p:cNvSpPr txBox="1"/>
          <p:nvPr/>
        </p:nvSpPr>
        <p:spPr>
          <a:xfrm>
            <a:off x="6530704" y="3055607"/>
            <a:ext cx="727943" cy="334878"/>
          </a:xfrm>
          <a:prstGeom prst="rect">
            <a:avLst/>
          </a:prstGeom>
          <a:noFill/>
        </p:spPr>
        <p:txBody>
          <a:bodyPr wrap="square" rtlCol="0">
            <a:spAutoFit/>
          </a:bodyPr>
          <a:lstStyle/>
          <a:p>
            <a:r>
              <a:rPr lang="en-US" altLang="zh-CN" sz="2800" b="1" i="1" dirty="0">
                <a:solidFill>
                  <a:schemeClr val="accent2"/>
                </a:solidFill>
                <a:latin typeface="微软雅黑" panose="020B0503020204020204" pitchFamily="34" charset="-122"/>
                <a:ea typeface="微软雅黑" panose="020B0503020204020204" pitchFamily="34" charset="-122"/>
              </a:rPr>
              <a:t>02</a:t>
            </a:r>
            <a:endParaRPr lang="zh-CN" altLang="en-US" sz="2800" b="1" i="1" dirty="0">
              <a:solidFill>
                <a:schemeClr val="accent2"/>
              </a:solidFill>
              <a:latin typeface="微软雅黑" panose="020B0503020204020204" pitchFamily="34" charset="-122"/>
              <a:ea typeface="微软雅黑" panose="020B0503020204020204" pitchFamily="34" charset="-122"/>
            </a:endParaRPr>
          </a:p>
        </p:txBody>
      </p:sp>
      <p:sp>
        <p:nvSpPr>
          <p:cNvPr id="28" name="6         _9"/>
          <p:cNvSpPr txBox="1"/>
          <p:nvPr/>
        </p:nvSpPr>
        <p:spPr>
          <a:xfrm>
            <a:off x="6530703" y="3646685"/>
            <a:ext cx="727944" cy="334878"/>
          </a:xfrm>
          <a:prstGeom prst="rect">
            <a:avLst/>
          </a:prstGeom>
          <a:noFill/>
        </p:spPr>
        <p:txBody>
          <a:bodyPr wrap="square" rtlCol="0">
            <a:spAutoFit/>
          </a:bodyPr>
          <a:lstStyle/>
          <a:p>
            <a:r>
              <a:rPr lang="en-US" altLang="zh-CN" sz="2800" b="1" i="1" dirty="0">
                <a:solidFill>
                  <a:schemeClr val="accent1"/>
                </a:solidFill>
                <a:latin typeface="微软雅黑" panose="020B0503020204020204" pitchFamily="34" charset="-122"/>
                <a:ea typeface="微软雅黑" panose="020B0503020204020204" pitchFamily="34" charset="-122"/>
              </a:rPr>
              <a:t>03</a:t>
            </a:r>
            <a:endParaRPr lang="zh-CN" altLang="en-US" sz="2800" b="1" i="1" dirty="0">
              <a:solidFill>
                <a:schemeClr val="accent1"/>
              </a:solidFill>
              <a:latin typeface="微软雅黑" panose="020B0503020204020204" pitchFamily="34" charset="-122"/>
              <a:ea typeface="微软雅黑" panose="020B0503020204020204" pitchFamily="34" charset="-122"/>
            </a:endParaRPr>
          </a:p>
        </p:txBody>
      </p:sp>
      <p:sp>
        <p:nvSpPr>
          <p:cNvPr id="30" name="6          _10"/>
          <p:cNvSpPr txBox="1"/>
          <p:nvPr/>
        </p:nvSpPr>
        <p:spPr>
          <a:xfrm>
            <a:off x="6530703" y="4237762"/>
            <a:ext cx="727944" cy="334878"/>
          </a:xfrm>
          <a:prstGeom prst="rect">
            <a:avLst/>
          </a:prstGeom>
          <a:noFill/>
        </p:spPr>
        <p:txBody>
          <a:bodyPr wrap="square" rtlCol="0">
            <a:spAutoFit/>
          </a:bodyPr>
          <a:lstStyle/>
          <a:p>
            <a:r>
              <a:rPr lang="en-US" altLang="zh-CN" sz="2800" b="1" i="1" dirty="0">
                <a:solidFill>
                  <a:schemeClr val="accent2"/>
                </a:solidFill>
                <a:latin typeface="微软雅黑" panose="020B0503020204020204" pitchFamily="34" charset="-122"/>
                <a:ea typeface="微软雅黑" panose="020B0503020204020204" pitchFamily="34" charset="-122"/>
              </a:rPr>
              <a:t>04</a:t>
            </a:r>
            <a:endParaRPr lang="zh-CN" altLang="en-US" sz="2800" b="1" i="1" dirty="0">
              <a:solidFill>
                <a:schemeClr val="accent2"/>
              </a:solidFill>
              <a:latin typeface="微软雅黑" panose="020B0503020204020204" pitchFamily="34" charset="-122"/>
              <a:ea typeface="微软雅黑" panose="020B0503020204020204" pitchFamily="34" charset="-122"/>
            </a:endParaRPr>
          </a:p>
        </p:txBody>
      </p:sp>
      <p:sp>
        <p:nvSpPr>
          <p:cNvPr id="33" name="6       _11"/>
          <p:cNvSpPr txBox="1"/>
          <p:nvPr/>
        </p:nvSpPr>
        <p:spPr>
          <a:xfrm>
            <a:off x="7467891" y="2489857"/>
            <a:ext cx="3325090" cy="461665"/>
          </a:xfrm>
          <a:prstGeom prst="rect">
            <a:avLst/>
          </a:prstGeom>
          <a:noFill/>
        </p:spPr>
        <p:txBody>
          <a:bodyPr wrap="square" rtlCol="0">
            <a:spAutoFit/>
          </a:bodyPr>
          <a:lstStyle/>
          <a:p>
            <a:r>
              <a:rPr lang="zh-CN" altLang="en-US" sz="2400" dirty="0">
                <a:solidFill>
                  <a:prstClr val="black"/>
                </a:solidFill>
                <a:latin typeface="微软雅黑" panose="020B0503020204020204" pitchFamily="34" charset="-122"/>
                <a:ea typeface="微软雅黑" panose="020B0503020204020204" pitchFamily="34" charset="-122"/>
              </a:rPr>
              <a:t>司训</a:t>
            </a:r>
          </a:p>
        </p:txBody>
      </p:sp>
      <p:sp>
        <p:nvSpPr>
          <p:cNvPr id="41" name="6          _12"/>
          <p:cNvSpPr txBox="1"/>
          <p:nvPr/>
        </p:nvSpPr>
        <p:spPr>
          <a:xfrm>
            <a:off x="7467891" y="3080934"/>
            <a:ext cx="3325090" cy="461665"/>
          </a:xfrm>
          <a:prstGeom prst="rect">
            <a:avLst/>
          </a:prstGeom>
          <a:noFill/>
        </p:spPr>
        <p:txBody>
          <a:bodyPr wrap="square" rtlCol="0">
            <a:spAutoFit/>
          </a:bodyPr>
          <a:lstStyle/>
          <a:p>
            <a:r>
              <a:rPr lang="zh-CN" altLang="en-US" sz="2400" dirty="0">
                <a:solidFill>
                  <a:prstClr val="black"/>
                </a:solidFill>
                <a:latin typeface="微软雅黑" panose="020B0503020204020204" pitchFamily="34" charset="-122"/>
                <a:ea typeface="微软雅黑" panose="020B0503020204020204" pitchFamily="34" charset="-122"/>
              </a:rPr>
              <a:t>早间资讯</a:t>
            </a:r>
          </a:p>
        </p:txBody>
      </p:sp>
      <p:sp>
        <p:nvSpPr>
          <p:cNvPr id="43" name="7          _13"/>
          <p:cNvSpPr txBox="1"/>
          <p:nvPr/>
        </p:nvSpPr>
        <p:spPr>
          <a:xfrm>
            <a:off x="7467891" y="3672011"/>
            <a:ext cx="3325090" cy="461665"/>
          </a:xfrm>
          <a:prstGeom prst="rect">
            <a:avLst/>
          </a:prstGeom>
          <a:noFill/>
        </p:spPr>
        <p:txBody>
          <a:bodyPr wrap="square" rtlCol="0">
            <a:spAutoFit/>
          </a:bodyPr>
          <a:lstStyle/>
          <a:p>
            <a:r>
              <a:rPr lang="zh-CN" altLang="en-US" sz="2400" dirty="0">
                <a:solidFill>
                  <a:prstClr val="black"/>
                </a:solidFill>
                <a:latin typeface="微软雅黑" panose="020B0503020204020204" pitchFamily="34" charset="-122"/>
                <a:ea typeface="微软雅黑" panose="020B0503020204020204" pitchFamily="34" charset="-122"/>
              </a:rPr>
              <a:t>心灵鸡汤</a:t>
            </a:r>
          </a:p>
        </p:txBody>
      </p:sp>
      <p:sp>
        <p:nvSpPr>
          <p:cNvPr id="44" name="6          _14"/>
          <p:cNvSpPr txBox="1"/>
          <p:nvPr/>
        </p:nvSpPr>
        <p:spPr>
          <a:xfrm>
            <a:off x="7467891" y="4265383"/>
            <a:ext cx="3325090" cy="461665"/>
          </a:xfrm>
          <a:prstGeom prst="rect">
            <a:avLst/>
          </a:prstGeom>
          <a:noFill/>
        </p:spPr>
        <p:txBody>
          <a:bodyPr wrap="square" rtlCol="0">
            <a:spAutoFit/>
          </a:bodyPr>
          <a:lstStyle/>
          <a:p>
            <a:r>
              <a:rPr lang="zh-CN" altLang="en-US" sz="2400" dirty="0">
                <a:solidFill>
                  <a:prstClr val="black"/>
                </a:solidFill>
                <a:latin typeface="微软雅黑" panose="020B0503020204020204" pitchFamily="34" charset="-122"/>
                <a:ea typeface="微软雅黑" panose="020B0503020204020204" pitchFamily="34" charset="-122"/>
              </a:rPr>
              <a:t>分享时刻</a:t>
            </a:r>
          </a:p>
        </p:txBody>
      </p:sp>
      <p:grpSp>
        <p:nvGrpSpPr>
          <p:cNvPr id="45" name="组合 44"/>
          <p:cNvGrpSpPr/>
          <p:nvPr/>
        </p:nvGrpSpPr>
        <p:grpSpPr>
          <a:xfrm>
            <a:off x="10563872" y="0"/>
            <a:ext cx="902977" cy="742636"/>
            <a:chOff x="887186" y="-1"/>
            <a:chExt cx="1553028" cy="1277258"/>
          </a:xfrm>
        </p:grpSpPr>
        <p:sp>
          <p:nvSpPr>
            <p:cNvPr id="46" name="矩形 45"/>
            <p:cNvSpPr/>
            <p:nvPr/>
          </p:nvSpPr>
          <p:spPr>
            <a:xfrm>
              <a:off x="887186" y="-1"/>
              <a:ext cx="1553028" cy="1277258"/>
            </a:xfrm>
            <a:prstGeom prst="rect">
              <a:avLst/>
            </a:prstGeom>
            <a:solidFill>
              <a:srgbClr val="116C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文本框 46"/>
            <p:cNvSpPr txBox="1"/>
            <p:nvPr/>
          </p:nvSpPr>
          <p:spPr>
            <a:xfrm>
              <a:off x="1037190" y="384690"/>
              <a:ext cx="1221573" cy="529345"/>
            </a:xfrm>
            <a:prstGeom prst="rect">
              <a:avLst/>
            </a:prstGeom>
            <a:noFill/>
          </p:spPr>
          <p:txBody>
            <a:bodyPr wrap="none" rtlCol="0">
              <a:spAutoFit/>
            </a:bodyPr>
            <a:lstStyle/>
            <a:p>
              <a:r>
                <a:rPr lang="en-US" altLang="zh-CN" sz="1400" b="1" dirty="0">
                  <a:solidFill>
                    <a:schemeClr val="bg1"/>
                  </a:solidFill>
                  <a:latin typeface="微软雅黑" panose="020B0503020204020204" pitchFamily="34" charset="-122"/>
                  <a:ea typeface="微软雅黑" panose="020B0503020204020204" pitchFamily="34" charset="-122"/>
                </a:rPr>
                <a:t>LOGO</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grpSp>
      <p:cxnSp>
        <p:nvCxnSpPr>
          <p:cNvPr id="48" name="55          _5"/>
          <p:cNvCxnSpPr/>
          <p:nvPr/>
        </p:nvCxnSpPr>
        <p:spPr>
          <a:xfrm>
            <a:off x="6670405" y="5258888"/>
            <a:ext cx="4796444" cy="0"/>
          </a:xfrm>
          <a:prstGeom prst="line">
            <a:avLst/>
          </a:prstGeom>
          <a:ln>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9" name="5          _6"/>
          <p:cNvCxnSpPr/>
          <p:nvPr/>
        </p:nvCxnSpPr>
        <p:spPr>
          <a:xfrm>
            <a:off x="6670405" y="5849967"/>
            <a:ext cx="4796444" cy="0"/>
          </a:xfrm>
          <a:prstGeom prst="line">
            <a:avLst/>
          </a:prstGeom>
          <a:ln>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0" name="4          _9"/>
          <p:cNvSpPr txBox="1"/>
          <p:nvPr/>
        </p:nvSpPr>
        <p:spPr>
          <a:xfrm>
            <a:off x="6530703" y="4865233"/>
            <a:ext cx="727944" cy="523220"/>
          </a:xfrm>
          <a:prstGeom prst="rect">
            <a:avLst/>
          </a:prstGeom>
          <a:noFill/>
        </p:spPr>
        <p:txBody>
          <a:bodyPr wrap="square" rtlCol="0">
            <a:spAutoFit/>
          </a:bodyPr>
          <a:lstStyle/>
          <a:p>
            <a:r>
              <a:rPr lang="en-US" altLang="zh-CN" sz="2800" b="1" i="1" dirty="0">
                <a:solidFill>
                  <a:schemeClr val="accent1"/>
                </a:solidFill>
                <a:latin typeface="微软雅黑" panose="020B0503020204020204" pitchFamily="34" charset="-122"/>
                <a:ea typeface="微软雅黑" panose="020B0503020204020204" pitchFamily="34" charset="-122"/>
              </a:rPr>
              <a:t>05</a:t>
            </a:r>
            <a:endParaRPr lang="zh-CN" altLang="en-US" sz="2800" b="1" i="1" dirty="0">
              <a:solidFill>
                <a:schemeClr val="accent1"/>
              </a:solidFill>
              <a:latin typeface="微软雅黑" panose="020B0503020204020204" pitchFamily="34" charset="-122"/>
              <a:ea typeface="微软雅黑" panose="020B0503020204020204" pitchFamily="34" charset="-122"/>
            </a:endParaRPr>
          </a:p>
        </p:txBody>
      </p:sp>
      <p:sp>
        <p:nvSpPr>
          <p:cNvPr id="51" name="3         _10"/>
          <p:cNvSpPr txBox="1"/>
          <p:nvPr/>
        </p:nvSpPr>
        <p:spPr>
          <a:xfrm>
            <a:off x="6530703" y="5453207"/>
            <a:ext cx="727944" cy="523220"/>
          </a:xfrm>
          <a:prstGeom prst="rect">
            <a:avLst/>
          </a:prstGeom>
          <a:noFill/>
        </p:spPr>
        <p:txBody>
          <a:bodyPr wrap="square" rtlCol="0">
            <a:spAutoFit/>
          </a:bodyPr>
          <a:lstStyle/>
          <a:p>
            <a:r>
              <a:rPr lang="en-US" altLang="zh-CN" sz="2800" b="1" i="1" dirty="0">
                <a:solidFill>
                  <a:schemeClr val="accent2"/>
                </a:solidFill>
                <a:latin typeface="微软雅黑" panose="020B0503020204020204" pitchFamily="34" charset="-122"/>
                <a:ea typeface="微软雅黑" panose="020B0503020204020204" pitchFamily="34" charset="-122"/>
              </a:rPr>
              <a:t>06</a:t>
            </a:r>
            <a:endParaRPr lang="zh-CN" altLang="en-US" sz="2800" b="1" i="1" dirty="0">
              <a:solidFill>
                <a:schemeClr val="accent2"/>
              </a:solidFill>
              <a:latin typeface="微软雅黑" panose="020B0503020204020204" pitchFamily="34" charset="-122"/>
              <a:ea typeface="微软雅黑" panose="020B0503020204020204" pitchFamily="34" charset="-122"/>
            </a:endParaRPr>
          </a:p>
        </p:txBody>
      </p:sp>
      <p:sp>
        <p:nvSpPr>
          <p:cNvPr id="52" name="2          _13"/>
          <p:cNvSpPr txBox="1"/>
          <p:nvPr/>
        </p:nvSpPr>
        <p:spPr>
          <a:xfrm>
            <a:off x="7467891" y="4887456"/>
            <a:ext cx="3325090" cy="461665"/>
          </a:xfrm>
          <a:prstGeom prst="rect">
            <a:avLst/>
          </a:prstGeom>
          <a:noFill/>
        </p:spPr>
        <p:txBody>
          <a:bodyPr wrap="square" rtlCol="0">
            <a:spAutoFit/>
          </a:bodyPr>
          <a:lstStyle/>
          <a:p>
            <a:r>
              <a:rPr lang="zh-CN" altLang="en-US" sz="2400" dirty="0">
                <a:solidFill>
                  <a:prstClr val="black"/>
                </a:solidFill>
                <a:latin typeface="微软雅黑" panose="020B0503020204020204" pitchFamily="34" charset="-122"/>
                <a:ea typeface="微软雅黑" panose="020B0503020204020204" pitchFamily="34" charset="-122"/>
              </a:rPr>
              <a:t>学习加油站</a:t>
            </a:r>
          </a:p>
        </p:txBody>
      </p:sp>
      <p:sp>
        <p:nvSpPr>
          <p:cNvPr id="53" name="1          _14"/>
          <p:cNvSpPr txBox="1"/>
          <p:nvPr/>
        </p:nvSpPr>
        <p:spPr>
          <a:xfrm>
            <a:off x="7467891" y="5480828"/>
            <a:ext cx="3325090" cy="461665"/>
          </a:xfrm>
          <a:prstGeom prst="rect">
            <a:avLst/>
          </a:prstGeom>
          <a:noFill/>
        </p:spPr>
        <p:txBody>
          <a:bodyPr wrap="square" rtlCol="0">
            <a:spAutoFit/>
          </a:bodyPr>
          <a:lstStyle/>
          <a:p>
            <a:r>
              <a:rPr lang="zh-CN" altLang="en-US" sz="2400" dirty="0">
                <a:solidFill>
                  <a:prstClr val="black"/>
                </a:solidFill>
                <a:latin typeface="微软雅黑" panose="020B0503020204020204" pitchFamily="34" charset="-122"/>
                <a:ea typeface="微软雅黑" panose="020B0503020204020204" pitchFamily="34" charset="-122"/>
              </a:rPr>
              <a:t>工作联系</a:t>
            </a: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52"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Scale>
                                      <p:cBhvr>
                                        <p:cTn id="11" dur="1000" decel="50000" fill="hold">
                                          <p:stCondLst>
                                            <p:cond delay="0"/>
                                          </p:stCondLst>
                                        </p:cTn>
                                        <p:tgtEl>
                                          <p:spTgt spid="1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19"/>
                                        </p:tgtEl>
                                        <p:attrNameLst>
                                          <p:attrName>ppt_x</p:attrName>
                                          <p:attrName>ppt_y</p:attrName>
                                        </p:attrNameLst>
                                      </p:cBhvr>
                                    </p:animMotion>
                                    <p:animEffect transition="in" filter="fade">
                                      <p:cBhvr>
                                        <p:cTn id="13" dur="1000"/>
                                        <p:tgtEl>
                                          <p:spTgt spid="19"/>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1000"/>
                                        <p:tgtEl>
                                          <p:spTgt spid="20"/>
                                        </p:tgtEl>
                                      </p:cBhvr>
                                    </p:animEffect>
                                    <p:anim calcmode="lin" valueType="num">
                                      <p:cBhvr>
                                        <p:cTn id="18" dur="1000" fill="hold"/>
                                        <p:tgtEl>
                                          <p:spTgt spid="20"/>
                                        </p:tgtEl>
                                        <p:attrNameLst>
                                          <p:attrName>ppt_x</p:attrName>
                                        </p:attrNameLst>
                                      </p:cBhvr>
                                      <p:tavLst>
                                        <p:tav tm="0">
                                          <p:val>
                                            <p:strVal val="#ppt_x"/>
                                          </p:val>
                                        </p:tav>
                                        <p:tav tm="100000">
                                          <p:val>
                                            <p:strVal val="#ppt_x"/>
                                          </p:val>
                                        </p:tav>
                                      </p:tavLst>
                                    </p:anim>
                                    <p:anim calcmode="lin" valueType="num">
                                      <p:cBhvr>
                                        <p:cTn id="19" dur="10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33"/>
                                        </p:tgtEl>
                                        <p:attrNameLst>
                                          <p:attrName>ppt_y</p:attrName>
                                        </p:attrNameLst>
                                      </p:cBhvr>
                                      <p:tavLst>
                                        <p:tav tm="0">
                                          <p:val>
                                            <p:strVal val="#ppt_y"/>
                                          </p:val>
                                        </p:tav>
                                        <p:tav tm="100000">
                                          <p:val>
                                            <p:strVal val="#ppt_y"/>
                                          </p:val>
                                        </p:tav>
                                      </p:tavLst>
                                    </p:anim>
                                    <p:anim calcmode="lin" valueType="num">
                                      <p:cBhvr>
                                        <p:cTn id="25" dur="500" fill="hold"/>
                                        <p:tgtEl>
                                          <p:spTgt spid="33"/>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33"/>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33"/>
                                        </p:tgtEl>
                                      </p:cBhvr>
                                    </p:animEffect>
                                  </p:childTnLst>
                                </p:cTn>
                              </p:par>
                            </p:childTnLst>
                          </p:cTn>
                        </p:par>
                        <p:par>
                          <p:cTn id="28" fill="hold">
                            <p:stCondLst>
                              <p:cond delay="3049"/>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41"/>
                                        </p:tgtEl>
                                        <p:attrNameLst>
                                          <p:attrName>ppt_y</p:attrName>
                                        </p:attrNameLst>
                                      </p:cBhvr>
                                      <p:tavLst>
                                        <p:tav tm="0">
                                          <p:val>
                                            <p:strVal val="#ppt_y"/>
                                          </p:val>
                                        </p:tav>
                                        <p:tav tm="100000">
                                          <p:val>
                                            <p:strVal val="#ppt_y"/>
                                          </p:val>
                                        </p:tav>
                                      </p:tavLst>
                                    </p:anim>
                                    <p:anim calcmode="lin" valueType="num">
                                      <p:cBhvr>
                                        <p:cTn id="33" dur="500" fill="hold"/>
                                        <p:tgtEl>
                                          <p:spTgt spid="41"/>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41"/>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41"/>
                                        </p:tgtEl>
                                      </p:cBhvr>
                                    </p:animEffect>
                                  </p:childTnLst>
                                </p:cTn>
                              </p:par>
                            </p:childTnLst>
                          </p:cTn>
                        </p:par>
                        <p:par>
                          <p:cTn id="36" fill="hold">
                            <p:stCondLst>
                              <p:cond delay="3700"/>
                            </p:stCondLst>
                            <p:childTnLst>
                              <p:par>
                                <p:cTn id="37" presetID="41" presetClass="entr" presetSubtype="0" fill="hold" grpId="0" nodeType="afterEffect">
                                  <p:stCondLst>
                                    <p:cond delay="0"/>
                                  </p:stCondLst>
                                  <p:iterate type="lt">
                                    <p:tmPct val="10000"/>
                                  </p:iterate>
                                  <p:childTnLst>
                                    <p:set>
                                      <p:cBhvr>
                                        <p:cTn id="38" dur="1" fill="hold">
                                          <p:stCondLst>
                                            <p:cond delay="0"/>
                                          </p:stCondLst>
                                        </p:cTn>
                                        <p:tgtEl>
                                          <p:spTgt spid="43"/>
                                        </p:tgtEl>
                                        <p:attrNameLst>
                                          <p:attrName>style.visibility</p:attrName>
                                        </p:attrNameLst>
                                      </p:cBhvr>
                                      <p:to>
                                        <p:strVal val="visible"/>
                                      </p:to>
                                    </p:set>
                                    <p:anim calcmode="lin" valueType="num">
                                      <p:cBhvr>
                                        <p:cTn id="39"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40" dur="500" fill="hold"/>
                                        <p:tgtEl>
                                          <p:spTgt spid="43"/>
                                        </p:tgtEl>
                                        <p:attrNameLst>
                                          <p:attrName>ppt_y</p:attrName>
                                        </p:attrNameLst>
                                      </p:cBhvr>
                                      <p:tavLst>
                                        <p:tav tm="0">
                                          <p:val>
                                            <p:strVal val="#ppt_y"/>
                                          </p:val>
                                        </p:tav>
                                        <p:tav tm="100000">
                                          <p:val>
                                            <p:strVal val="#ppt_y"/>
                                          </p:val>
                                        </p:tav>
                                      </p:tavLst>
                                    </p:anim>
                                    <p:anim calcmode="lin" valueType="num">
                                      <p:cBhvr>
                                        <p:cTn id="41"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42"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43" dur="500" tmFilter="0,0; .5, 1; 1, 1"/>
                                        <p:tgtEl>
                                          <p:spTgt spid="43"/>
                                        </p:tgtEl>
                                      </p:cBhvr>
                                    </p:animEffect>
                                  </p:childTnLst>
                                </p:cTn>
                              </p:par>
                            </p:childTnLst>
                          </p:cTn>
                        </p:par>
                        <p:par>
                          <p:cTn id="44" fill="hold">
                            <p:stCondLst>
                              <p:cond delay="4349"/>
                            </p:stCondLst>
                            <p:childTnLst>
                              <p:par>
                                <p:cTn id="45" presetID="41" presetClass="entr" presetSubtype="0" fill="hold" grpId="0" nodeType="afterEffect">
                                  <p:stCondLst>
                                    <p:cond delay="0"/>
                                  </p:stCondLst>
                                  <p:iterate type="lt">
                                    <p:tmPct val="10000"/>
                                  </p:iterate>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48" dur="500" fill="hold"/>
                                        <p:tgtEl>
                                          <p:spTgt spid="44"/>
                                        </p:tgtEl>
                                        <p:attrNameLst>
                                          <p:attrName>ppt_y</p:attrName>
                                        </p:attrNameLst>
                                      </p:cBhvr>
                                      <p:tavLst>
                                        <p:tav tm="0">
                                          <p:val>
                                            <p:strVal val="#ppt_y"/>
                                          </p:val>
                                        </p:tav>
                                        <p:tav tm="100000">
                                          <p:val>
                                            <p:strVal val="#ppt_y"/>
                                          </p:val>
                                        </p:tav>
                                      </p:tavLst>
                                    </p:anim>
                                    <p:anim calcmode="lin" valueType="num">
                                      <p:cBhvr>
                                        <p:cTn id="49"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0"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51" dur="500" tmFilter="0,0; .5, 1; 1, 1"/>
                                        <p:tgtEl>
                                          <p:spTgt spid="44"/>
                                        </p:tgtEl>
                                      </p:cBhvr>
                                    </p:animEffect>
                                  </p:childTnLst>
                                </p:cTn>
                              </p:par>
                            </p:childTnLst>
                          </p:cTn>
                        </p:par>
                        <p:par>
                          <p:cTn id="52" fill="hold">
                            <p:stCondLst>
                              <p:cond delay="5000"/>
                            </p:stCondLst>
                            <p:childTnLst>
                              <p:par>
                                <p:cTn id="53" presetID="41" presetClass="entr" presetSubtype="0" fill="hold" grpId="0" nodeType="afterEffect">
                                  <p:stCondLst>
                                    <p:cond delay="0"/>
                                  </p:stCondLst>
                                  <p:iterate type="lt">
                                    <p:tmPct val="10000"/>
                                  </p:iterate>
                                  <p:childTnLst>
                                    <p:set>
                                      <p:cBhvr>
                                        <p:cTn id="54" dur="1" fill="hold">
                                          <p:stCondLst>
                                            <p:cond delay="0"/>
                                          </p:stCondLst>
                                        </p:cTn>
                                        <p:tgtEl>
                                          <p:spTgt spid="52"/>
                                        </p:tgtEl>
                                        <p:attrNameLst>
                                          <p:attrName>style.visibility</p:attrName>
                                        </p:attrNameLst>
                                      </p:cBhvr>
                                      <p:to>
                                        <p:strVal val="visible"/>
                                      </p:to>
                                    </p:set>
                                    <p:anim calcmode="lin" valueType="num">
                                      <p:cBhvr>
                                        <p:cTn id="55" dur="500" fill="hold"/>
                                        <p:tgtEl>
                                          <p:spTgt spid="52"/>
                                        </p:tgtEl>
                                        <p:attrNameLst>
                                          <p:attrName>ppt_x</p:attrName>
                                        </p:attrNameLst>
                                      </p:cBhvr>
                                      <p:tavLst>
                                        <p:tav tm="0">
                                          <p:val>
                                            <p:strVal val="#ppt_x"/>
                                          </p:val>
                                        </p:tav>
                                        <p:tav tm="50000">
                                          <p:val>
                                            <p:strVal val="#ppt_x+.1"/>
                                          </p:val>
                                        </p:tav>
                                        <p:tav tm="100000">
                                          <p:val>
                                            <p:strVal val="#ppt_x"/>
                                          </p:val>
                                        </p:tav>
                                      </p:tavLst>
                                    </p:anim>
                                    <p:anim calcmode="lin" valueType="num">
                                      <p:cBhvr>
                                        <p:cTn id="56" dur="500" fill="hold"/>
                                        <p:tgtEl>
                                          <p:spTgt spid="52"/>
                                        </p:tgtEl>
                                        <p:attrNameLst>
                                          <p:attrName>ppt_y</p:attrName>
                                        </p:attrNameLst>
                                      </p:cBhvr>
                                      <p:tavLst>
                                        <p:tav tm="0">
                                          <p:val>
                                            <p:strVal val="#ppt_y"/>
                                          </p:val>
                                        </p:tav>
                                        <p:tav tm="100000">
                                          <p:val>
                                            <p:strVal val="#ppt_y"/>
                                          </p:val>
                                        </p:tav>
                                      </p:tavLst>
                                    </p:anim>
                                    <p:anim calcmode="lin" valueType="num">
                                      <p:cBhvr>
                                        <p:cTn id="57" dur="500" fill="hold"/>
                                        <p:tgtEl>
                                          <p:spTgt spid="52"/>
                                        </p:tgtEl>
                                        <p:attrNameLst>
                                          <p:attrName>ppt_h</p:attrName>
                                        </p:attrNameLst>
                                      </p:cBhvr>
                                      <p:tavLst>
                                        <p:tav tm="0">
                                          <p:val>
                                            <p:strVal val="#ppt_h/10"/>
                                          </p:val>
                                        </p:tav>
                                        <p:tav tm="50000">
                                          <p:val>
                                            <p:strVal val="#ppt_h+.01"/>
                                          </p:val>
                                        </p:tav>
                                        <p:tav tm="100000">
                                          <p:val>
                                            <p:strVal val="#ppt_h"/>
                                          </p:val>
                                        </p:tav>
                                      </p:tavLst>
                                    </p:anim>
                                    <p:anim calcmode="lin" valueType="num">
                                      <p:cBhvr>
                                        <p:cTn id="58" dur="500" fill="hold"/>
                                        <p:tgtEl>
                                          <p:spTgt spid="52"/>
                                        </p:tgtEl>
                                        <p:attrNameLst>
                                          <p:attrName>ppt_w</p:attrName>
                                        </p:attrNameLst>
                                      </p:cBhvr>
                                      <p:tavLst>
                                        <p:tav tm="0">
                                          <p:val>
                                            <p:strVal val="#ppt_w/10"/>
                                          </p:val>
                                        </p:tav>
                                        <p:tav tm="50000">
                                          <p:val>
                                            <p:strVal val="#ppt_w+.01"/>
                                          </p:val>
                                        </p:tav>
                                        <p:tav tm="100000">
                                          <p:val>
                                            <p:strVal val="#ppt_w"/>
                                          </p:val>
                                        </p:tav>
                                      </p:tavLst>
                                    </p:anim>
                                    <p:animEffect transition="in" filter="fade">
                                      <p:cBhvr>
                                        <p:cTn id="59" dur="500" tmFilter="0,0; .5, 1; 1, 1"/>
                                        <p:tgtEl>
                                          <p:spTgt spid="52"/>
                                        </p:tgtEl>
                                      </p:cBhvr>
                                    </p:animEffect>
                                  </p:childTnLst>
                                </p:cTn>
                              </p:par>
                            </p:childTnLst>
                          </p:cTn>
                        </p:par>
                        <p:par>
                          <p:cTn id="60" fill="hold">
                            <p:stCondLst>
                              <p:cond delay="5699"/>
                            </p:stCondLst>
                            <p:childTnLst>
                              <p:par>
                                <p:cTn id="61" presetID="41" presetClass="entr" presetSubtype="0" fill="hold" grpId="0" nodeType="afterEffect">
                                  <p:stCondLst>
                                    <p:cond delay="0"/>
                                  </p:stCondLst>
                                  <p:iterate type="lt">
                                    <p:tmPct val="10000"/>
                                  </p:iterate>
                                  <p:childTnLst>
                                    <p:set>
                                      <p:cBhvr>
                                        <p:cTn id="62" dur="1" fill="hold">
                                          <p:stCondLst>
                                            <p:cond delay="0"/>
                                          </p:stCondLst>
                                        </p:cTn>
                                        <p:tgtEl>
                                          <p:spTgt spid="53"/>
                                        </p:tgtEl>
                                        <p:attrNameLst>
                                          <p:attrName>style.visibility</p:attrName>
                                        </p:attrNameLst>
                                      </p:cBhvr>
                                      <p:to>
                                        <p:strVal val="visible"/>
                                      </p:to>
                                    </p:set>
                                    <p:anim calcmode="lin" valueType="num">
                                      <p:cBhvr>
                                        <p:cTn id="63" dur="500" fill="hold"/>
                                        <p:tgtEl>
                                          <p:spTgt spid="53"/>
                                        </p:tgtEl>
                                        <p:attrNameLst>
                                          <p:attrName>ppt_x</p:attrName>
                                        </p:attrNameLst>
                                      </p:cBhvr>
                                      <p:tavLst>
                                        <p:tav tm="0">
                                          <p:val>
                                            <p:strVal val="#ppt_x"/>
                                          </p:val>
                                        </p:tav>
                                        <p:tav tm="50000">
                                          <p:val>
                                            <p:strVal val="#ppt_x+.1"/>
                                          </p:val>
                                        </p:tav>
                                        <p:tav tm="100000">
                                          <p:val>
                                            <p:strVal val="#ppt_x"/>
                                          </p:val>
                                        </p:tav>
                                      </p:tavLst>
                                    </p:anim>
                                    <p:anim calcmode="lin" valueType="num">
                                      <p:cBhvr>
                                        <p:cTn id="64" dur="500" fill="hold"/>
                                        <p:tgtEl>
                                          <p:spTgt spid="53"/>
                                        </p:tgtEl>
                                        <p:attrNameLst>
                                          <p:attrName>ppt_y</p:attrName>
                                        </p:attrNameLst>
                                      </p:cBhvr>
                                      <p:tavLst>
                                        <p:tav tm="0">
                                          <p:val>
                                            <p:strVal val="#ppt_y"/>
                                          </p:val>
                                        </p:tav>
                                        <p:tav tm="100000">
                                          <p:val>
                                            <p:strVal val="#ppt_y"/>
                                          </p:val>
                                        </p:tav>
                                      </p:tavLst>
                                    </p:anim>
                                    <p:anim calcmode="lin" valueType="num">
                                      <p:cBhvr>
                                        <p:cTn id="65" dur="500" fill="hold"/>
                                        <p:tgtEl>
                                          <p:spTgt spid="53"/>
                                        </p:tgtEl>
                                        <p:attrNameLst>
                                          <p:attrName>ppt_h</p:attrName>
                                        </p:attrNameLst>
                                      </p:cBhvr>
                                      <p:tavLst>
                                        <p:tav tm="0">
                                          <p:val>
                                            <p:strVal val="#ppt_h/10"/>
                                          </p:val>
                                        </p:tav>
                                        <p:tav tm="50000">
                                          <p:val>
                                            <p:strVal val="#ppt_h+.01"/>
                                          </p:val>
                                        </p:tav>
                                        <p:tav tm="100000">
                                          <p:val>
                                            <p:strVal val="#ppt_h"/>
                                          </p:val>
                                        </p:tav>
                                      </p:tavLst>
                                    </p:anim>
                                    <p:anim calcmode="lin" valueType="num">
                                      <p:cBhvr>
                                        <p:cTn id="66" dur="500" fill="hold"/>
                                        <p:tgtEl>
                                          <p:spTgt spid="53"/>
                                        </p:tgtEl>
                                        <p:attrNameLst>
                                          <p:attrName>ppt_w</p:attrName>
                                        </p:attrNameLst>
                                      </p:cBhvr>
                                      <p:tavLst>
                                        <p:tav tm="0">
                                          <p:val>
                                            <p:strVal val="#ppt_w/10"/>
                                          </p:val>
                                        </p:tav>
                                        <p:tav tm="50000">
                                          <p:val>
                                            <p:strVal val="#ppt_w+.01"/>
                                          </p:val>
                                        </p:tav>
                                        <p:tav tm="100000">
                                          <p:val>
                                            <p:strVal val="#ppt_w"/>
                                          </p:val>
                                        </p:tav>
                                      </p:tavLst>
                                    </p:anim>
                                    <p:animEffect transition="in" filter="fade">
                                      <p:cBhvr>
                                        <p:cTn id="67" dur="500" tmFilter="0,0; .5, 1; 1, 1"/>
                                        <p:tgtEl>
                                          <p:spTgt spid="53"/>
                                        </p:tgtEl>
                                      </p:cBhvr>
                                    </p:animEffect>
                                  </p:childTnLst>
                                </p:cTn>
                              </p:par>
                            </p:childTnLst>
                          </p:cTn>
                        </p:par>
                        <p:par>
                          <p:cTn id="68" fill="hold">
                            <p:stCondLst>
                              <p:cond delay="6349"/>
                            </p:stCondLst>
                            <p:childTnLst>
                              <p:par>
                                <p:cTn id="69" presetID="42"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1000" fill="hold"/>
                                        <p:tgtEl>
                                          <p:spTgt spid="26"/>
                                        </p:tgtEl>
                                        <p:attrNameLst>
                                          <p:attrName>ppt_y</p:attrName>
                                        </p:attrNameLst>
                                      </p:cBhvr>
                                      <p:tavLst>
                                        <p:tav tm="0">
                                          <p:val>
                                            <p:strVal val="#ppt_y+.1"/>
                                          </p:val>
                                        </p:tav>
                                        <p:tav tm="100000">
                                          <p:val>
                                            <p:strVal val="#ppt_y"/>
                                          </p:val>
                                        </p:tav>
                                      </p:tavLst>
                                    </p:anim>
                                  </p:childTnLst>
                                </p:cTn>
                              </p:par>
                            </p:childTnLst>
                          </p:cTn>
                        </p:par>
                        <p:par>
                          <p:cTn id="74" fill="hold">
                            <p:stCondLst>
                              <p:cond delay="7349"/>
                            </p:stCondLst>
                            <p:childTnLst>
                              <p:par>
                                <p:cTn id="75" presetID="22" presetClass="entr" presetSubtype="8" fill="hold"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wipe(left)">
                                      <p:cBhvr>
                                        <p:cTn id="77" dur="500"/>
                                        <p:tgtEl>
                                          <p:spTgt spid="21"/>
                                        </p:tgtEl>
                                      </p:cBhvr>
                                    </p:animEffect>
                                  </p:childTnLst>
                                </p:cTn>
                              </p:par>
                            </p:childTnLst>
                          </p:cTn>
                        </p:par>
                        <p:par>
                          <p:cTn id="78" fill="hold">
                            <p:stCondLst>
                              <p:cond delay="7849"/>
                            </p:stCondLst>
                            <p:childTnLst>
                              <p:par>
                                <p:cTn id="79" presetID="42" presetClass="entr" presetSubtype="0" fill="hold" grpId="0" nodeType="afterEffect">
                                  <p:stCondLst>
                                    <p:cond delay="0"/>
                                  </p:stCondLst>
                                  <p:childTnLst>
                                    <p:set>
                                      <p:cBhvr>
                                        <p:cTn id="80" dur="1" fill="hold">
                                          <p:stCondLst>
                                            <p:cond delay="0"/>
                                          </p:stCondLst>
                                        </p:cTn>
                                        <p:tgtEl>
                                          <p:spTgt spid="27"/>
                                        </p:tgtEl>
                                        <p:attrNameLst>
                                          <p:attrName>style.visibility</p:attrName>
                                        </p:attrNameLst>
                                      </p:cBhvr>
                                      <p:to>
                                        <p:strVal val="visible"/>
                                      </p:to>
                                    </p:set>
                                    <p:animEffect transition="in" filter="fade">
                                      <p:cBhvr>
                                        <p:cTn id="81" dur="1000"/>
                                        <p:tgtEl>
                                          <p:spTgt spid="27"/>
                                        </p:tgtEl>
                                      </p:cBhvr>
                                    </p:animEffect>
                                    <p:anim calcmode="lin" valueType="num">
                                      <p:cBhvr>
                                        <p:cTn id="82" dur="1000" fill="hold"/>
                                        <p:tgtEl>
                                          <p:spTgt spid="27"/>
                                        </p:tgtEl>
                                        <p:attrNameLst>
                                          <p:attrName>ppt_x</p:attrName>
                                        </p:attrNameLst>
                                      </p:cBhvr>
                                      <p:tavLst>
                                        <p:tav tm="0">
                                          <p:val>
                                            <p:strVal val="#ppt_x"/>
                                          </p:val>
                                        </p:tav>
                                        <p:tav tm="100000">
                                          <p:val>
                                            <p:strVal val="#ppt_x"/>
                                          </p:val>
                                        </p:tav>
                                      </p:tavLst>
                                    </p:anim>
                                    <p:anim calcmode="lin" valueType="num">
                                      <p:cBhvr>
                                        <p:cTn id="83" dur="1000" fill="hold"/>
                                        <p:tgtEl>
                                          <p:spTgt spid="27"/>
                                        </p:tgtEl>
                                        <p:attrNameLst>
                                          <p:attrName>ppt_y</p:attrName>
                                        </p:attrNameLst>
                                      </p:cBhvr>
                                      <p:tavLst>
                                        <p:tav tm="0">
                                          <p:val>
                                            <p:strVal val="#ppt_y+.1"/>
                                          </p:val>
                                        </p:tav>
                                        <p:tav tm="100000">
                                          <p:val>
                                            <p:strVal val="#ppt_y"/>
                                          </p:val>
                                        </p:tav>
                                      </p:tavLst>
                                    </p:anim>
                                  </p:childTnLst>
                                </p:cTn>
                              </p:par>
                            </p:childTnLst>
                          </p:cTn>
                        </p:par>
                        <p:par>
                          <p:cTn id="84" fill="hold">
                            <p:stCondLst>
                              <p:cond delay="8849"/>
                            </p:stCondLst>
                            <p:childTnLst>
                              <p:par>
                                <p:cTn id="85" presetID="22" presetClass="entr" presetSubtype="8" fill="hold" nodeType="afterEffect">
                                  <p:stCondLst>
                                    <p:cond delay="0"/>
                                  </p:stCondLst>
                                  <p:childTnLst>
                                    <p:set>
                                      <p:cBhvr>
                                        <p:cTn id="86" dur="1" fill="hold">
                                          <p:stCondLst>
                                            <p:cond delay="0"/>
                                          </p:stCondLst>
                                        </p:cTn>
                                        <p:tgtEl>
                                          <p:spTgt spid="23"/>
                                        </p:tgtEl>
                                        <p:attrNameLst>
                                          <p:attrName>style.visibility</p:attrName>
                                        </p:attrNameLst>
                                      </p:cBhvr>
                                      <p:to>
                                        <p:strVal val="visible"/>
                                      </p:to>
                                    </p:set>
                                    <p:animEffect transition="in" filter="wipe(left)">
                                      <p:cBhvr>
                                        <p:cTn id="87" dur="500"/>
                                        <p:tgtEl>
                                          <p:spTgt spid="23"/>
                                        </p:tgtEl>
                                      </p:cBhvr>
                                    </p:animEffect>
                                  </p:childTnLst>
                                </p:cTn>
                              </p:par>
                            </p:childTnLst>
                          </p:cTn>
                        </p:par>
                        <p:par>
                          <p:cTn id="88" fill="hold">
                            <p:stCondLst>
                              <p:cond delay="9349"/>
                            </p:stCondLst>
                            <p:childTnLst>
                              <p:par>
                                <p:cTn id="89" presetID="42" presetClass="entr" presetSubtype="0" fill="hold" grpId="0" nodeType="afterEffect">
                                  <p:stCondLst>
                                    <p:cond delay="0"/>
                                  </p:stCondLst>
                                  <p:childTnLst>
                                    <p:set>
                                      <p:cBhvr>
                                        <p:cTn id="90" dur="1" fill="hold">
                                          <p:stCondLst>
                                            <p:cond delay="0"/>
                                          </p:stCondLst>
                                        </p:cTn>
                                        <p:tgtEl>
                                          <p:spTgt spid="28"/>
                                        </p:tgtEl>
                                        <p:attrNameLst>
                                          <p:attrName>style.visibility</p:attrName>
                                        </p:attrNameLst>
                                      </p:cBhvr>
                                      <p:to>
                                        <p:strVal val="visible"/>
                                      </p:to>
                                    </p:set>
                                    <p:animEffect transition="in" filter="fade">
                                      <p:cBhvr>
                                        <p:cTn id="91" dur="1000"/>
                                        <p:tgtEl>
                                          <p:spTgt spid="28"/>
                                        </p:tgtEl>
                                      </p:cBhvr>
                                    </p:animEffect>
                                    <p:anim calcmode="lin" valueType="num">
                                      <p:cBhvr>
                                        <p:cTn id="92" dur="1000" fill="hold"/>
                                        <p:tgtEl>
                                          <p:spTgt spid="28"/>
                                        </p:tgtEl>
                                        <p:attrNameLst>
                                          <p:attrName>ppt_x</p:attrName>
                                        </p:attrNameLst>
                                      </p:cBhvr>
                                      <p:tavLst>
                                        <p:tav tm="0">
                                          <p:val>
                                            <p:strVal val="#ppt_x"/>
                                          </p:val>
                                        </p:tav>
                                        <p:tav tm="100000">
                                          <p:val>
                                            <p:strVal val="#ppt_x"/>
                                          </p:val>
                                        </p:tav>
                                      </p:tavLst>
                                    </p:anim>
                                    <p:anim calcmode="lin" valueType="num">
                                      <p:cBhvr>
                                        <p:cTn id="93" dur="1000" fill="hold"/>
                                        <p:tgtEl>
                                          <p:spTgt spid="28"/>
                                        </p:tgtEl>
                                        <p:attrNameLst>
                                          <p:attrName>ppt_y</p:attrName>
                                        </p:attrNameLst>
                                      </p:cBhvr>
                                      <p:tavLst>
                                        <p:tav tm="0">
                                          <p:val>
                                            <p:strVal val="#ppt_y+.1"/>
                                          </p:val>
                                        </p:tav>
                                        <p:tav tm="100000">
                                          <p:val>
                                            <p:strVal val="#ppt_y"/>
                                          </p:val>
                                        </p:tav>
                                      </p:tavLst>
                                    </p:anim>
                                  </p:childTnLst>
                                </p:cTn>
                              </p:par>
                            </p:childTnLst>
                          </p:cTn>
                        </p:par>
                        <p:par>
                          <p:cTn id="94" fill="hold">
                            <p:stCondLst>
                              <p:cond delay="10349"/>
                            </p:stCondLst>
                            <p:childTnLst>
                              <p:par>
                                <p:cTn id="95" presetID="22" presetClass="entr" presetSubtype="8" fill="hold" nodeType="afterEffect">
                                  <p:stCondLst>
                                    <p:cond delay="0"/>
                                  </p:stCondLst>
                                  <p:childTnLst>
                                    <p:set>
                                      <p:cBhvr>
                                        <p:cTn id="96" dur="1" fill="hold">
                                          <p:stCondLst>
                                            <p:cond delay="0"/>
                                          </p:stCondLst>
                                        </p:cTn>
                                        <p:tgtEl>
                                          <p:spTgt spid="24"/>
                                        </p:tgtEl>
                                        <p:attrNameLst>
                                          <p:attrName>style.visibility</p:attrName>
                                        </p:attrNameLst>
                                      </p:cBhvr>
                                      <p:to>
                                        <p:strVal val="visible"/>
                                      </p:to>
                                    </p:set>
                                    <p:animEffect transition="in" filter="wipe(left)">
                                      <p:cBhvr>
                                        <p:cTn id="97" dur="500"/>
                                        <p:tgtEl>
                                          <p:spTgt spid="24"/>
                                        </p:tgtEl>
                                      </p:cBhvr>
                                    </p:animEffect>
                                  </p:childTnLst>
                                </p:cTn>
                              </p:par>
                            </p:childTnLst>
                          </p:cTn>
                        </p:par>
                        <p:par>
                          <p:cTn id="98" fill="hold">
                            <p:stCondLst>
                              <p:cond delay="10849"/>
                            </p:stCondLst>
                            <p:childTnLst>
                              <p:par>
                                <p:cTn id="99" presetID="42"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1849"/>
                            </p:stCondLst>
                            <p:childTnLst>
                              <p:par>
                                <p:cTn id="105" presetID="22" presetClass="entr" presetSubtype="8" fill="hold" nodeType="afterEffect">
                                  <p:stCondLst>
                                    <p:cond delay="0"/>
                                  </p:stCondLst>
                                  <p:childTnLst>
                                    <p:set>
                                      <p:cBhvr>
                                        <p:cTn id="106" dur="1" fill="hold">
                                          <p:stCondLst>
                                            <p:cond delay="0"/>
                                          </p:stCondLst>
                                        </p:cTn>
                                        <p:tgtEl>
                                          <p:spTgt spid="25"/>
                                        </p:tgtEl>
                                        <p:attrNameLst>
                                          <p:attrName>style.visibility</p:attrName>
                                        </p:attrNameLst>
                                      </p:cBhvr>
                                      <p:to>
                                        <p:strVal val="visible"/>
                                      </p:to>
                                    </p:set>
                                    <p:animEffect transition="in" filter="wipe(left)">
                                      <p:cBhvr>
                                        <p:cTn id="107" dur="500"/>
                                        <p:tgtEl>
                                          <p:spTgt spid="25"/>
                                        </p:tgtEl>
                                      </p:cBhvr>
                                    </p:animEffect>
                                  </p:childTnLst>
                                </p:cTn>
                              </p:par>
                            </p:childTnLst>
                          </p:cTn>
                        </p:par>
                        <p:par>
                          <p:cTn id="108" fill="hold">
                            <p:stCondLst>
                              <p:cond delay="12349"/>
                            </p:stCondLst>
                            <p:childTnLst>
                              <p:par>
                                <p:cTn id="109" presetID="42" presetClass="entr" presetSubtype="0" fill="hold" grpId="0" nodeType="afterEffect">
                                  <p:stCondLst>
                                    <p:cond delay="0"/>
                                  </p:stCondLst>
                                  <p:childTnLst>
                                    <p:set>
                                      <p:cBhvr>
                                        <p:cTn id="110" dur="1" fill="hold">
                                          <p:stCondLst>
                                            <p:cond delay="0"/>
                                          </p:stCondLst>
                                        </p:cTn>
                                        <p:tgtEl>
                                          <p:spTgt spid="50"/>
                                        </p:tgtEl>
                                        <p:attrNameLst>
                                          <p:attrName>style.visibility</p:attrName>
                                        </p:attrNameLst>
                                      </p:cBhvr>
                                      <p:to>
                                        <p:strVal val="visible"/>
                                      </p:to>
                                    </p:set>
                                    <p:animEffect transition="in" filter="fade">
                                      <p:cBhvr>
                                        <p:cTn id="111" dur="1000"/>
                                        <p:tgtEl>
                                          <p:spTgt spid="50"/>
                                        </p:tgtEl>
                                      </p:cBhvr>
                                    </p:animEffect>
                                    <p:anim calcmode="lin" valueType="num">
                                      <p:cBhvr>
                                        <p:cTn id="112" dur="1000" fill="hold"/>
                                        <p:tgtEl>
                                          <p:spTgt spid="50"/>
                                        </p:tgtEl>
                                        <p:attrNameLst>
                                          <p:attrName>ppt_x</p:attrName>
                                        </p:attrNameLst>
                                      </p:cBhvr>
                                      <p:tavLst>
                                        <p:tav tm="0">
                                          <p:val>
                                            <p:strVal val="#ppt_x"/>
                                          </p:val>
                                        </p:tav>
                                        <p:tav tm="100000">
                                          <p:val>
                                            <p:strVal val="#ppt_x"/>
                                          </p:val>
                                        </p:tav>
                                      </p:tavLst>
                                    </p:anim>
                                    <p:anim calcmode="lin" valueType="num">
                                      <p:cBhvr>
                                        <p:cTn id="113" dur="1000" fill="hold"/>
                                        <p:tgtEl>
                                          <p:spTgt spid="50"/>
                                        </p:tgtEl>
                                        <p:attrNameLst>
                                          <p:attrName>ppt_y</p:attrName>
                                        </p:attrNameLst>
                                      </p:cBhvr>
                                      <p:tavLst>
                                        <p:tav tm="0">
                                          <p:val>
                                            <p:strVal val="#ppt_y+.1"/>
                                          </p:val>
                                        </p:tav>
                                        <p:tav tm="100000">
                                          <p:val>
                                            <p:strVal val="#ppt_y"/>
                                          </p:val>
                                        </p:tav>
                                      </p:tavLst>
                                    </p:anim>
                                  </p:childTnLst>
                                </p:cTn>
                              </p:par>
                            </p:childTnLst>
                          </p:cTn>
                        </p:par>
                        <p:par>
                          <p:cTn id="114" fill="hold">
                            <p:stCondLst>
                              <p:cond delay="13349"/>
                            </p:stCondLst>
                            <p:childTnLst>
                              <p:par>
                                <p:cTn id="115" presetID="22" presetClass="entr" presetSubtype="8" fill="hold" nodeType="afterEffect">
                                  <p:stCondLst>
                                    <p:cond delay="0"/>
                                  </p:stCondLst>
                                  <p:childTnLst>
                                    <p:set>
                                      <p:cBhvr>
                                        <p:cTn id="116" dur="1" fill="hold">
                                          <p:stCondLst>
                                            <p:cond delay="0"/>
                                          </p:stCondLst>
                                        </p:cTn>
                                        <p:tgtEl>
                                          <p:spTgt spid="48"/>
                                        </p:tgtEl>
                                        <p:attrNameLst>
                                          <p:attrName>style.visibility</p:attrName>
                                        </p:attrNameLst>
                                      </p:cBhvr>
                                      <p:to>
                                        <p:strVal val="visible"/>
                                      </p:to>
                                    </p:set>
                                    <p:animEffect transition="in" filter="wipe(left)">
                                      <p:cBhvr>
                                        <p:cTn id="117" dur="500"/>
                                        <p:tgtEl>
                                          <p:spTgt spid="48"/>
                                        </p:tgtEl>
                                      </p:cBhvr>
                                    </p:animEffect>
                                  </p:childTnLst>
                                </p:cTn>
                              </p:par>
                            </p:childTnLst>
                          </p:cTn>
                        </p:par>
                        <p:par>
                          <p:cTn id="118" fill="hold">
                            <p:stCondLst>
                              <p:cond delay="13849"/>
                            </p:stCondLst>
                            <p:childTnLst>
                              <p:par>
                                <p:cTn id="119" presetID="42" presetClass="entr" presetSubtype="0" fill="hold" grpId="0" nodeType="afterEffect">
                                  <p:stCondLst>
                                    <p:cond delay="0"/>
                                  </p:stCondLst>
                                  <p:childTnLst>
                                    <p:set>
                                      <p:cBhvr>
                                        <p:cTn id="120" dur="1" fill="hold">
                                          <p:stCondLst>
                                            <p:cond delay="0"/>
                                          </p:stCondLst>
                                        </p:cTn>
                                        <p:tgtEl>
                                          <p:spTgt spid="51"/>
                                        </p:tgtEl>
                                        <p:attrNameLst>
                                          <p:attrName>style.visibility</p:attrName>
                                        </p:attrNameLst>
                                      </p:cBhvr>
                                      <p:to>
                                        <p:strVal val="visible"/>
                                      </p:to>
                                    </p:set>
                                    <p:animEffect transition="in" filter="fade">
                                      <p:cBhvr>
                                        <p:cTn id="121" dur="1000"/>
                                        <p:tgtEl>
                                          <p:spTgt spid="51"/>
                                        </p:tgtEl>
                                      </p:cBhvr>
                                    </p:animEffect>
                                    <p:anim calcmode="lin" valueType="num">
                                      <p:cBhvr>
                                        <p:cTn id="122" dur="1000" fill="hold"/>
                                        <p:tgtEl>
                                          <p:spTgt spid="51"/>
                                        </p:tgtEl>
                                        <p:attrNameLst>
                                          <p:attrName>ppt_x</p:attrName>
                                        </p:attrNameLst>
                                      </p:cBhvr>
                                      <p:tavLst>
                                        <p:tav tm="0">
                                          <p:val>
                                            <p:strVal val="#ppt_x"/>
                                          </p:val>
                                        </p:tav>
                                        <p:tav tm="100000">
                                          <p:val>
                                            <p:strVal val="#ppt_x"/>
                                          </p:val>
                                        </p:tav>
                                      </p:tavLst>
                                    </p:anim>
                                    <p:anim calcmode="lin" valueType="num">
                                      <p:cBhvr>
                                        <p:cTn id="123" dur="1000" fill="hold"/>
                                        <p:tgtEl>
                                          <p:spTgt spid="51"/>
                                        </p:tgtEl>
                                        <p:attrNameLst>
                                          <p:attrName>ppt_y</p:attrName>
                                        </p:attrNameLst>
                                      </p:cBhvr>
                                      <p:tavLst>
                                        <p:tav tm="0">
                                          <p:val>
                                            <p:strVal val="#ppt_y+.1"/>
                                          </p:val>
                                        </p:tav>
                                        <p:tav tm="100000">
                                          <p:val>
                                            <p:strVal val="#ppt_y"/>
                                          </p:val>
                                        </p:tav>
                                      </p:tavLst>
                                    </p:anim>
                                  </p:childTnLst>
                                </p:cTn>
                              </p:par>
                            </p:childTnLst>
                          </p:cTn>
                        </p:par>
                        <p:par>
                          <p:cTn id="124" fill="hold">
                            <p:stCondLst>
                              <p:cond delay="14849"/>
                            </p:stCondLst>
                            <p:childTnLst>
                              <p:par>
                                <p:cTn id="125" presetID="22" presetClass="entr" presetSubtype="8" fill="hold" nodeType="afterEffect">
                                  <p:stCondLst>
                                    <p:cond delay="0"/>
                                  </p:stCondLst>
                                  <p:childTnLst>
                                    <p:set>
                                      <p:cBhvr>
                                        <p:cTn id="126" dur="1" fill="hold">
                                          <p:stCondLst>
                                            <p:cond delay="0"/>
                                          </p:stCondLst>
                                        </p:cTn>
                                        <p:tgtEl>
                                          <p:spTgt spid="49"/>
                                        </p:tgtEl>
                                        <p:attrNameLst>
                                          <p:attrName>style.visibility</p:attrName>
                                        </p:attrNameLst>
                                      </p:cBhvr>
                                      <p:to>
                                        <p:strVal val="visible"/>
                                      </p:to>
                                    </p:set>
                                    <p:animEffect transition="in" filter="wipe(left)">
                                      <p:cBhvr>
                                        <p:cTn id="127" dur="500"/>
                                        <p:tgtEl>
                                          <p:spTgt spid="49"/>
                                        </p:tgtEl>
                                      </p:cBhvr>
                                    </p:animEffect>
                                  </p:childTnLst>
                                </p:cTn>
                              </p:par>
                            </p:childTnLst>
                          </p:cTn>
                        </p:par>
                        <p:par>
                          <p:cTn id="128" fill="hold">
                            <p:stCondLst>
                              <p:cond delay="15349"/>
                            </p:stCondLst>
                            <p:childTnLst>
                              <p:par>
                                <p:cTn id="129" presetID="42" presetClass="entr" presetSubtype="0" fill="hold"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fade">
                                      <p:cBhvr>
                                        <p:cTn id="131" dur="1000"/>
                                        <p:tgtEl>
                                          <p:spTgt spid="45"/>
                                        </p:tgtEl>
                                      </p:cBhvr>
                                    </p:animEffect>
                                    <p:anim calcmode="lin" valueType="num">
                                      <p:cBhvr>
                                        <p:cTn id="132" dur="1000" fill="hold"/>
                                        <p:tgtEl>
                                          <p:spTgt spid="45"/>
                                        </p:tgtEl>
                                        <p:attrNameLst>
                                          <p:attrName>ppt_x</p:attrName>
                                        </p:attrNameLst>
                                      </p:cBhvr>
                                      <p:tavLst>
                                        <p:tav tm="0">
                                          <p:val>
                                            <p:strVal val="#ppt_x"/>
                                          </p:val>
                                        </p:tav>
                                        <p:tav tm="100000">
                                          <p:val>
                                            <p:strVal val="#ppt_x"/>
                                          </p:val>
                                        </p:tav>
                                      </p:tavLst>
                                    </p:anim>
                                    <p:anim calcmode="lin" valueType="num">
                                      <p:cBhvr>
                                        <p:cTn id="133"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6" grpId="0"/>
      <p:bldP spid="27" grpId="0"/>
      <p:bldP spid="28" grpId="0"/>
      <p:bldP spid="30" grpId="0"/>
      <p:bldP spid="33" grpId="0"/>
      <p:bldP spid="41" grpId="0"/>
      <p:bldP spid="43" grpId="0"/>
      <p:bldP spid="44" grpId="0"/>
      <p:bldP spid="50" grpId="0"/>
      <p:bldP spid="51" grpId="0"/>
      <p:bldP spid="52" grpId="0"/>
      <p:bldP spid="5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组合 26"/>
          <p:cNvGrpSpPr/>
          <p:nvPr/>
        </p:nvGrpSpPr>
        <p:grpSpPr>
          <a:xfrm>
            <a:off x="831947" y="4280367"/>
            <a:ext cx="2582567" cy="616724"/>
            <a:chOff x="831947" y="4280367"/>
            <a:chExt cx="2582567" cy="616724"/>
          </a:xfrm>
        </p:grpSpPr>
        <p:sp>
          <p:nvSpPr>
            <p:cNvPr id="5" name="1          _3"/>
            <p:cNvSpPr/>
            <p:nvPr/>
          </p:nvSpPr>
          <p:spPr>
            <a:xfrm>
              <a:off x="831947" y="4280367"/>
              <a:ext cx="2582567" cy="6167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cs typeface="+mn-ea"/>
                <a:sym typeface="+mn-lt"/>
              </a:endParaRPr>
            </a:p>
          </p:txBody>
        </p:sp>
        <p:sp>
          <p:nvSpPr>
            <p:cNvPr id="7" name="1          _4"/>
            <p:cNvSpPr/>
            <p:nvPr/>
          </p:nvSpPr>
          <p:spPr>
            <a:xfrm>
              <a:off x="831947" y="4280367"/>
              <a:ext cx="567391" cy="6167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cs typeface="+mn-ea"/>
                <a:sym typeface="+mn-lt"/>
              </a:endParaRPr>
            </a:p>
          </p:txBody>
        </p:sp>
        <p:sp>
          <p:nvSpPr>
            <p:cNvPr id="8" name="1         _5"/>
            <p:cNvSpPr>
              <a:spLocks noEditPoints="1"/>
            </p:cNvSpPr>
            <p:nvPr/>
          </p:nvSpPr>
          <p:spPr bwMode="auto">
            <a:xfrm>
              <a:off x="935294" y="4365389"/>
              <a:ext cx="360696" cy="420011"/>
            </a:xfrm>
            <a:custGeom>
              <a:avLst/>
              <a:gdLst>
                <a:gd name="T0" fmla="*/ 233 w 233"/>
                <a:gd name="T1" fmla="*/ 118 h 271"/>
                <a:gd name="T2" fmla="*/ 205 w 233"/>
                <a:gd name="T3" fmla="*/ 262 h 271"/>
                <a:gd name="T4" fmla="*/ 200 w 233"/>
                <a:gd name="T5" fmla="*/ 271 h 271"/>
                <a:gd name="T6" fmla="*/ 175 w 233"/>
                <a:gd name="T7" fmla="*/ 262 h 271"/>
                <a:gd name="T8" fmla="*/ 57 w 233"/>
                <a:gd name="T9" fmla="*/ 271 h 271"/>
                <a:gd name="T10" fmla="*/ 32 w 233"/>
                <a:gd name="T11" fmla="*/ 262 h 271"/>
                <a:gd name="T12" fmla="*/ 0 w 233"/>
                <a:gd name="T13" fmla="*/ 234 h 271"/>
                <a:gd name="T14" fmla="*/ 28 w 233"/>
                <a:gd name="T15" fmla="*/ 90 h 271"/>
                <a:gd name="T16" fmla="*/ 56 w 233"/>
                <a:gd name="T17" fmla="*/ 20 h 271"/>
                <a:gd name="T18" fmla="*/ 122 w 233"/>
                <a:gd name="T19" fmla="*/ 0 h 271"/>
                <a:gd name="T20" fmla="*/ 103 w 233"/>
                <a:gd name="T21" fmla="*/ 65 h 271"/>
                <a:gd name="T22" fmla="*/ 61 w 233"/>
                <a:gd name="T23" fmla="*/ 84 h 271"/>
                <a:gd name="T24" fmla="*/ 43 w 233"/>
                <a:gd name="T25" fmla="*/ 31 h 271"/>
                <a:gd name="T26" fmla="*/ 80 w 233"/>
                <a:gd name="T27" fmla="*/ 137 h 271"/>
                <a:gd name="T28" fmla="*/ 55 w 233"/>
                <a:gd name="T29" fmla="*/ 181 h 271"/>
                <a:gd name="T30" fmla="*/ 80 w 233"/>
                <a:gd name="T31" fmla="*/ 137 h 271"/>
                <a:gd name="T32" fmla="*/ 180 w 233"/>
                <a:gd name="T33" fmla="*/ 126 h 271"/>
                <a:gd name="T34" fmla="*/ 214 w 233"/>
                <a:gd name="T35" fmla="*/ 119 h 271"/>
                <a:gd name="T36" fmla="*/ 196 w 233"/>
                <a:gd name="T37" fmla="*/ 205 h 271"/>
                <a:gd name="T38" fmla="*/ 196 w 233"/>
                <a:gd name="T39" fmla="*/ 225 h 271"/>
                <a:gd name="T40" fmla="*/ 196 w 233"/>
                <a:gd name="T41" fmla="*/ 205 h 271"/>
                <a:gd name="T42" fmla="*/ 187 w 233"/>
                <a:gd name="T43" fmla="*/ 185 h 271"/>
                <a:gd name="T44" fmla="*/ 206 w 233"/>
                <a:gd name="T45" fmla="*/ 185 h 271"/>
                <a:gd name="T46" fmla="*/ 180 w 233"/>
                <a:gd name="T47" fmla="*/ 151 h 271"/>
                <a:gd name="T48" fmla="*/ 214 w 233"/>
                <a:gd name="T49" fmla="*/ 158 h 271"/>
                <a:gd name="T50" fmla="*/ 180 w 233"/>
                <a:gd name="T51" fmla="*/ 151 h 271"/>
                <a:gd name="T52" fmla="*/ 180 w 233"/>
                <a:gd name="T53" fmla="*/ 147 h 271"/>
                <a:gd name="T54" fmla="*/ 214 w 233"/>
                <a:gd name="T55" fmla="*/ 141 h 271"/>
                <a:gd name="T56" fmla="*/ 180 w 233"/>
                <a:gd name="T57" fmla="*/ 130 h 271"/>
                <a:gd name="T58" fmla="*/ 214 w 233"/>
                <a:gd name="T59" fmla="*/ 136 h 271"/>
                <a:gd name="T60" fmla="*/ 180 w 233"/>
                <a:gd name="T61" fmla="*/ 130 h 271"/>
                <a:gd name="T62" fmla="*/ 34 w 233"/>
                <a:gd name="T63" fmla="*/ 159 h 271"/>
                <a:gd name="T64" fmla="*/ 71 w 233"/>
                <a:gd name="T65" fmla="*/ 226 h 271"/>
                <a:gd name="T66" fmla="*/ 170 w 233"/>
                <a:gd name="T67" fmla="*/ 189 h 271"/>
                <a:gd name="T68" fmla="*/ 133 w 233"/>
                <a:gd name="T69" fmla="*/ 122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3" h="271">
                  <a:moveTo>
                    <a:pt x="205" y="90"/>
                  </a:moveTo>
                  <a:cubicBezTo>
                    <a:pt x="221" y="90"/>
                    <a:pt x="233" y="103"/>
                    <a:pt x="233" y="118"/>
                  </a:cubicBezTo>
                  <a:cubicBezTo>
                    <a:pt x="233" y="234"/>
                    <a:pt x="233" y="234"/>
                    <a:pt x="233" y="234"/>
                  </a:cubicBezTo>
                  <a:cubicBezTo>
                    <a:pt x="233" y="250"/>
                    <a:pt x="221" y="262"/>
                    <a:pt x="205" y="262"/>
                  </a:cubicBezTo>
                  <a:cubicBezTo>
                    <a:pt x="200" y="262"/>
                    <a:pt x="200" y="262"/>
                    <a:pt x="200" y="262"/>
                  </a:cubicBezTo>
                  <a:cubicBezTo>
                    <a:pt x="200" y="271"/>
                    <a:pt x="200" y="271"/>
                    <a:pt x="200" y="271"/>
                  </a:cubicBezTo>
                  <a:cubicBezTo>
                    <a:pt x="175" y="271"/>
                    <a:pt x="175" y="271"/>
                    <a:pt x="175" y="271"/>
                  </a:cubicBezTo>
                  <a:cubicBezTo>
                    <a:pt x="175" y="262"/>
                    <a:pt x="175" y="262"/>
                    <a:pt x="175" y="262"/>
                  </a:cubicBezTo>
                  <a:cubicBezTo>
                    <a:pt x="57" y="262"/>
                    <a:pt x="57" y="262"/>
                    <a:pt x="57" y="262"/>
                  </a:cubicBezTo>
                  <a:cubicBezTo>
                    <a:pt x="57" y="271"/>
                    <a:pt x="57" y="271"/>
                    <a:pt x="57" y="271"/>
                  </a:cubicBezTo>
                  <a:cubicBezTo>
                    <a:pt x="32" y="271"/>
                    <a:pt x="32" y="271"/>
                    <a:pt x="32" y="271"/>
                  </a:cubicBezTo>
                  <a:cubicBezTo>
                    <a:pt x="32" y="262"/>
                    <a:pt x="32" y="262"/>
                    <a:pt x="32" y="262"/>
                  </a:cubicBezTo>
                  <a:cubicBezTo>
                    <a:pt x="28" y="262"/>
                    <a:pt x="28" y="262"/>
                    <a:pt x="28" y="262"/>
                  </a:cubicBezTo>
                  <a:cubicBezTo>
                    <a:pt x="13" y="262"/>
                    <a:pt x="0" y="250"/>
                    <a:pt x="0" y="234"/>
                  </a:cubicBezTo>
                  <a:cubicBezTo>
                    <a:pt x="0" y="118"/>
                    <a:pt x="0" y="118"/>
                    <a:pt x="0" y="118"/>
                  </a:cubicBezTo>
                  <a:cubicBezTo>
                    <a:pt x="0" y="103"/>
                    <a:pt x="13" y="90"/>
                    <a:pt x="28" y="90"/>
                  </a:cubicBezTo>
                  <a:cubicBezTo>
                    <a:pt x="91" y="90"/>
                    <a:pt x="155" y="90"/>
                    <a:pt x="205" y="90"/>
                  </a:cubicBezTo>
                  <a:close/>
                  <a:moveTo>
                    <a:pt x="56" y="20"/>
                  </a:moveTo>
                  <a:cubicBezTo>
                    <a:pt x="87" y="57"/>
                    <a:pt x="87" y="57"/>
                    <a:pt x="87" y="57"/>
                  </a:cubicBezTo>
                  <a:cubicBezTo>
                    <a:pt x="122" y="0"/>
                    <a:pt x="122" y="0"/>
                    <a:pt x="122" y="0"/>
                  </a:cubicBezTo>
                  <a:cubicBezTo>
                    <a:pt x="137" y="9"/>
                    <a:pt x="137" y="9"/>
                    <a:pt x="137" y="9"/>
                  </a:cubicBezTo>
                  <a:cubicBezTo>
                    <a:pt x="103" y="65"/>
                    <a:pt x="103" y="65"/>
                    <a:pt x="103" y="65"/>
                  </a:cubicBezTo>
                  <a:cubicBezTo>
                    <a:pt x="110" y="69"/>
                    <a:pt x="114" y="76"/>
                    <a:pt x="116" y="84"/>
                  </a:cubicBezTo>
                  <a:cubicBezTo>
                    <a:pt x="61" y="84"/>
                    <a:pt x="61" y="84"/>
                    <a:pt x="61" y="84"/>
                  </a:cubicBezTo>
                  <a:cubicBezTo>
                    <a:pt x="62" y="77"/>
                    <a:pt x="66" y="70"/>
                    <a:pt x="72" y="66"/>
                  </a:cubicBezTo>
                  <a:cubicBezTo>
                    <a:pt x="43" y="31"/>
                    <a:pt x="43" y="31"/>
                    <a:pt x="43" y="31"/>
                  </a:cubicBezTo>
                  <a:cubicBezTo>
                    <a:pt x="56" y="20"/>
                    <a:pt x="56" y="20"/>
                    <a:pt x="56" y="20"/>
                  </a:cubicBezTo>
                  <a:close/>
                  <a:moveTo>
                    <a:pt x="80" y="137"/>
                  </a:moveTo>
                  <a:cubicBezTo>
                    <a:pt x="71" y="132"/>
                    <a:pt x="58" y="137"/>
                    <a:pt x="51" y="149"/>
                  </a:cubicBezTo>
                  <a:cubicBezTo>
                    <a:pt x="44" y="161"/>
                    <a:pt x="46" y="175"/>
                    <a:pt x="55" y="181"/>
                  </a:cubicBezTo>
                  <a:cubicBezTo>
                    <a:pt x="64" y="186"/>
                    <a:pt x="69" y="175"/>
                    <a:pt x="76" y="163"/>
                  </a:cubicBezTo>
                  <a:cubicBezTo>
                    <a:pt x="83" y="151"/>
                    <a:pt x="89" y="142"/>
                    <a:pt x="80" y="137"/>
                  </a:cubicBezTo>
                  <a:close/>
                  <a:moveTo>
                    <a:pt x="180" y="119"/>
                  </a:moveTo>
                  <a:cubicBezTo>
                    <a:pt x="180" y="126"/>
                    <a:pt x="180" y="126"/>
                    <a:pt x="180" y="126"/>
                  </a:cubicBezTo>
                  <a:cubicBezTo>
                    <a:pt x="214" y="126"/>
                    <a:pt x="214" y="126"/>
                    <a:pt x="214" y="126"/>
                  </a:cubicBezTo>
                  <a:cubicBezTo>
                    <a:pt x="214" y="119"/>
                    <a:pt x="214" y="119"/>
                    <a:pt x="214" y="119"/>
                  </a:cubicBezTo>
                  <a:cubicBezTo>
                    <a:pt x="180" y="119"/>
                    <a:pt x="180" y="119"/>
                    <a:pt x="180" y="119"/>
                  </a:cubicBezTo>
                  <a:close/>
                  <a:moveTo>
                    <a:pt x="196" y="205"/>
                  </a:moveTo>
                  <a:cubicBezTo>
                    <a:pt x="191" y="205"/>
                    <a:pt x="187" y="210"/>
                    <a:pt x="187" y="215"/>
                  </a:cubicBezTo>
                  <a:cubicBezTo>
                    <a:pt x="187" y="220"/>
                    <a:pt x="191" y="225"/>
                    <a:pt x="196" y="225"/>
                  </a:cubicBezTo>
                  <a:cubicBezTo>
                    <a:pt x="202" y="225"/>
                    <a:pt x="206" y="220"/>
                    <a:pt x="206" y="215"/>
                  </a:cubicBezTo>
                  <a:cubicBezTo>
                    <a:pt x="206" y="210"/>
                    <a:pt x="202" y="205"/>
                    <a:pt x="196" y="205"/>
                  </a:cubicBezTo>
                  <a:close/>
                  <a:moveTo>
                    <a:pt x="196" y="176"/>
                  </a:moveTo>
                  <a:cubicBezTo>
                    <a:pt x="191" y="176"/>
                    <a:pt x="187" y="180"/>
                    <a:pt x="187" y="185"/>
                  </a:cubicBezTo>
                  <a:cubicBezTo>
                    <a:pt x="187" y="191"/>
                    <a:pt x="191" y="195"/>
                    <a:pt x="196" y="195"/>
                  </a:cubicBezTo>
                  <a:cubicBezTo>
                    <a:pt x="202" y="195"/>
                    <a:pt x="206" y="191"/>
                    <a:pt x="206" y="185"/>
                  </a:cubicBezTo>
                  <a:cubicBezTo>
                    <a:pt x="206" y="180"/>
                    <a:pt x="202" y="176"/>
                    <a:pt x="196" y="176"/>
                  </a:cubicBezTo>
                  <a:close/>
                  <a:moveTo>
                    <a:pt x="180" y="151"/>
                  </a:moveTo>
                  <a:cubicBezTo>
                    <a:pt x="180" y="158"/>
                    <a:pt x="180" y="158"/>
                    <a:pt x="180" y="158"/>
                  </a:cubicBezTo>
                  <a:cubicBezTo>
                    <a:pt x="214" y="158"/>
                    <a:pt x="214" y="158"/>
                    <a:pt x="214" y="158"/>
                  </a:cubicBezTo>
                  <a:cubicBezTo>
                    <a:pt x="214" y="151"/>
                    <a:pt x="214" y="151"/>
                    <a:pt x="214" y="151"/>
                  </a:cubicBezTo>
                  <a:cubicBezTo>
                    <a:pt x="180" y="151"/>
                    <a:pt x="180" y="151"/>
                    <a:pt x="180" y="151"/>
                  </a:cubicBezTo>
                  <a:close/>
                  <a:moveTo>
                    <a:pt x="180" y="141"/>
                  </a:moveTo>
                  <a:cubicBezTo>
                    <a:pt x="180" y="147"/>
                    <a:pt x="180" y="147"/>
                    <a:pt x="180" y="147"/>
                  </a:cubicBezTo>
                  <a:cubicBezTo>
                    <a:pt x="214" y="147"/>
                    <a:pt x="214" y="147"/>
                    <a:pt x="214" y="147"/>
                  </a:cubicBezTo>
                  <a:cubicBezTo>
                    <a:pt x="214" y="141"/>
                    <a:pt x="214" y="141"/>
                    <a:pt x="214" y="141"/>
                  </a:cubicBezTo>
                  <a:cubicBezTo>
                    <a:pt x="180" y="141"/>
                    <a:pt x="180" y="141"/>
                    <a:pt x="180" y="141"/>
                  </a:cubicBezTo>
                  <a:close/>
                  <a:moveTo>
                    <a:pt x="180" y="130"/>
                  </a:moveTo>
                  <a:cubicBezTo>
                    <a:pt x="180" y="136"/>
                    <a:pt x="180" y="136"/>
                    <a:pt x="180" y="136"/>
                  </a:cubicBezTo>
                  <a:cubicBezTo>
                    <a:pt x="214" y="136"/>
                    <a:pt x="214" y="136"/>
                    <a:pt x="214" y="136"/>
                  </a:cubicBezTo>
                  <a:cubicBezTo>
                    <a:pt x="214" y="130"/>
                    <a:pt x="214" y="130"/>
                    <a:pt x="214" y="130"/>
                  </a:cubicBezTo>
                  <a:cubicBezTo>
                    <a:pt x="180" y="130"/>
                    <a:pt x="180" y="130"/>
                    <a:pt x="180" y="130"/>
                  </a:cubicBezTo>
                  <a:close/>
                  <a:moveTo>
                    <a:pt x="71" y="122"/>
                  </a:moveTo>
                  <a:cubicBezTo>
                    <a:pt x="51" y="122"/>
                    <a:pt x="34" y="139"/>
                    <a:pt x="34" y="159"/>
                  </a:cubicBezTo>
                  <a:cubicBezTo>
                    <a:pt x="34" y="189"/>
                    <a:pt x="34" y="189"/>
                    <a:pt x="34" y="189"/>
                  </a:cubicBezTo>
                  <a:cubicBezTo>
                    <a:pt x="34" y="210"/>
                    <a:pt x="51" y="226"/>
                    <a:pt x="71" y="226"/>
                  </a:cubicBezTo>
                  <a:cubicBezTo>
                    <a:pt x="133" y="226"/>
                    <a:pt x="133" y="226"/>
                    <a:pt x="133" y="226"/>
                  </a:cubicBezTo>
                  <a:cubicBezTo>
                    <a:pt x="153" y="226"/>
                    <a:pt x="170" y="210"/>
                    <a:pt x="170" y="189"/>
                  </a:cubicBezTo>
                  <a:cubicBezTo>
                    <a:pt x="170" y="159"/>
                    <a:pt x="170" y="159"/>
                    <a:pt x="170" y="159"/>
                  </a:cubicBezTo>
                  <a:cubicBezTo>
                    <a:pt x="170" y="139"/>
                    <a:pt x="153" y="122"/>
                    <a:pt x="133" y="122"/>
                  </a:cubicBezTo>
                  <a:lnTo>
                    <a:pt x="71" y="122"/>
                  </a:lnTo>
                  <a:close/>
                </a:path>
              </a:pathLst>
            </a:custGeom>
            <a:solidFill>
              <a:schemeClr val="bg1"/>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solidFill>
                <a:cs typeface="+mn-ea"/>
                <a:sym typeface="+mn-lt"/>
              </a:endParaRPr>
            </a:p>
          </p:txBody>
        </p:sp>
        <p:sp>
          <p:nvSpPr>
            <p:cNvPr id="9" name="1      _6"/>
            <p:cNvSpPr txBox="1"/>
            <p:nvPr/>
          </p:nvSpPr>
          <p:spPr>
            <a:xfrm>
              <a:off x="1477911" y="4413687"/>
              <a:ext cx="1826141" cy="338554"/>
            </a:xfrm>
            <a:prstGeom prst="rect">
              <a:avLst/>
            </a:prstGeom>
            <a:noFill/>
          </p:spPr>
          <p:txBody>
            <a:bodyPr wrap="none" rtlCol="0">
              <a:spAutoFit/>
            </a:bodyPr>
            <a:lstStyle/>
            <a:p>
              <a:r>
                <a:rPr lang="zh-CN" altLang="en-US" sz="1600" b="1" dirty="0">
                  <a:solidFill>
                    <a:schemeClr val="bg1"/>
                  </a:solidFill>
                  <a:latin typeface="微软雅黑" panose="020B0503020204020204" pitchFamily="34" charset="-122"/>
                  <a:ea typeface="微软雅黑" panose="020B0503020204020204" pitchFamily="34" charset="-122"/>
                </a:rPr>
                <a:t>我已经买过保险了</a:t>
              </a:r>
            </a:p>
          </p:txBody>
        </p:sp>
      </p:grpSp>
      <p:grpSp>
        <p:nvGrpSpPr>
          <p:cNvPr id="10" name="1         _7"/>
          <p:cNvGrpSpPr/>
          <p:nvPr/>
        </p:nvGrpSpPr>
        <p:grpSpPr>
          <a:xfrm>
            <a:off x="1678921" y="3152730"/>
            <a:ext cx="888618" cy="1072901"/>
            <a:chOff x="1540440" y="2977921"/>
            <a:chExt cx="937472" cy="1131886"/>
          </a:xfrm>
          <a:solidFill>
            <a:srgbClr val="0868B8"/>
          </a:solidFill>
        </p:grpSpPr>
        <p:sp>
          <p:nvSpPr>
            <p:cNvPr id="11" name="Freeform 5"/>
            <p:cNvSpPr>
              <a:spLocks noEditPoints="1"/>
            </p:cNvSpPr>
            <p:nvPr/>
          </p:nvSpPr>
          <p:spPr bwMode="auto">
            <a:xfrm>
              <a:off x="2072390" y="2977921"/>
              <a:ext cx="255240" cy="252855"/>
            </a:xfrm>
            <a:custGeom>
              <a:avLst/>
              <a:gdLst>
                <a:gd name="T0" fmla="*/ 90 w 90"/>
                <a:gd name="T1" fmla="*/ 45 h 89"/>
                <a:gd name="T2" fmla="*/ 45 w 90"/>
                <a:gd name="T3" fmla="*/ 89 h 89"/>
                <a:gd name="T4" fmla="*/ 0 w 90"/>
                <a:gd name="T5" fmla="*/ 45 h 89"/>
                <a:gd name="T6" fmla="*/ 45 w 90"/>
                <a:gd name="T7" fmla="*/ 0 h 89"/>
                <a:gd name="T8" fmla="*/ 90 w 90"/>
                <a:gd name="T9" fmla="*/ 45 h 89"/>
                <a:gd name="T10" fmla="*/ 90 w 90"/>
                <a:gd name="T11" fmla="*/ 45 h 89"/>
                <a:gd name="T12" fmla="*/ 90 w 90"/>
                <a:gd name="T13" fmla="*/ 45 h 89"/>
              </a:gdLst>
              <a:ahLst/>
              <a:cxnLst>
                <a:cxn ang="0">
                  <a:pos x="T0" y="T1"/>
                </a:cxn>
                <a:cxn ang="0">
                  <a:pos x="T2" y="T3"/>
                </a:cxn>
                <a:cxn ang="0">
                  <a:pos x="T4" y="T5"/>
                </a:cxn>
                <a:cxn ang="0">
                  <a:pos x="T6" y="T7"/>
                </a:cxn>
                <a:cxn ang="0">
                  <a:pos x="T8" y="T9"/>
                </a:cxn>
                <a:cxn ang="0">
                  <a:pos x="T10" y="T11"/>
                </a:cxn>
                <a:cxn ang="0">
                  <a:pos x="T12" y="T13"/>
                </a:cxn>
              </a:cxnLst>
              <a:rect l="0" t="0" r="r" b="b"/>
              <a:pathLst>
                <a:path w="90" h="89">
                  <a:moveTo>
                    <a:pt x="90" y="45"/>
                  </a:moveTo>
                  <a:cubicBezTo>
                    <a:pt x="90" y="69"/>
                    <a:pt x="70" y="89"/>
                    <a:pt x="45" y="89"/>
                  </a:cubicBezTo>
                  <a:cubicBezTo>
                    <a:pt x="20" y="89"/>
                    <a:pt x="0" y="69"/>
                    <a:pt x="0" y="45"/>
                  </a:cubicBezTo>
                  <a:cubicBezTo>
                    <a:pt x="0" y="20"/>
                    <a:pt x="20" y="0"/>
                    <a:pt x="45" y="0"/>
                  </a:cubicBezTo>
                  <a:cubicBezTo>
                    <a:pt x="70" y="0"/>
                    <a:pt x="90" y="20"/>
                    <a:pt x="90" y="45"/>
                  </a:cubicBezTo>
                  <a:close/>
                  <a:moveTo>
                    <a:pt x="90" y="45"/>
                  </a:moveTo>
                  <a:cubicBezTo>
                    <a:pt x="90" y="45"/>
                    <a:pt x="90" y="45"/>
                    <a:pt x="90" y="45"/>
                  </a:cubicBezTo>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cs typeface="+mn-ea"/>
                <a:sym typeface="+mn-lt"/>
              </a:endParaRPr>
            </a:p>
          </p:txBody>
        </p:sp>
        <p:sp>
          <p:nvSpPr>
            <p:cNvPr id="12" name="Freeform 6"/>
            <p:cNvSpPr>
              <a:spLocks noEditPoints="1"/>
            </p:cNvSpPr>
            <p:nvPr/>
          </p:nvSpPr>
          <p:spPr bwMode="auto">
            <a:xfrm>
              <a:off x="1540440" y="3214079"/>
              <a:ext cx="937472" cy="895728"/>
            </a:xfrm>
            <a:custGeom>
              <a:avLst/>
              <a:gdLst>
                <a:gd name="T0" fmla="*/ 299 w 330"/>
                <a:gd name="T1" fmla="*/ 45 h 316"/>
                <a:gd name="T2" fmla="*/ 237 w 330"/>
                <a:gd name="T3" fmla="*/ 32 h 316"/>
                <a:gd name="T4" fmla="*/ 218 w 330"/>
                <a:gd name="T5" fmla="*/ 8 h 316"/>
                <a:gd name="T6" fmla="*/ 209 w 330"/>
                <a:gd name="T7" fmla="*/ 3 h 316"/>
                <a:gd name="T8" fmla="*/ 198 w 330"/>
                <a:gd name="T9" fmla="*/ 1 h 316"/>
                <a:gd name="T10" fmla="*/ 124 w 330"/>
                <a:gd name="T11" fmla="*/ 18 h 316"/>
                <a:gd name="T12" fmla="*/ 76 w 330"/>
                <a:gd name="T13" fmla="*/ 75 h 316"/>
                <a:gd name="T14" fmla="*/ 67 w 330"/>
                <a:gd name="T15" fmla="*/ 81 h 316"/>
                <a:gd name="T16" fmla="*/ 0 w 330"/>
                <a:gd name="T17" fmla="*/ 107 h 316"/>
                <a:gd name="T18" fmla="*/ 110 w 330"/>
                <a:gd name="T19" fmla="*/ 127 h 316"/>
                <a:gd name="T20" fmla="*/ 96 w 330"/>
                <a:gd name="T21" fmla="*/ 103 h 316"/>
                <a:gd name="T22" fmla="*/ 110 w 330"/>
                <a:gd name="T23" fmla="*/ 83 h 316"/>
                <a:gd name="T24" fmla="*/ 152 w 330"/>
                <a:gd name="T25" fmla="*/ 43 h 316"/>
                <a:gd name="T26" fmla="*/ 127 w 330"/>
                <a:gd name="T27" fmla="*/ 132 h 316"/>
                <a:gd name="T28" fmla="*/ 57 w 330"/>
                <a:gd name="T29" fmla="*/ 180 h 316"/>
                <a:gd name="T30" fmla="*/ 58 w 330"/>
                <a:gd name="T31" fmla="*/ 221 h 316"/>
                <a:gd name="T32" fmla="*/ 126 w 330"/>
                <a:gd name="T33" fmla="*/ 217 h 316"/>
                <a:gd name="T34" fmla="*/ 159 w 330"/>
                <a:gd name="T35" fmla="*/ 165 h 316"/>
                <a:gd name="T36" fmla="*/ 191 w 330"/>
                <a:gd name="T37" fmla="*/ 205 h 316"/>
                <a:gd name="T38" fmla="*/ 182 w 330"/>
                <a:gd name="T39" fmla="*/ 316 h 316"/>
                <a:gd name="T40" fmla="*/ 208 w 330"/>
                <a:gd name="T41" fmla="*/ 301 h 316"/>
                <a:gd name="T42" fmla="*/ 230 w 330"/>
                <a:gd name="T43" fmla="*/ 189 h 316"/>
                <a:gd name="T44" fmla="*/ 206 w 330"/>
                <a:gd name="T45" fmla="*/ 144 h 316"/>
                <a:gd name="T46" fmla="*/ 251 w 330"/>
                <a:gd name="T47" fmla="*/ 84 h 316"/>
                <a:gd name="T48" fmla="*/ 322 w 330"/>
                <a:gd name="T49" fmla="*/ 72 h 316"/>
                <a:gd name="T50" fmla="*/ 93 w 330"/>
                <a:gd name="T51" fmla="*/ 100 h 316"/>
                <a:gd name="T52" fmla="*/ 70 w 330"/>
                <a:gd name="T53" fmla="*/ 84 h 316"/>
                <a:gd name="T54" fmla="*/ 76 w 330"/>
                <a:gd name="T55" fmla="*/ 80 h 316"/>
                <a:gd name="T56" fmla="*/ 89 w 330"/>
                <a:gd name="T57" fmla="*/ 96 h 316"/>
                <a:gd name="T58" fmla="*/ 91 w 330"/>
                <a:gd name="T59" fmla="*/ 96 h 316"/>
                <a:gd name="T60" fmla="*/ 93 w 330"/>
                <a:gd name="T61" fmla="*/ 100 h 316"/>
                <a:gd name="T62" fmla="*/ 93 w 330"/>
                <a:gd name="T63" fmla="*/ 10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30" h="316">
                  <a:moveTo>
                    <a:pt x="324" y="47"/>
                  </a:moveTo>
                  <a:cubicBezTo>
                    <a:pt x="317" y="40"/>
                    <a:pt x="306" y="39"/>
                    <a:pt x="299" y="45"/>
                  </a:cubicBezTo>
                  <a:cubicBezTo>
                    <a:pt x="291" y="52"/>
                    <a:pt x="275" y="54"/>
                    <a:pt x="261" y="50"/>
                  </a:cubicBezTo>
                  <a:cubicBezTo>
                    <a:pt x="249" y="47"/>
                    <a:pt x="240" y="40"/>
                    <a:pt x="237" y="32"/>
                  </a:cubicBezTo>
                  <a:cubicBezTo>
                    <a:pt x="237" y="32"/>
                    <a:pt x="237" y="31"/>
                    <a:pt x="237" y="30"/>
                  </a:cubicBezTo>
                  <a:cubicBezTo>
                    <a:pt x="234" y="21"/>
                    <a:pt x="226" y="13"/>
                    <a:pt x="218" y="8"/>
                  </a:cubicBezTo>
                  <a:cubicBezTo>
                    <a:pt x="217" y="6"/>
                    <a:pt x="214" y="5"/>
                    <a:pt x="212" y="4"/>
                  </a:cubicBezTo>
                  <a:cubicBezTo>
                    <a:pt x="211" y="4"/>
                    <a:pt x="210" y="3"/>
                    <a:pt x="209" y="3"/>
                  </a:cubicBezTo>
                  <a:cubicBezTo>
                    <a:pt x="204" y="1"/>
                    <a:pt x="199" y="1"/>
                    <a:pt x="199" y="1"/>
                  </a:cubicBezTo>
                  <a:cubicBezTo>
                    <a:pt x="198" y="1"/>
                    <a:pt x="198" y="1"/>
                    <a:pt x="198" y="1"/>
                  </a:cubicBezTo>
                  <a:cubicBezTo>
                    <a:pt x="196" y="1"/>
                    <a:pt x="194" y="1"/>
                    <a:pt x="191" y="1"/>
                  </a:cubicBezTo>
                  <a:cubicBezTo>
                    <a:pt x="170" y="0"/>
                    <a:pt x="145" y="6"/>
                    <a:pt x="124" y="18"/>
                  </a:cubicBezTo>
                  <a:cubicBezTo>
                    <a:pt x="100" y="32"/>
                    <a:pt x="83" y="52"/>
                    <a:pt x="77" y="74"/>
                  </a:cubicBezTo>
                  <a:cubicBezTo>
                    <a:pt x="77" y="75"/>
                    <a:pt x="77" y="75"/>
                    <a:pt x="76" y="75"/>
                  </a:cubicBezTo>
                  <a:cubicBezTo>
                    <a:pt x="75" y="75"/>
                    <a:pt x="73" y="75"/>
                    <a:pt x="71" y="77"/>
                  </a:cubicBezTo>
                  <a:cubicBezTo>
                    <a:pt x="67" y="81"/>
                    <a:pt x="67" y="81"/>
                    <a:pt x="67" y="81"/>
                  </a:cubicBezTo>
                  <a:cubicBezTo>
                    <a:pt x="48" y="61"/>
                    <a:pt x="48" y="61"/>
                    <a:pt x="48" y="61"/>
                  </a:cubicBezTo>
                  <a:cubicBezTo>
                    <a:pt x="0" y="107"/>
                    <a:pt x="0" y="107"/>
                    <a:pt x="0" y="107"/>
                  </a:cubicBezTo>
                  <a:cubicBezTo>
                    <a:pt x="61" y="172"/>
                    <a:pt x="61" y="172"/>
                    <a:pt x="61" y="172"/>
                  </a:cubicBezTo>
                  <a:cubicBezTo>
                    <a:pt x="110" y="127"/>
                    <a:pt x="110" y="127"/>
                    <a:pt x="110" y="127"/>
                  </a:cubicBezTo>
                  <a:cubicBezTo>
                    <a:pt x="91" y="107"/>
                    <a:pt x="91" y="107"/>
                    <a:pt x="91" y="107"/>
                  </a:cubicBezTo>
                  <a:cubicBezTo>
                    <a:pt x="96" y="103"/>
                    <a:pt x="96" y="103"/>
                    <a:pt x="96" y="103"/>
                  </a:cubicBezTo>
                  <a:cubicBezTo>
                    <a:pt x="98" y="101"/>
                    <a:pt x="98" y="98"/>
                    <a:pt x="97" y="96"/>
                  </a:cubicBezTo>
                  <a:cubicBezTo>
                    <a:pt x="103" y="95"/>
                    <a:pt x="109" y="90"/>
                    <a:pt x="110" y="83"/>
                  </a:cubicBezTo>
                  <a:cubicBezTo>
                    <a:pt x="114" y="70"/>
                    <a:pt x="125" y="58"/>
                    <a:pt x="141" y="48"/>
                  </a:cubicBezTo>
                  <a:cubicBezTo>
                    <a:pt x="145" y="46"/>
                    <a:pt x="148" y="45"/>
                    <a:pt x="152" y="43"/>
                  </a:cubicBezTo>
                  <a:cubicBezTo>
                    <a:pt x="128" y="118"/>
                    <a:pt x="128" y="118"/>
                    <a:pt x="128" y="118"/>
                  </a:cubicBezTo>
                  <a:cubicBezTo>
                    <a:pt x="127" y="123"/>
                    <a:pt x="126" y="128"/>
                    <a:pt x="127" y="132"/>
                  </a:cubicBezTo>
                  <a:cubicBezTo>
                    <a:pt x="110" y="177"/>
                    <a:pt x="110" y="177"/>
                    <a:pt x="110" y="177"/>
                  </a:cubicBezTo>
                  <a:cubicBezTo>
                    <a:pt x="57" y="180"/>
                    <a:pt x="57" y="180"/>
                    <a:pt x="57" y="180"/>
                  </a:cubicBezTo>
                  <a:cubicBezTo>
                    <a:pt x="46" y="180"/>
                    <a:pt x="37" y="190"/>
                    <a:pt x="38" y="201"/>
                  </a:cubicBezTo>
                  <a:cubicBezTo>
                    <a:pt x="38" y="212"/>
                    <a:pt x="47" y="221"/>
                    <a:pt x="58" y="221"/>
                  </a:cubicBezTo>
                  <a:cubicBezTo>
                    <a:pt x="59" y="221"/>
                    <a:pt x="59" y="221"/>
                    <a:pt x="59" y="221"/>
                  </a:cubicBezTo>
                  <a:cubicBezTo>
                    <a:pt x="126" y="217"/>
                    <a:pt x="126" y="217"/>
                    <a:pt x="126" y="217"/>
                  </a:cubicBezTo>
                  <a:cubicBezTo>
                    <a:pt x="134" y="217"/>
                    <a:pt x="141" y="212"/>
                    <a:pt x="144" y="204"/>
                  </a:cubicBezTo>
                  <a:cubicBezTo>
                    <a:pt x="159" y="165"/>
                    <a:pt x="159" y="165"/>
                    <a:pt x="159" y="165"/>
                  </a:cubicBezTo>
                  <a:cubicBezTo>
                    <a:pt x="160" y="165"/>
                    <a:pt x="162" y="166"/>
                    <a:pt x="164" y="166"/>
                  </a:cubicBezTo>
                  <a:cubicBezTo>
                    <a:pt x="191" y="205"/>
                    <a:pt x="191" y="205"/>
                    <a:pt x="191" y="205"/>
                  </a:cubicBezTo>
                  <a:cubicBezTo>
                    <a:pt x="168" y="290"/>
                    <a:pt x="168" y="290"/>
                    <a:pt x="168" y="290"/>
                  </a:cubicBezTo>
                  <a:cubicBezTo>
                    <a:pt x="165" y="301"/>
                    <a:pt x="171" y="313"/>
                    <a:pt x="182" y="316"/>
                  </a:cubicBezTo>
                  <a:cubicBezTo>
                    <a:pt x="184" y="316"/>
                    <a:pt x="186" y="316"/>
                    <a:pt x="188" y="316"/>
                  </a:cubicBezTo>
                  <a:cubicBezTo>
                    <a:pt x="197" y="316"/>
                    <a:pt x="205" y="310"/>
                    <a:pt x="208" y="301"/>
                  </a:cubicBezTo>
                  <a:cubicBezTo>
                    <a:pt x="233" y="206"/>
                    <a:pt x="233" y="206"/>
                    <a:pt x="233" y="206"/>
                  </a:cubicBezTo>
                  <a:cubicBezTo>
                    <a:pt x="235" y="200"/>
                    <a:pt x="234" y="194"/>
                    <a:pt x="230" y="189"/>
                  </a:cubicBezTo>
                  <a:cubicBezTo>
                    <a:pt x="203" y="150"/>
                    <a:pt x="203" y="150"/>
                    <a:pt x="203" y="150"/>
                  </a:cubicBezTo>
                  <a:cubicBezTo>
                    <a:pt x="205" y="148"/>
                    <a:pt x="206" y="146"/>
                    <a:pt x="206" y="144"/>
                  </a:cubicBezTo>
                  <a:cubicBezTo>
                    <a:pt x="229" y="74"/>
                    <a:pt x="229" y="74"/>
                    <a:pt x="229" y="74"/>
                  </a:cubicBezTo>
                  <a:cubicBezTo>
                    <a:pt x="235" y="78"/>
                    <a:pt x="243" y="81"/>
                    <a:pt x="251" y="84"/>
                  </a:cubicBezTo>
                  <a:cubicBezTo>
                    <a:pt x="259" y="86"/>
                    <a:pt x="267" y="87"/>
                    <a:pt x="275" y="87"/>
                  </a:cubicBezTo>
                  <a:cubicBezTo>
                    <a:pt x="293" y="87"/>
                    <a:pt x="310" y="82"/>
                    <a:pt x="322" y="72"/>
                  </a:cubicBezTo>
                  <a:cubicBezTo>
                    <a:pt x="329" y="65"/>
                    <a:pt x="330" y="54"/>
                    <a:pt x="324" y="47"/>
                  </a:cubicBezTo>
                  <a:close/>
                  <a:moveTo>
                    <a:pt x="93" y="100"/>
                  </a:moveTo>
                  <a:cubicBezTo>
                    <a:pt x="88" y="104"/>
                    <a:pt x="88" y="104"/>
                    <a:pt x="88" y="104"/>
                  </a:cubicBezTo>
                  <a:cubicBezTo>
                    <a:pt x="70" y="84"/>
                    <a:pt x="70" y="84"/>
                    <a:pt x="70" y="84"/>
                  </a:cubicBezTo>
                  <a:cubicBezTo>
                    <a:pt x="74" y="80"/>
                    <a:pt x="74" y="80"/>
                    <a:pt x="74" y="80"/>
                  </a:cubicBezTo>
                  <a:cubicBezTo>
                    <a:pt x="75" y="80"/>
                    <a:pt x="75" y="80"/>
                    <a:pt x="76" y="80"/>
                  </a:cubicBezTo>
                  <a:cubicBezTo>
                    <a:pt x="76" y="81"/>
                    <a:pt x="76" y="81"/>
                    <a:pt x="76" y="81"/>
                  </a:cubicBezTo>
                  <a:cubicBezTo>
                    <a:pt x="77" y="88"/>
                    <a:pt x="82" y="94"/>
                    <a:pt x="89" y="96"/>
                  </a:cubicBezTo>
                  <a:cubicBezTo>
                    <a:pt x="89" y="96"/>
                    <a:pt x="90" y="96"/>
                    <a:pt x="91" y="96"/>
                  </a:cubicBezTo>
                  <a:cubicBezTo>
                    <a:pt x="91" y="96"/>
                    <a:pt x="91" y="96"/>
                    <a:pt x="91" y="96"/>
                  </a:cubicBezTo>
                  <a:cubicBezTo>
                    <a:pt x="93" y="98"/>
                    <a:pt x="93" y="98"/>
                    <a:pt x="93" y="98"/>
                  </a:cubicBezTo>
                  <a:cubicBezTo>
                    <a:pt x="93" y="99"/>
                    <a:pt x="93" y="99"/>
                    <a:pt x="93" y="100"/>
                  </a:cubicBezTo>
                  <a:close/>
                  <a:moveTo>
                    <a:pt x="93" y="100"/>
                  </a:moveTo>
                  <a:cubicBezTo>
                    <a:pt x="93" y="100"/>
                    <a:pt x="93" y="100"/>
                    <a:pt x="93" y="100"/>
                  </a:cubicBezTo>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cs typeface="+mn-ea"/>
                <a:sym typeface="+mn-lt"/>
              </a:endParaRPr>
            </a:p>
          </p:txBody>
        </p:sp>
      </p:grpSp>
      <p:sp>
        <p:nvSpPr>
          <p:cNvPr id="13" name="1        _8"/>
          <p:cNvSpPr/>
          <p:nvPr/>
        </p:nvSpPr>
        <p:spPr>
          <a:xfrm rot="13265014">
            <a:off x="7704793" y="1972517"/>
            <a:ext cx="1153642" cy="1153642"/>
          </a:xfrm>
          <a:prstGeom prst="arc">
            <a:avLst>
              <a:gd name="adj1" fmla="val 16200000"/>
              <a:gd name="adj2" fmla="val 7096491"/>
            </a:avLst>
          </a:prstGeom>
          <a:ln w="22225">
            <a:solidFill>
              <a:schemeClr val="tx2">
                <a:lumMod val="60000"/>
                <a:lumOff val="40000"/>
              </a:schemeClr>
            </a:solidFill>
            <a:prstDash val="sysDot"/>
            <a:headEnd type="stealth"/>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cs typeface="+mn-ea"/>
              <a:sym typeface="+mn-lt"/>
            </a:endParaRPr>
          </a:p>
        </p:txBody>
      </p:sp>
      <p:sp>
        <p:nvSpPr>
          <p:cNvPr id="14" name="1         _9"/>
          <p:cNvSpPr/>
          <p:nvPr/>
        </p:nvSpPr>
        <p:spPr>
          <a:xfrm rot="13265014">
            <a:off x="5122227" y="2583878"/>
            <a:ext cx="1153642" cy="1153642"/>
          </a:xfrm>
          <a:prstGeom prst="arc">
            <a:avLst>
              <a:gd name="adj1" fmla="val 16200000"/>
              <a:gd name="adj2" fmla="val 7096491"/>
            </a:avLst>
          </a:prstGeom>
          <a:ln w="22225">
            <a:solidFill>
              <a:schemeClr val="tx2">
                <a:lumMod val="60000"/>
                <a:lumOff val="40000"/>
              </a:schemeClr>
            </a:solidFill>
            <a:prstDash val="sysDot"/>
            <a:headEnd type="stealth"/>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cs typeface="+mn-ea"/>
              <a:sym typeface="+mn-lt"/>
            </a:endParaRPr>
          </a:p>
        </p:txBody>
      </p:sp>
      <p:grpSp>
        <p:nvGrpSpPr>
          <p:cNvPr id="28" name="组合 27"/>
          <p:cNvGrpSpPr/>
          <p:nvPr/>
        </p:nvGrpSpPr>
        <p:grpSpPr>
          <a:xfrm>
            <a:off x="3414514" y="3663643"/>
            <a:ext cx="2582567" cy="616724"/>
            <a:chOff x="3414514" y="3663643"/>
            <a:chExt cx="2582567" cy="616724"/>
          </a:xfrm>
        </p:grpSpPr>
        <p:sp>
          <p:nvSpPr>
            <p:cNvPr id="15" name="1         _10"/>
            <p:cNvSpPr/>
            <p:nvPr/>
          </p:nvSpPr>
          <p:spPr>
            <a:xfrm>
              <a:off x="3414514" y="3663643"/>
              <a:ext cx="2582567" cy="6167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cs typeface="+mn-ea"/>
                <a:sym typeface="+mn-lt"/>
              </a:endParaRPr>
            </a:p>
          </p:txBody>
        </p:sp>
        <p:sp>
          <p:nvSpPr>
            <p:cNvPr id="16" name="1       _11"/>
            <p:cNvSpPr/>
            <p:nvPr/>
          </p:nvSpPr>
          <p:spPr>
            <a:xfrm>
              <a:off x="3414514" y="3663643"/>
              <a:ext cx="567391" cy="6167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cs typeface="+mn-ea"/>
                <a:sym typeface="+mn-lt"/>
              </a:endParaRPr>
            </a:p>
          </p:txBody>
        </p:sp>
        <p:sp>
          <p:nvSpPr>
            <p:cNvPr id="17" name="1      _12"/>
            <p:cNvSpPr txBox="1"/>
            <p:nvPr/>
          </p:nvSpPr>
          <p:spPr>
            <a:xfrm>
              <a:off x="4038231" y="3796963"/>
              <a:ext cx="1415772" cy="338554"/>
            </a:xfrm>
            <a:prstGeom prst="rect">
              <a:avLst/>
            </a:prstGeom>
            <a:noFill/>
          </p:spPr>
          <p:txBody>
            <a:bodyPr wrap="none" rtlCol="0">
              <a:spAutoFit/>
            </a:bodyPr>
            <a:lstStyle/>
            <a:p>
              <a:r>
                <a:rPr lang="zh-CN" altLang="en-US" sz="1600" b="1" dirty="0">
                  <a:solidFill>
                    <a:schemeClr val="bg1"/>
                  </a:solidFill>
                  <a:latin typeface="微软雅黑" panose="020B0503020204020204" pitchFamily="34" charset="-122"/>
                  <a:ea typeface="微软雅黑" panose="020B0503020204020204" pitchFamily="34" charset="-122"/>
                </a:rPr>
                <a:t>我老公不同意</a:t>
              </a:r>
            </a:p>
          </p:txBody>
        </p:sp>
        <p:sp>
          <p:nvSpPr>
            <p:cNvPr id="18" name="1         _13"/>
            <p:cNvSpPr>
              <a:spLocks noEditPoints="1"/>
            </p:cNvSpPr>
            <p:nvPr/>
          </p:nvSpPr>
          <p:spPr bwMode="auto">
            <a:xfrm>
              <a:off x="3534508" y="3784789"/>
              <a:ext cx="327401" cy="374433"/>
            </a:xfrm>
            <a:custGeom>
              <a:avLst/>
              <a:gdLst>
                <a:gd name="T0" fmla="*/ 50 w 84"/>
                <a:gd name="T1" fmla="*/ 92 h 96"/>
                <a:gd name="T2" fmla="*/ 57 w 84"/>
                <a:gd name="T3" fmla="*/ 81 h 96"/>
                <a:gd name="T4" fmla="*/ 56 w 84"/>
                <a:gd name="T5" fmla="*/ 75 h 96"/>
                <a:gd name="T6" fmla="*/ 43 w 84"/>
                <a:gd name="T7" fmla="*/ 63 h 96"/>
                <a:gd name="T8" fmla="*/ 38 w 84"/>
                <a:gd name="T9" fmla="*/ 62 h 96"/>
                <a:gd name="T10" fmla="*/ 30 w 84"/>
                <a:gd name="T11" fmla="*/ 67 h 96"/>
                <a:gd name="T12" fmla="*/ 17 w 84"/>
                <a:gd name="T13" fmla="*/ 35 h 96"/>
                <a:gd name="T14" fmla="*/ 26 w 84"/>
                <a:gd name="T15" fmla="*/ 31 h 96"/>
                <a:gd name="T16" fmla="*/ 27 w 84"/>
                <a:gd name="T17" fmla="*/ 25 h 96"/>
                <a:gd name="T18" fmla="*/ 22 w 84"/>
                <a:gd name="T19" fmla="*/ 8 h 96"/>
                <a:gd name="T20" fmla="*/ 18 w 84"/>
                <a:gd name="T21" fmla="*/ 4 h 96"/>
                <a:gd name="T22" fmla="*/ 4 w 84"/>
                <a:gd name="T23" fmla="*/ 6 h 96"/>
                <a:gd name="T24" fmla="*/ 0 w 84"/>
                <a:gd name="T25" fmla="*/ 10 h 96"/>
                <a:gd name="T26" fmla="*/ 43 w 84"/>
                <a:gd name="T27" fmla="*/ 94 h 96"/>
                <a:gd name="T28" fmla="*/ 50 w 84"/>
                <a:gd name="T29" fmla="*/ 92 h 96"/>
                <a:gd name="T30" fmla="*/ 45 w 84"/>
                <a:gd name="T31" fmla="*/ 53 h 96"/>
                <a:gd name="T32" fmla="*/ 32 w 84"/>
                <a:gd name="T33" fmla="*/ 53 h 96"/>
                <a:gd name="T34" fmla="*/ 32 w 84"/>
                <a:gd name="T35" fmla="*/ 50 h 96"/>
                <a:gd name="T36" fmla="*/ 40 w 84"/>
                <a:gd name="T37" fmla="*/ 38 h 96"/>
                <a:gd name="T38" fmla="*/ 42 w 84"/>
                <a:gd name="T39" fmla="*/ 32 h 96"/>
                <a:gd name="T40" fmla="*/ 41 w 84"/>
                <a:gd name="T41" fmla="*/ 30 h 96"/>
                <a:gd name="T42" fmla="*/ 40 w 84"/>
                <a:gd name="T43" fmla="*/ 31 h 96"/>
                <a:gd name="T44" fmla="*/ 39 w 84"/>
                <a:gd name="T45" fmla="*/ 36 h 96"/>
                <a:gd name="T46" fmla="*/ 34 w 84"/>
                <a:gd name="T47" fmla="*/ 36 h 96"/>
                <a:gd name="T48" fmla="*/ 34 w 84"/>
                <a:gd name="T49" fmla="*/ 31 h 96"/>
                <a:gd name="T50" fmla="*/ 42 w 84"/>
                <a:gd name="T51" fmla="*/ 26 h 96"/>
                <a:gd name="T52" fmla="*/ 47 w 84"/>
                <a:gd name="T53" fmla="*/ 28 h 96"/>
                <a:gd name="T54" fmla="*/ 47 w 84"/>
                <a:gd name="T55" fmla="*/ 34 h 96"/>
                <a:gd name="T56" fmla="*/ 47 w 84"/>
                <a:gd name="T57" fmla="*/ 37 h 96"/>
                <a:gd name="T58" fmla="*/ 38 w 84"/>
                <a:gd name="T59" fmla="*/ 50 h 96"/>
                <a:gd name="T60" fmla="*/ 46 w 84"/>
                <a:gd name="T61" fmla="*/ 50 h 96"/>
                <a:gd name="T62" fmla="*/ 45 w 84"/>
                <a:gd name="T63" fmla="*/ 53 h 96"/>
                <a:gd name="T64" fmla="*/ 63 w 84"/>
                <a:gd name="T65" fmla="*/ 50 h 96"/>
                <a:gd name="T66" fmla="*/ 60 w 84"/>
                <a:gd name="T67" fmla="*/ 50 h 96"/>
                <a:gd name="T68" fmla="*/ 60 w 84"/>
                <a:gd name="T69" fmla="*/ 53 h 96"/>
                <a:gd name="T70" fmla="*/ 54 w 84"/>
                <a:gd name="T71" fmla="*/ 53 h 96"/>
                <a:gd name="T72" fmla="*/ 54 w 84"/>
                <a:gd name="T73" fmla="*/ 50 h 96"/>
                <a:gd name="T74" fmla="*/ 46 w 84"/>
                <a:gd name="T75" fmla="*/ 50 h 96"/>
                <a:gd name="T76" fmla="*/ 47 w 84"/>
                <a:gd name="T77" fmla="*/ 46 h 96"/>
                <a:gd name="T78" fmla="*/ 55 w 84"/>
                <a:gd name="T79" fmla="*/ 26 h 96"/>
                <a:gd name="T80" fmla="*/ 63 w 84"/>
                <a:gd name="T81" fmla="*/ 26 h 96"/>
                <a:gd name="T82" fmla="*/ 61 w 84"/>
                <a:gd name="T83" fmla="*/ 46 h 96"/>
                <a:gd name="T84" fmla="*/ 63 w 84"/>
                <a:gd name="T85" fmla="*/ 46 h 96"/>
                <a:gd name="T86" fmla="*/ 63 w 84"/>
                <a:gd name="T87" fmla="*/ 50 h 96"/>
                <a:gd name="T88" fmla="*/ 55 w 84"/>
                <a:gd name="T89" fmla="*/ 46 h 96"/>
                <a:gd name="T90" fmla="*/ 52 w 84"/>
                <a:gd name="T91" fmla="*/ 46 h 96"/>
                <a:gd name="T92" fmla="*/ 56 w 84"/>
                <a:gd name="T93" fmla="*/ 35 h 96"/>
                <a:gd name="T94" fmla="*/ 55 w 84"/>
                <a:gd name="T95" fmla="*/ 46 h 96"/>
                <a:gd name="T96" fmla="*/ 43 w 84"/>
                <a:gd name="T97" fmla="*/ 0 h 96"/>
                <a:gd name="T98" fmla="*/ 72 w 84"/>
                <a:gd name="T99" fmla="*/ 12 h 96"/>
                <a:gd name="T100" fmla="*/ 84 w 84"/>
                <a:gd name="T101" fmla="*/ 41 h 96"/>
                <a:gd name="T102" fmla="*/ 72 w 84"/>
                <a:gd name="T103" fmla="*/ 71 h 96"/>
                <a:gd name="T104" fmla="*/ 65 w 84"/>
                <a:gd name="T105" fmla="*/ 76 h 96"/>
                <a:gd name="T106" fmla="*/ 63 w 84"/>
                <a:gd name="T107" fmla="*/ 73 h 96"/>
                <a:gd name="T108" fmla="*/ 59 w 84"/>
                <a:gd name="T109" fmla="*/ 69 h 96"/>
                <a:gd name="T110" fmla="*/ 66 w 84"/>
                <a:gd name="T111" fmla="*/ 64 h 96"/>
                <a:gd name="T112" fmla="*/ 75 w 84"/>
                <a:gd name="T113" fmla="*/ 41 h 96"/>
                <a:gd name="T114" fmla="*/ 66 w 84"/>
                <a:gd name="T115" fmla="*/ 19 h 96"/>
                <a:gd name="T116" fmla="*/ 43 w 84"/>
                <a:gd name="T117" fmla="*/ 10 h 96"/>
                <a:gd name="T118" fmla="*/ 31 w 84"/>
                <a:gd name="T119" fmla="*/ 12 h 96"/>
                <a:gd name="T120" fmla="*/ 29 w 84"/>
                <a:gd name="T121" fmla="*/ 6 h 96"/>
                <a:gd name="T122" fmla="*/ 28 w 84"/>
                <a:gd name="T123" fmla="*/ 3 h 96"/>
                <a:gd name="T124" fmla="*/ 43 w 84"/>
                <a:gd name="T125"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4" h="96">
                  <a:moveTo>
                    <a:pt x="50" y="92"/>
                  </a:moveTo>
                  <a:cubicBezTo>
                    <a:pt x="52" y="88"/>
                    <a:pt x="55" y="84"/>
                    <a:pt x="57" y="81"/>
                  </a:cubicBezTo>
                  <a:cubicBezTo>
                    <a:pt x="58" y="79"/>
                    <a:pt x="58" y="77"/>
                    <a:pt x="56" y="75"/>
                  </a:cubicBezTo>
                  <a:cubicBezTo>
                    <a:pt x="52" y="71"/>
                    <a:pt x="48" y="67"/>
                    <a:pt x="43" y="63"/>
                  </a:cubicBezTo>
                  <a:cubicBezTo>
                    <a:pt x="41" y="61"/>
                    <a:pt x="40" y="61"/>
                    <a:pt x="38" y="62"/>
                  </a:cubicBezTo>
                  <a:cubicBezTo>
                    <a:pt x="35" y="63"/>
                    <a:pt x="33" y="65"/>
                    <a:pt x="30" y="67"/>
                  </a:cubicBezTo>
                  <a:cubicBezTo>
                    <a:pt x="21" y="53"/>
                    <a:pt x="19" y="45"/>
                    <a:pt x="17" y="35"/>
                  </a:cubicBezTo>
                  <a:cubicBezTo>
                    <a:pt x="20" y="34"/>
                    <a:pt x="23" y="32"/>
                    <a:pt x="26" y="31"/>
                  </a:cubicBezTo>
                  <a:cubicBezTo>
                    <a:pt x="27" y="30"/>
                    <a:pt x="28" y="28"/>
                    <a:pt x="27" y="25"/>
                  </a:cubicBezTo>
                  <a:cubicBezTo>
                    <a:pt x="26" y="20"/>
                    <a:pt x="24" y="14"/>
                    <a:pt x="22" y="8"/>
                  </a:cubicBezTo>
                  <a:cubicBezTo>
                    <a:pt x="22" y="6"/>
                    <a:pt x="20" y="4"/>
                    <a:pt x="18" y="4"/>
                  </a:cubicBezTo>
                  <a:cubicBezTo>
                    <a:pt x="14" y="5"/>
                    <a:pt x="9" y="5"/>
                    <a:pt x="4" y="6"/>
                  </a:cubicBezTo>
                  <a:cubicBezTo>
                    <a:pt x="0" y="6"/>
                    <a:pt x="0" y="7"/>
                    <a:pt x="0" y="10"/>
                  </a:cubicBezTo>
                  <a:cubicBezTo>
                    <a:pt x="1" y="46"/>
                    <a:pt x="15" y="78"/>
                    <a:pt x="43" y="94"/>
                  </a:cubicBezTo>
                  <a:cubicBezTo>
                    <a:pt x="46" y="96"/>
                    <a:pt x="47" y="96"/>
                    <a:pt x="50" y="92"/>
                  </a:cubicBezTo>
                  <a:close/>
                  <a:moveTo>
                    <a:pt x="45" y="53"/>
                  </a:moveTo>
                  <a:cubicBezTo>
                    <a:pt x="32" y="53"/>
                    <a:pt x="32" y="53"/>
                    <a:pt x="32" y="53"/>
                  </a:cubicBezTo>
                  <a:cubicBezTo>
                    <a:pt x="32" y="50"/>
                    <a:pt x="32" y="50"/>
                    <a:pt x="32" y="50"/>
                  </a:cubicBezTo>
                  <a:cubicBezTo>
                    <a:pt x="40" y="38"/>
                    <a:pt x="40" y="38"/>
                    <a:pt x="40" y="38"/>
                  </a:cubicBezTo>
                  <a:cubicBezTo>
                    <a:pt x="41" y="36"/>
                    <a:pt x="42" y="34"/>
                    <a:pt x="42" y="32"/>
                  </a:cubicBezTo>
                  <a:cubicBezTo>
                    <a:pt x="42" y="31"/>
                    <a:pt x="42" y="30"/>
                    <a:pt x="41" y="30"/>
                  </a:cubicBezTo>
                  <a:cubicBezTo>
                    <a:pt x="40" y="30"/>
                    <a:pt x="40" y="31"/>
                    <a:pt x="40" y="31"/>
                  </a:cubicBezTo>
                  <a:cubicBezTo>
                    <a:pt x="39" y="36"/>
                    <a:pt x="39" y="36"/>
                    <a:pt x="39" y="36"/>
                  </a:cubicBezTo>
                  <a:cubicBezTo>
                    <a:pt x="34" y="36"/>
                    <a:pt x="34" y="36"/>
                    <a:pt x="34" y="36"/>
                  </a:cubicBezTo>
                  <a:cubicBezTo>
                    <a:pt x="34" y="31"/>
                    <a:pt x="34" y="31"/>
                    <a:pt x="34" y="31"/>
                  </a:cubicBezTo>
                  <a:cubicBezTo>
                    <a:pt x="35" y="28"/>
                    <a:pt x="37" y="26"/>
                    <a:pt x="42" y="26"/>
                  </a:cubicBezTo>
                  <a:cubicBezTo>
                    <a:pt x="44" y="26"/>
                    <a:pt x="46" y="27"/>
                    <a:pt x="47" y="28"/>
                  </a:cubicBezTo>
                  <a:cubicBezTo>
                    <a:pt x="48" y="29"/>
                    <a:pt x="48" y="31"/>
                    <a:pt x="47" y="34"/>
                  </a:cubicBezTo>
                  <a:cubicBezTo>
                    <a:pt x="47" y="35"/>
                    <a:pt x="47" y="36"/>
                    <a:pt x="47" y="37"/>
                  </a:cubicBezTo>
                  <a:cubicBezTo>
                    <a:pt x="38" y="50"/>
                    <a:pt x="38" y="50"/>
                    <a:pt x="38" y="50"/>
                  </a:cubicBezTo>
                  <a:cubicBezTo>
                    <a:pt x="46" y="50"/>
                    <a:pt x="46" y="50"/>
                    <a:pt x="46" y="50"/>
                  </a:cubicBezTo>
                  <a:cubicBezTo>
                    <a:pt x="45" y="53"/>
                    <a:pt x="45" y="53"/>
                    <a:pt x="45" y="53"/>
                  </a:cubicBezTo>
                  <a:close/>
                  <a:moveTo>
                    <a:pt x="63" y="50"/>
                  </a:moveTo>
                  <a:cubicBezTo>
                    <a:pt x="60" y="50"/>
                    <a:pt x="60" y="50"/>
                    <a:pt x="60" y="50"/>
                  </a:cubicBezTo>
                  <a:cubicBezTo>
                    <a:pt x="60" y="53"/>
                    <a:pt x="60" y="53"/>
                    <a:pt x="60" y="53"/>
                  </a:cubicBezTo>
                  <a:cubicBezTo>
                    <a:pt x="54" y="53"/>
                    <a:pt x="54" y="53"/>
                    <a:pt x="54" y="53"/>
                  </a:cubicBezTo>
                  <a:cubicBezTo>
                    <a:pt x="54" y="50"/>
                    <a:pt x="54" y="50"/>
                    <a:pt x="54" y="50"/>
                  </a:cubicBezTo>
                  <a:cubicBezTo>
                    <a:pt x="46" y="50"/>
                    <a:pt x="46" y="50"/>
                    <a:pt x="46" y="50"/>
                  </a:cubicBezTo>
                  <a:cubicBezTo>
                    <a:pt x="47" y="46"/>
                    <a:pt x="47" y="46"/>
                    <a:pt x="47" y="46"/>
                  </a:cubicBezTo>
                  <a:cubicBezTo>
                    <a:pt x="55" y="26"/>
                    <a:pt x="55" y="26"/>
                    <a:pt x="55" y="26"/>
                  </a:cubicBezTo>
                  <a:cubicBezTo>
                    <a:pt x="63" y="26"/>
                    <a:pt x="63" y="26"/>
                    <a:pt x="63" y="26"/>
                  </a:cubicBezTo>
                  <a:cubicBezTo>
                    <a:pt x="61" y="46"/>
                    <a:pt x="61" y="46"/>
                    <a:pt x="61" y="46"/>
                  </a:cubicBezTo>
                  <a:cubicBezTo>
                    <a:pt x="63" y="46"/>
                    <a:pt x="63" y="46"/>
                    <a:pt x="63" y="46"/>
                  </a:cubicBezTo>
                  <a:cubicBezTo>
                    <a:pt x="63" y="50"/>
                    <a:pt x="63" y="50"/>
                    <a:pt x="63" y="50"/>
                  </a:cubicBezTo>
                  <a:close/>
                  <a:moveTo>
                    <a:pt x="55" y="46"/>
                  </a:moveTo>
                  <a:cubicBezTo>
                    <a:pt x="52" y="46"/>
                    <a:pt x="52" y="46"/>
                    <a:pt x="52" y="46"/>
                  </a:cubicBezTo>
                  <a:cubicBezTo>
                    <a:pt x="56" y="35"/>
                    <a:pt x="56" y="35"/>
                    <a:pt x="56" y="35"/>
                  </a:cubicBezTo>
                  <a:cubicBezTo>
                    <a:pt x="55" y="46"/>
                    <a:pt x="55" y="46"/>
                    <a:pt x="55" y="46"/>
                  </a:cubicBezTo>
                  <a:close/>
                  <a:moveTo>
                    <a:pt x="43" y="0"/>
                  </a:moveTo>
                  <a:cubicBezTo>
                    <a:pt x="54" y="0"/>
                    <a:pt x="65" y="5"/>
                    <a:pt x="72" y="12"/>
                  </a:cubicBezTo>
                  <a:cubicBezTo>
                    <a:pt x="80" y="20"/>
                    <a:pt x="84" y="30"/>
                    <a:pt x="84" y="41"/>
                  </a:cubicBezTo>
                  <a:cubicBezTo>
                    <a:pt x="84" y="53"/>
                    <a:pt x="80" y="63"/>
                    <a:pt x="72" y="71"/>
                  </a:cubicBezTo>
                  <a:cubicBezTo>
                    <a:pt x="70" y="73"/>
                    <a:pt x="68" y="75"/>
                    <a:pt x="65" y="76"/>
                  </a:cubicBezTo>
                  <a:cubicBezTo>
                    <a:pt x="65" y="75"/>
                    <a:pt x="64" y="74"/>
                    <a:pt x="63" y="73"/>
                  </a:cubicBezTo>
                  <a:cubicBezTo>
                    <a:pt x="59" y="69"/>
                    <a:pt x="59" y="69"/>
                    <a:pt x="59" y="69"/>
                  </a:cubicBezTo>
                  <a:cubicBezTo>
                    <a:pt x="61" y="68"/>
                    <a:pt x="64" y="66"/>
                    <a:pt x="66" y="64"/>
                  </a:cubicBezTo>
                  <a:cubicBezTo>
                    <a:pt x="71" y="58"/>
                    <a:pt x="75" y="50"/>
                    <a:pt x="75" y="41"/>
                  </a:cubicBezTo>
                  <a:cubicBezTo>
                    <a:pt x="75" y="33"/>
                    <a:pt x="71" y="25"/>
                    <a:pt x="66" y="19"/>
                  </a:cubicBezTo>
                  <a:cubicBezTo>
                    <a:pt x="60" y="13"/>
                    <a:pt x="52" y="10"/>
                    <a:pt x="43" y="10"/>
                  </a:cubicBezTo>
                  <a:cubicBezTo>
                    <a:pt x="39" y="10"/>
                    <a:pt x="35" y="11"/>
                    <a:pt x="31" y="12"/>
                  </a:cubicBezTo>
                  <a:cubicBezTo>
                    <a:pt x="29" y="6"/>
                    <a:pt x="29" y="6"/>
                    <a:pt x="29" y="6"/>
                  </a:cubicBezTo>
                  <a:cubicBezTo>
                    <a:pt x="29" y="5"/>
                    <a:pt x="28" y="4"/>
                    <a:pt x="28" y="3"/>
                  </a:cubicBezTo>
                  <a:cubicBezTo>
                    <a:pt x="33" y="1"/>
                    <a:pt x="38" y="0"/>
                    <a:pt x="43" y="0"/>
                  </a:cubicBezTo>
                  <a:close/>
                </a:path>
              </a:pathLst>
            </a:custGeom>
            <a:solidFill>
              <a:schemeClr val="bg1"/>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solidFill>
                <a:cs typeface="+mn-ea"/>
                <a:sym typeface="+mn-lt"/>
              </a:endParaRPr>
            </a:p>
          </p:txBody>
        </p:sp>
      </p:grpSp>
      <p:grpSp>
        <p:nvGrpSpPr>
          <p:cNvPr id="30" name="组合 29"/>
          <p:cNvGrpSpPr/>
          <p:nvPr/>
        </p:nvGrpSpPr>
        <p:grpSpPr>
          <a:xfrm>
            <a:off x="5997080" y="3046919"/>
            <a:ext cx="2582567" cy="616724"/>
            <a:chOff x="5997080" y="3046919"/>
            <a:chExt cx="2582567" cy="616724"/>
          </a:xfrm>
        </p:grpSpPr>
        <p:sp>
          <p:nvSpPr>
            <p:cNvPr id="19" name="1         _14"/>
            <p:cNvSpPr/>
            <p:nvPr/>
          </p:nvSpPr>
          <p:spPr>
            <a:xfrm>
              <a:off x="5997080" y="3046919"/>
              <a:ext cx="2582567" cy="6167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cs typeface="+mn-ea"/>
                <a:sym typeface="+mn-lt"/>
              </a:endParaRPr>
            </a:p>
          </p:txBody>
        </p:sp>
        <p:sp>
          <p:nvSpPr>
            <p:cNvPr id="20" name="1          _15"/>
            <p:cNvSpPr/>
            <p:nvPr/>
          </p:nvSpPr>
          <p:spPr>
            <a:xfrm>
              <a:off x="5997080" y="3046919"/>
              <a:ext cx="567391" cy="6167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cs typeface="+mn-ea"/>
                <a:sym typeface="+mn-lt"/>
              </a:endParaRPr>
            </a:p>
          </p:txBody>
        </p:sp>
        <p:sp>
          <p:nvSpPr>
            <p:cNvPr id="21" name="1        _16"/>
            <p:cNvSpPr txBox="1"/>
            <p:nvPr/>
          </p:nvSpPr>
          <p:spPr>
            <a:xfrm>
              <a:off x="6661069" y="3180238"/>
              <a:ext cx="1210588" cy="338554"/>
            </a:xfrm>
            <a:prstGeom prst="rect">
              <a:avLst/>
            </a:prstGeom>
            <a:noFill/>
          </p:spPr>
          <p:txBody>
            <a:bodyPr wrap="none" rtlCol="0">
              <a:spAutoFit/>
            </a:bodyPr>
            <a:lstStyle/>
            <a:p>
              <a:r>
                <a:rPr lang="zh-CN" altLang="en-US" sz="1600" b="1" dirty="0">
                  <a:solidFill>
                    <a:schemeClr val="bg1"/>
                  </a:solidFill>
                  <a:latin typeface="微软雅黑" panose="020B0503020204020204" pitchFamily="34" charset="-122"/>
                  <a:ea typeface="微软雅黑" panose="020B0503020204020204" pitchFamily="34" charset="-122"/>
                </a:rPr>
                <a:t>保险不吉利</a:t>
              </a:r>
              <a:endParaRPr lang="en-GB" altLang="zh-CN" sz="1600" b="1" dirty="0">
                <a:solidFill>
                  <a:schemeClr val="bg1"/>
                </a:solidFill>
                <a:cs typeface="+mn-ea"/>
                <a:sym typeface="+mn-lt"/>
              </a:endParaRPr>
            </a:p>
          </p:txBody>
        </p:sp>
        <p:sp>
          <p:nvSpPr>
            <p:cNvPr id="22" name="1        _17"/>
            <p:cNvSpPr>
              <a:spLocks noEditPoints="1"/>
            </p:cNvSpPr>
            <p:nvPr/>
          </p:nvSpPr>
          <p:spPr bwMode="auto">
            <a:xfrm>
              <a:off x="6145258" y="3169467"/>
              <a:ext cx="262282" cy="414227"/>
            </a:xfrm>
            <a:custGeom>
              <a:avLst/>
              <a:gdLst>
                <a:gd name="T0" fmla="*/ 57 w 67"/>
                <a:gd name="T1" fmla="*/ 10 h 106"/>
                <a:gd name="T2" fmla="*/ 62 w 67"/>
                <a:gd name="T3" fmla="*/ 51 h 106"/>
                <a:gd name="T4" fmla="*/ 51 w 67"/>
                <a:gd name="T5" fmla="*/ 66 h 106"/>
                <a:gd name="T6" fmla="*/ 55 w 67"/>
                <a:gd name="T7" fmla="*/ 65 h 106"/>
                <a:gd name="T8" fmla="*/ 57 w 67"/>
                <a:gd name="T9" fmla="*/ 73 h 106"/>
                <a:gd name="T10" fmla="*/ 56 w 67"/>
                <a:gd name="T11" fmla="*/ 80 h 106"/>
                <a:gd name="T12" fmla="*/ 57 w 67"/>
                <a:gd name="T13" fmla="*/ 86 h 106"/>
                <a:gd name="T14" fmla="*/ 55 w 67"/>
                <a:gd name="T15" fmla="*/ 93 h 106"/>
                <a:gd name="T16" fmla="*/ 15 w 67"/>
                <a:gd name="T17" fmla="*/ 97 h 106"/>
                <a:gd name="T18" fmla="*/ 12 w 67"/>
                <a:gd name="T19" fmla="*/ 95 h 106"/>
                <a:gd name="T20" fmla="*/ 12 w 67"/>
                <a:gd name="T21" fmla="*/ 83 h 106"/>
                <a:gd name="T22" fmla="*/ 12 w 67"/>
                <a:gd name="T23" fmla="*/ 82 h 106"/>
                <a:gd name="T24" fmla="*/ 12 w 67"/>
                <a:gd name="T25" fmla="*/ 71 h 106"/>
                <a:gd name="T26" fmla="*/ 15 w 67"/>
                <a:gd name="T27" fmla="*/ 69 h 106"/>
                <a:gd name="T28" fmla="*/ 16 w 67"/>
                <a:gd name="T29" fmla="*/ 63 h 106"/>
                <a:gd name="T30" fmla="*/ 0 w 67"/>
                <a:gd name="T31" fmla="*/ 34 h 106"/>
                <a:gd name="T32" fmla="*/ 33 w 67"/>
                <a:gd name="T33" fmla="*/ 0 h 106"/>
                <a:gd name="T34" fmla="*/ 28 w 67"/>
                <a:gd name="T35" fmla="*/ 41 h 106"/>
                <a:gd name="T36" fmla="*/ 30 w 67"/>
                <a:gd name="T37" fmla="*/ 39 h 106"/>
                <a:gd name="T38" fmla="*/ 33 w 67"/>
                <a:gd name="T39" fmla="*/ 41 h 106"/>
                <a:gd name="T40" fmla="*/ 36 w 67"/>
                <a:gd name="T41" fmla="*/ 39 h 106"/>
                <a:gd name="T42" fmla="*/ 39 w 67"/>
                <a:gd name="T43" fmla="*/ 41 h 106"/>
                <a:gd name="T44" fmla="*/ 43 w 67"/>
                <a:gd name="T45" fmla="*/ 38 h 106"/>
                <a:gd name="T46" fmla="*/ 39 w 67"/>
                <a:gd name="T47" fmla="*/ 52 h 106"/>
                <a:gd name="T48" fmla="*/ 44 w 67"/>
                <a:gd name="T49" fmla="*/ 66 h 106"/>
                <a:gd name="T50" fmla="*/ 44 w 67"/>
                <a:gd name="T51" fmla="*/ 58 h 106"/>
                <a:gd name="T52" fmla="*/ 56 w 67"/>
                <a:gd name="T53" fmla="*/ 47 h 106"/>
                <a:gd name="T54" fmla="*/ 52 w 67"/>
                <a:gd name="T55" fmla="*/ 15 h 106"/>
                <a:gd name="T56" fmla="*/ 15 w 67"/>
                <a:gd name="T57" fmla="*/ 15 h 106"/>
                <a:gd name="T58" fmla="*/ 11 w 67"/>
                <a:gd name="T59" fmla="*/ 48 h 106"/>
                <a:gd name="T60" fmla="*/ 23 w 67"/>
                <a:gd name="T61" fmla="*/ 59 h 106"/>
                <a:gd name="T62" fmla="*/ 23 w 67"/>
                <a:gd name="T63" fmla="*/ 67 h 106"/>
                <a:gd name="T64" fmla="*/ 29 w 67"/>
                <a:gd name="T65" fmla="*/ 52 h 106"/>
                <a:gd name="T66" fmla="*/ 25 w 67"/>
                <a:gd name="T67" fmla="*/ 38 h 106"/>
                <a:gd name="T68" fmla="*/ 40 w 67"/>
                <a:gd name="T69" fmla="*/ 43 h 106"/>
                <a:gd name="T70" fmla="*/ 36 w 67"/>
                <a:gd name="T71" fmla="*/ 42 h 106"/>
                <a:gd name="T72" fmla="*/ 30 w 67"/>
                <a:gd name="T73" fmla="*/ 42 h 106"/>
                <a:gd name="T74" fmla="*/ 27 w 67"/>
                <a:gd name="T75" fmla="*/ 42 h 106"/>
                <a:gd name="T76" fmla="*/ 32 w 67"/>
                <a:gd name="T77" fmla="*/ 51 h 106"/>
                <a:gd name="T78" fmla="*/ 32 w 67"/>
                <a:gd name="T79" fmla="*/ 67 h 106"/>
                <a:gd name="T80" fmla="*/ 35 w 67"/>
                <a:gd name="T81" fmla="*/ 51 h 106"/>
                <a:gd name="T82" fmla="*/ 35 w 67"/>
                <a:gd name="T83" fmla="*/ 50 h 106"/>
                <a:gd name="T84" fmla="*/ 43 w 67"/>
                <a:gd name="T85" fmla="*/ 96 h 106"/>
                <a:gd name="T86" fmla="*/ 34 w 67"/>
                <a:gd name="T87" fmla="*/ 106 h 106"/>
                <a:gd name="T88" fmla="*/ 43 w 67"/>
                <a:gd name="T89" fmla="*/ 96 h 106"/>
                <a:gd name="T90" fmla="*/ 17 w 67"/>
                <a:gd name="T91" fmla="*/ 88 h 106"/>
                <a:gd name="T92" fmla="*/ 17 w 67"/>
                <a:gd name="T93" fmla="*/ 90 h 106"/>
                <a:gd name="T94" fmla="*/ 50 w 67"/>
                <a:gd name="T95" fmla="*/ 86 h 106"/>
                <a:gd name="T96" fmla="*/ 50 w 67"/>
                <a:gd name="T97" fmla="*/ 73 h 106"/>
                <a:gd name="T98" fmla="*/ 17 w 67"/>
                <a:gd name="T99" fmla="*/ 77 h 106"/>
                <a:gd name="T100" fmla="*/ 50 w 67"/>
                <a:gd name="T101" fmla="*/ 74 h 106"/>
                <a:gd name="T102" fmla="*/ 50 w 67"/>
                <a:gd name="T103" fmla="*/ 7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7" h="106">
                  <a:moveTo>
                    <a:pt x="33" y="0"/>
                  </a:moveTo>
                  <a:cubicBezTo>
                    <a:pt x="43" y="0"/>
                    <a:pt x="51" y="4"/>
                    <a:pt x="57" y="10"/>
                  </a:cubicBezTo>
                  <a:cubicBezTo>
                    <a:pt x="63" y="16"/>
                    <a:pt x="67" y="25"/>
                    <a:pt x="67" y="34"/>
                  </a:cubicBezTo>
                  <a:cubicBezTo>
                    <a:pt x="67" y="40"/>
                    <a:pt x="65" y="46"/>
                    <a:pt x="62" y="51"/>
                  </a:cubicBezTo>
                  <a:cubicBezTo>
                    <a:pt x="59" y="56"/>
                    <a:pt x="56" y="59"/>
                    <a:pt x="51" y="62"/>
                  </a:cubicBezTo>
                  <a:cubicBezTo>
                    <a:pt x="51" y="66"/>
                    <a:pt x="51" y="66"/>
                    <a:pt x="51" y="66"/>
                  </a:cubicBezTo>
                  <a:cubicBezTo>
                    <a:pt x="53" y="66"/>
                    <a:pt x="53" y="66"/>
                    <a:pt x="53" y="66"/>
                  </a:cubicBezTo>
                  <a:cubicBezTo>
                    <a:pt x="55" y="65"/>
                    <a:pt x="55" y="65"/>
                    <a:pt x="55" y="65"/>
                  </a:cubicBezTo>
                  <a:cubicBezTo>
                    <a:pt x="56" y="68"/>
                    <a:pt x="56" y="68"/>
                    <a:pt x="56" y="68"/>
                  </a:cubicBezTo>
                  <a:cubicBezTo>
                    <a:pt x="57" y="70"/>
                    <a:pt x="57" y="72"/>
                    <a:pt x="57" y="73"/>
                  </a:cubicBezTo>
                  <a:cubicBezTo>
                    <a:pt x="57" y="75"/>
                    <a:pt x="57" y="77"/>
                    <a:pt x="56" y="79"/>
                  </a:cubicBezTo>
                  <a:cubicBezTo>
                    <a:pt x="56" y="80"/>
                    <a:pt x="56" y="80"/>
                    <a:pt x="56" y="80"/>
                  </a:cubicBezTo>
                  <a:cubicBezTo>
                    <a:pt x="56" y="80"/>
                    <a:pt x="56" y="80"/>
                    <a:pt x="56" y="80"/>
                  </a:cubicBezTo>
                  <a:cubicBezTo>
                    <a:pt x="57" y="82"/>
                    <a:pt x="57" y="84"/>
                    <a:pt x="57" y="86"/>
                  </a:cubicBezTo>
                  <a:cubicBezTo>
                    <a:pt x="57" y="88"/>
                    <a:pt x="57" y="90"/>
                    <a:pt x="56" y="92"/>
                  </a:cubicBezTo>
                  <a:cubicBezTo>
                    <a:pt x="55" y="93"/>
                    <a:pt x="55" y="93"/>
                    <a:pt x="55" y="93"/>
                  </a:cubicBezTo>
                  <a:cubicBezTo>
                    <a:pt x="53" y="94"/>
                    <a:pt x="53" y="94"/>
                    <a:pt x="53" y="94"/>
                  </a:cubicBezTo>
                  <a:cubicBezTo>
                    <a:pt x="15" y="97"/>
                    <a:pt x="15" y="97"/>
                    <a:pt x="15" y="97"/>
                  </a:cubicBezTo>
                  <a:cubicBezTo>
                    <a:pt x="13" y="97"/>
                    <a:pt x="13" y="97"/>
                    <a:pt x="13" y="97"/>
                  </a:cubicBezTo>
                  <a:cubicBezTo>
                    <a:pt x="12" y="95"/>
                    <a:pt x="12" y="95"/>
                    <a:pt x="12" y="95"/>
                  </a:cubicBezTo>
                  <a:cubicBezTo>
                    <a:pt x="11" y="93"/>
                    <a:pt x="11" y="91"/>
                    <a:pt x="10" y="90"/>
                  </a:cubicBezTo>
                  <a:cubicBezTo>
                    <a:pt x="10" y="88"/>
                    <a:pt x="11" y="86"/>
                    <a:pt x="12" y="83"/>
                  </a:cubicBezTo>
                  <a:cubicBezTo>
                    <a:pt x="12" y="83"/>
                    <a:pt x="12" y="83"/>
                    <a:pt x="12" y="83"/>
                  </a:cubicBezTo>
                  <a:cubicBezTo>
                    <a:pt x="12" y="82"/>
                    <a:pt x="12" y="82"/>
                    <a:pt x="12" y="82"/>
                  </a:cubicBezTo>
                  <a:cubicBezTo>
                    <a:pt x="11" y="81"/>
                    <a:pt x="11" y="79"/>
                    <a:pt x="10" y="77"/>
                  </a:cubicBezTo>
                  <a:cubicBezTo>
                    <a:pt x="10" y="75"/>
                    <a:pt x="11" y="73"/>
                    <a:pt x="12" y="71"/>
                  </a:cubicBezTo>
                  <a:cubicBezTo>
                    <a:pt x="13" y="69"/>
                    <a:pt x="13" y="69"/>
                    <a:pt x="13" y="69"/>
                  </a:cubicBezTo>
                  <a:cubicBezTo>
                    <a:pt x="15" y="69"/>
                    <a:pt x="15" y="69"/>
                    <a:pt x="15" y="69"/>
                  </a:cubicBezTo>
                  <a:cubicBezTo>
                    <a:pt x="16" y="69"/>
                    <a:pt x="16" y="69"/>
                    <a:pt x="16" y="69"/>
                  </a:cubicBezTo>
                  <a:cubicBezTo>
                    <a:pt x="16" y="63"/>
                    <a:pt x="16" y="63"/>
                    <a:pt x="16" y="63"/>
                  </a:cubicBezTo>
                  <a:cubicBezTo>
                    <a:pt x="11" y="60"/>
                    <a:pt x="7" y="56"/>
                    <a:pt x="5" y="51"/>
                  </a:cubicBezTo>
                  <a:cubicBezTo>
                    <a:pt x="2" y="46"/>
                    <a:pt x="0" y="40"/>
                    <a:pt x="0" y="34"/>
                  </a:cubicBezTo>
                  <a:cubicBezTo>
                    <a:pt x="0" y="25"/>
                    <a:pt x="4" y="16"/>
                    <a:pt x="10" y="10"/>
                  </a:cubicBezTo>
                  <a:cubicBezTo>
                    <a:pt x="16" y="4"/>
                    <a:pt x="24" y="0"/>
                    <a:pt x="33" y="0"/>
                  </a:cubicBezTo>
                  <a:close/>
                  <a:moveTo>
                    <a:pt x="26" y="40"/>
                  </a:moveTo>
                  <a:cubicBezTo>
                    <a:pt x="27" y="41"/>
                    <a:pt x="27" y="41"/>
                    <a:pt x="28" y="41"/>
                  </a:cubicBezTo>
                  <a:cubicBezTo>
                    <a:pt x="28" y="41"/>
                    <a:pt x="29" y="41"/>
                    <a:pt x="30" y="40"/>
                  </a:cubicBezTo>
                  <a:cubicBezTo>
                    <a:pt x="30" y="39"/>
                    <a:pt x="30" y="39"/>
                    <a:pt x="30" y="39"/>
                  </a:cubicBezTo>
                  <a:cubicBezTo>
                    <a:pt x="31" y="40"/>
                    <a:pt x="31" y="40"/>
                    <a:pt x="31" y="40"/>
                  </a:cubicBezTo>
                  <a:cubicBezTo>
                    <a:pt x="32" y="41"/>
                    <a:pt x="32" y="41"/>
                    <a:pt x="33" y="41"/>
                  </a:cubicBezTo>
                  <a:cubicBezTo>
                    <a:pt x="34" y="41"/>
                    <a:pt x="35" y="41"/>
                    <a:pt x="35" y="40"/>
                  </a:cubicBezTo>
                  <a:cubicBezTo>
                    <a:pt x="36" y="39"/>
                    <a:pt x="36" y="39"/>
                    <a:pt x="36" y="39"/>
                  </a:cubicBezTo>
                  <a:cubicBezTo>
                    <a:pt x="36" y="40"/>
                    <a:pt x="36" y="40"/>
                    <a:pt x="36" y="40"/>
                  </a:cubicBezTo>
                  <a:cubicBezTo>
                    <a:pt x="37" y="41"/>
                    <a:pt x="38" y="41"/>
                    <a:pt x="39" y="41"/>
                  </a:cubicBezTo>
                  <a:cubicBezTo>
                    <a:pt x="40" y="41"/>
                    <a:pt x="41" y="41"/>
                    <a:pt x="42" y="40"/>
                  </a:cubicBezTo>
                  <a:cubicBezTo>
                    <a:pt x="43" y="38"/>
                    <a:pt x="43" y="38"/>
                    <a:pt x="43" y="38"/>
                  </a:cubicBezTo>
                  <a:cubicBezTo>
                    <a:pt x="46" y="40"/>
                    <a:pt x="46" y="40"/>
                    <a:pt x="46" y="40"/>
                  </a:cubicBezTo>
                  <a:cubicBezTo>
                    <a:pt x="39" y="52"/>
                    <a:pt x="39" y="52"/>
                    <a:pt x="39" y="52"/>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2"/>
                    <a:pt x="56" y="47"/>
                  </a:cubicBezTo>
                  <a:cubicBezTo>
                    <a:pt x="59" y="44"/>
                    <a:pt x="60" y="39"/>
                    <a:pt x="60" y="34"/>
                  </a:cubicBezTo>
                  <a:cubicBezTo>
                    <a:pt x="60" y="27"/>
                    <a:pt x="57" y="20"/>
                    <a:pt x="52" y="15"/>
                  </a:cubicBezTo>
                  <a:cubicBezTo>
                    <a:pt x="47" y="10"/>
                    <a:pt x="41" y="7"/>
                    <a:pt x="33" y="7"/>
                  </a:cubicBezTo>
                  <a:cubicBezTo>
                    <a:pt x="26" y="7"/>
                    <a:pt x="19" y="10"/>
                    <a:pt x="15" y="15"/>
                  </a:cubicBezTo>
                  <a:cubicBezTo>
                    <a:pt x="10" y="20"/>
                    <a:pt x="7" y="27"/>
                    <a:pt x="7" y="34"/>
                  </a:cubicBezTo>
                  <a:cubicBezTo>
                    <a:pt x="7" y="39"/>
                    <a:pt x="8" y="44"/>
                    <a:pt x="11" y="48"/>
                  </a:cubicBezTo>
                  <a:cubicBezTo>
                    <a:pt x="13" y="52"/>
                    <a:pt x="17" y="55"/>
                    <a:pt x="21" y="58"/>
                  </a:cubicBezTo>
                  <a:cubicBezTo>
                    <a:pt x="23" y="59"/>
                    <a:pt x="23" y="59"/>
                    <a:pt x="23" y="59"/>
                  </a:cubicBezTo>
                  <a:cubicBezTo>
                    <a:pt x="23" y="61"/>
                    <a:pt x="23" y="61"/>
                    <a:pt x="23" y="61"/>
                  </a:cubicBezTo>
                  <a:cubicBezTo>
                    <a:pt x="23" y="67"/>
                    <a:pt x="23" y="67"/>
                    <a:pt x="23" y="67"/>
                  </a:cubicBezTo>
                  <a:cubicBezTo>
                    <a:pt x="29" y="67"/>
                    <a:pt x="29" y="67"/>
                    <a:pt x="29" y="67"/>
                  </a:cubicBezTo>
                  <a:cubicBezTo>
                    <a:pt x="29" y="52"/>
                    <a:pt x="29" y="52"/>
                    <a:pt x="29" y="52"/>
                  </a:cubicBezTo>
                  <a:cubicBezTo>
                    <a:pt x="22" y="40"/>
                    <a:pt x="22" y="40"/>
                    <a:pt x="22" y="40"/>
                  </a:cubicBezTo>
                  <a:cubicBezTo>
                    <a:pt x="25" y="38"/>
                    <a:pt x="25" y="38"/>
                    <a:pt x="25" y="38"/>
                  </a:cubicBezTo>
                  <a:cubicBezTo>
                    <a:pt x="26" y="40"/>
                    <a:pt x="26" y="40"/>
                    <a:pt x="26" y="40"/>
                  </a:cubicBezTo>
                  <a:close/>
                  <a:moveTo>
                    <a:pt x="40" y="43"/>
                  </a:moveTo>
                  <a:cubicBezTo>
                    <a:pt x="40" y="43"/>
                    <a:pt x="40" y="43"/>
                    <a:pt x="39" y="43"/>
                  </a:cubicBezTo>
                  <a:cubicBezTo>
                    <a:pt x="38" y="43"/>
                    <a:pt x="37" y="43"/>
                    <a:pt x="36" y="42"/>
                  </a:cubicBezTo>
                  <a:cubicBezTo>
                    <a:pt x="35" y="42"/>
                    <a:pt x="34" y="43"/>
                    <a:pt x="33" y="43"/>
                  </a:cubicBezTo>
                  <a:cubicBezTo>
                    <a:pt x="32" y="43"/>
                    <a:pt x="31" y="42"/>
                    <a:pt x="30" y="42"/>
                  </a:cubicBezTo>
                  <a:cubicBezTo>
                    <a:pt x="29" y="42"/>
                    <a:pt x="28" y="43"/>
                    <a:pt x="28" y="43"/>
                  </a:cubicBezTo>
                  <a:cubicBezTo>
                    <a:pt x="27" y="43"/>
                    <a:pt x="27" y="43"/>
                    <a:pt x="27" y="42"/>
                  </a:cubicBezTo>
                  <a:cubicBezTo>
                    <a:pt x="32" y="50"/>
                    <a:pt x="32" y="50"/>
                    <a:pt x="32" y="50"/>
                  </a:cubicBezTo>
                  <a:cubicBezTo>
                    <a:pt x="32" y="51"/>
                    <a:pt x="32" y="51"/>
                    <a:pt x="32" y="51"/>
                  </a:cubicBezTo>
                  <a:cubicBezTo>
                    <a:pt x="32" y="51"/>
                    <a:pt x="32" y="51"/>
                    <a:pt x="32" y="51"/>
                  </a:cubicBezTo>
                  <a:cubicBezTo>
                    <a:pt x="32" y="67"/>
                    <a:pt x="32" y="67"/>
                    <a:pt x="32" y="67"/>
                  </a:cubicBezTo>
                  <a:cubicBezTo>
                    <a:pt x="35" y="67"/>
                    <a:pt x="35" y="67"/>
                    <a:pt x="35" y="67"/>
                  </a:cubicBezTo>
                  <a:cubicBezTo>
                    <a:pt x="35" y="51"/>
                    <a:pt x="35" y="51"/>
                    <a:pt x="35" y="51"/>
                  </a:cubicBezTo>
                  <a:cubicBezTo>
                    <a:pt x="35" y="51"/>
                    <a:pt x="35" y="51"/>
                    <a:pt x="35" y="51"/>
                  </a:cubicBezTo>
                  <a:cubicBezTo>
                    <a:pt x="35" y="50"/>
                    <a:pt x="35" y="50"/>
                    <a:pt x="35" y="50"/>
                  </a:cubicBezTo>
                  <a:cubicBezTo>
                    <a:pt x="40" y="43"/>
                    <a:pt x="40" y="43"/>
                    <a:pt x="40" y="43"/>
                  </a:cubicBezTo>
                  <a:close/>
                  <a:moveTo>
                    <a:pt x="43" y="96"/>
                  </a:moveTo>
                  <a:cubicBezTo>
                    <a:pt x="24" y="98"/>
                    <a:pt x="24" y="98"/>
                    <a:pt x="24" y="98"/>
                  </a:cubicBezTo>
                  <a:cubicBezTo>
                    <a:pt x="25" y="103"/>
                    <a:pt x="29" y="106"/>
                    <a:pt x="34" y="106"/>
                  </a:cubicBezTo>
                  <a:cubicBezTo>
                    <a:pt x="39" y="106"/>
                    <a:pt x="43" y="102"/>
                    <a:pt x="43" y="97"/>
                  </a:cubicBezTo>
                  <a:cubicBezTo>
                    <a:pt x="43" y="97"/>
                    <a:pt x="43" y="97"/>
                    <a:pt x="43" y="96"/>
                  </a:cubicBezTo>
                  <a:close/>
                  <a:moveTo>
                    <a:pt x="50" y="85"/>
                  </a:moveTo>
                  <a:cubicBezTo>
                    <a:pt x="17" y="88"/>
                    <a:pt x="17" y="88"/>
                    <a:pt x="17" y="88"/>
                  </a:cubicBezTo>
                  <a:cubicBezTo>
                    <a:pt x="17" y="89"/>
                    <a:pt x="17" y="89"/>
                    <a:pt x="17" y="89"/>
                  </a:cubicBezTo>
                  <a:cubicBezTo>
                    <a:pt x="17" y="89"/>
                    <a:pt x="17" y="90"/>
                    <a:pt x="17" y="90"/>
                  </a:cubicBezTo>
                  <a:cubicBezTo>
                    <a:pt x="50" y="87"/>
                    <a:pt x="50" y="87"/>
                    <a:pt x="50" y="87"/>
                  </a:cubicBezTo>
                  <a:cubicBezTo>
                    <a:pt x="50" y="87"/>
                    <a:pt x="50" y="86"/>
                    <a:pt x="50" y="86"/>
                  </a:cubicBezTo>
                  <a:cubicBezTo>
                    <a:pt x="50" y="86"/>
                    <a:pt x="50" y="86"/>
                    <a:pt x="50" y="85"/>
                  </a:cubicBezTo>
                  <a:close/>
                  <a:moveTo>
                    <a:pt x="50" y="73"/>
                  </a:moveTo>
                  <a:cubicBezTo>
                    <a:pt x="17" y="76"/>
                    <a:pt x="17" y="76"/>
                    <a:pt x="17" y="76"/>
                  </a:cubicBezTo>
                  <a:cubicBezTo>
                    <a:pt x="17" y="76"/>
                    <a:pt x="17" y="76"/>
                    <a:pt x="17" y="77"/>
                  </a:cubicBezTo>
                  <a:cubicBezTo>
                    <a:pt x="17" y="77"/>
                    <a:pt x="17" y="77"/>
                    <a:pt x="17" y="77"/>
                  </a:cubicBezTo>
                  <a:cubicBezTo>
                    <a:pt x="50" y="74"/>
                    <a:pt x="50" y="74"/>
                    <a:pt x="50" y="74"/>
                  </a:cubicBezTo>
                  <a:cubicBezTo>
                    <a:pt x="50" y="74"/>
                    <a:pt x="50" y="74"/>
                    <a:pt x="50" y="73"/>
                  </a:cubicBezTo>
                  <a:cubicBezTo>
                    <a:pt x="50" y="73"/>
                    <a:pt x="50" y="73"/>
                    <a:pt x="50" y="73"/>
                  </a:cubicBezTo>
                  <a:close/>
                </a:path>
              </a:pathLst>
            </a:custGeom>
            <a:solidFill>
              <a:schemeClr val="bg1"/>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solidFill>
                <a:cs typeface="+mn-ea"/>
                <a:sym typeface="+mn-lt"/>
              </a:endParaRPr>
            </a:p>
          </p:txBody>
        </p:sp>
      </p:grpSp>
      <p:grpSp>
        <p:nvGrpSpPr>
          <p:cNvPr id="37" name="组合 36"/>
          <p:cNvGrpSpPr/>
          <p:nvPr/>
        </p:nvGrpSpPr>
        <p:grpSpPr>
          <a:xfrm>
            <a:off x="8579647" y="2430195"/>
            <a:ext cx="2670948" cy="616724"/>
            <a:chOff x="8579647" y="2430195"/>
            <a:chExt cx="2670948" cy="616724"/>
          </a:xfrm>
        </p:grpSpPr>
        <p:sp>
          <p:nvSpPr>
            <p:cNvPr id="23" name="1         _18"/>
            <p:cNvSpPr/>
            <p:nvPr/>
          </p:nvSpPr>
          <p:spPr>
            <a:xfrm>
              <a:off x="8579647" y="2430195"/>
              <a:ext cx="2582567" cy="6167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cs typeface="+mn-ea"/>
                <a:sym typeface="+mn-lt"/>
              </a:endParaRPr>
            </a:p>
          </p:txBody>
        </p:sp>
        <p:sp>
          <p:nvSpPr>
            <p:cNvPr id="24" name="1          _19"/>
            <p:cNvSpPr/>
            <p:nvPr/>
          </p:nvSpPr>
          <p:spPr>
            <a:xfrm>
              <a:off x="8579647" y="2430195"/>
              <a:ext cx="567391" cy="6167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cs typeface="+mn-ea"/>
                <a:sym typeface="+mn-lt"/>
              </a:endParaRPr>
            </a:p>
          </p:txBody>
        </p:sp>
        <p:sp>
          <p:nvSpPr>
            <p:cNvPr id="25" name="1        _20"/>
            <p:cNvSpPr txBox="1"/>
            <p:nvPr/>
          </p:nvSpPr>
          <p:spPr>
            <a:xfrm>
              <a:off x="9219270" y="2563514"/>
              <a:ext cx="2031325" cy="338554"/>
            </a:xfrm>
            <a:prstGeom prst="rect">
              <a:avLst/>
            </a:prstGeom>
            <a:noFill/>
          </p:spPr>
          <p:txBody>
            <a:bodyPr wrap="none" rtlCol="0">
              <a:spAutoFit/>
            </a:bodyPr>
            <a:lstStyle/>
            <a:p>
              <a:r>
                <a:rPr lang="zh-CN" altLang="en-US" sz="1600" b="1" dirty="0">
                  <a:solidFill>
                    <a:schemeClr val="bg1"/>
                  </a:solidFill>
                  <a:latin typeface="微软雅黑" panose="020B0503020204020204" pitchFamily="34" charset="-122"/>
                  <a:ea typeface="微软雅黑" panose="020B0503020204020204" pitchFamily="34" charset="-122"/>
                </a:rPr>
                <a:t>公司倒闭了怎么办？</a:t>
              </a:r>
            </a:p>
          </p:txBody>
        </p:sp>
        <p:sp>
          <p:nvSpPr>
            <p:cNvPr id="26" name="1       _21"/>
            <p:cNvSpPr>
              <a:spLocks noEditPoints="1"/>
            </p:cNvSpPr>
            <p:nvPr/>
          </p:nvSpPr>
          <p:spPr bwMode="auto">
            <a:xfrm>
              <a:off x="8738067" y="2556767"/>
              <a:ext cx="300269" cy="363579"/>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bg1"/>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solidFill>
                <a:cs typeface="+mn-ea"/>
                <a:sym typeface="+mn-lt"/>
              </a:endParaRPr>
            </a:p>
          </p:txBody>
        </p:sp>
      </p:grpSp>
      <p:sp>
        <p:nvSpPr>
          <p:cNvPr id="31" name="1        _22"/>
          <p:cNvSpPr>
            <a:spLocks noChangeArrowheads="1"/>
          </p:cNvSpPr>
          <p:nvPr/>
        </p:nvSpPr>
        <p:spPr bwMode="auto">
          <a:xfrm>
            <a:off x="742457" y="5101337"/>
            <a:ext cx="267205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300"/>
              </a:spcBef>
            </a:pP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您真了不起，您有这么好的保险观念真是令人敬佩。不过您以前买的保险可能有些已无法满足您现在的需要了，保险公司也是一样在不断开发新险种，不断满足人们的需求。并不是保了就好了，而是看是否足够用。</a:t>
            </a:r>
            <a:endParaRPr lang="zh-CN" altLang="en-US" sz="900" dirty="0">
              <a:solidFill>
                <a:schemeClr val="bg1">
                  <a:lumMod val="50000"/>
                </a:schemeClr>
              </a:solidFill>
            </a:endParaRPr>
          </a:p>
        </p:txBody>
      </p:sp>
      <p:sp>
        <p:nvSpPr>
          <p:cNvPr id="32" name="1          _23"/>
          <p:cNvSpPr>
            <a:spLocks noChangeArrowheads="1"/>
          </p:cNvSpPr>
          <p:nvPr/>
        </p:nvSpPr>
        <p:spPr bwMode="auto">
          <a:xfrm>
            <a:off x="3473201" y="4575394"/>
            <a:ext cx="267205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是吗？真羡慕你们夫妻间的彼此尊重，我很多客户都是自己觉得什么好久直接买了，当然这么重大的事情与老公商量是应该的。不过最关键的还是您自己觉得如何，连您自己都不理解，更不用说您老公了。如果您觉得确实有保障，那么我想，您老公及家人肯定不会拒绝你给予他们的一片爱心。</a:t>
            </a:r>
          </a:p>
        </p:txBody>
      </p:sp>
      <p:sp>
        <p:nvSpPr>
          <p:cNvPr id="33" name="1        _24"/>
          <p:cNvSpPr>
            <a:spLocks noChangeArrowheads="1"/>
          </p:cNvSpPr>
          <p:nvPr/>
        </p:nvSpPr>
        <p:spPr bwMode="auto">
          <a:xfrm>
            <a:off x="6228339" y="3965975"/>
            <a:ext cx="2523880" cy="969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首先，买保险的人较有责任感。他既然能为未来可能发生的灾情做准备，又能为家人的幸福着想，当然对本身的安全较为注意，处事谨慎小心，甚至会趋吉避凶，不做无谓的冒险。</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其次，保险公司为了保护所有被保险人的权益，必须审慎每个投保人的申请。但凡道德因素不佳，身体机能不好，财务状况不良者，必先予以剔除。</a:t>
            </a:r>
            <a:endParaRPr lang="zh-CN" altLang="en-US" sz="900" dirty="0">
              <a:solidFill>
                <a:schemeClr val="bg1">
                  <a:lumMod val="50000"/>
                </a:schemeClr>
              </a:solidFill>
            </a:endParaRPr>
          </a:p>
        </p:txBody>
      </p:sp>
      <p:sp>
        <p:nvSpPr>
          <p:cNvPr id="34" name="1     _25"/>
          <p:cNvSpPr>
            <a:spLocks noChangeArrowheads="1"/>
          </p:cNvSpPr>
          <p:nvPr/>
        </p:nvSpPr>
        <p:spPr bwMode="auto">
          <a:xfrm>
            <a:off x="8848817" y="3262706"/>
            <a:ext cx="2313397" cy="1495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300"/>
              </a:spcBef>
            </a:pP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保险公司出售的商品和其他公司的商品有一点不同，它的商品关系到千家万户的生活质量，关系到整个社会的稳定。因此，国家对保险公司的经营行为有极为严格的控制，除了保险公司必须上缴一定数量的风险责任准备金外，还有国家金融监管机构对保险公司的保险条款和保险费率的制订、保险金的投资方向等一系列运营情况进行监督管理，把经营不善的风险控制在最低限度。</a:t>
            </a:r>
            <a:endParaRPr lang="zh-CN" altLang="en-US" sz="900" dirty="0">
              <a:solidFill>
                <a:schemeClr val="bg1">
                  <a:lumMod val="50000"/>
                </a:schemeClr>
              </a:solidFill>
            </a:endParaRPr>
          </a:p>
        </p:txBody>
      </p:sp>
      <p:sp>
        <p:nvSpPr>
          <p:cNvPr id="35" name="1         _1"/>
          <p:cNvSpPr>
            <a:spLocks noGrp="1"/>
          </p:cNvSpPr>
          <p:nvPr>
            <p:ph type="body" sz="quarter" idx="13"/>
          </p:nvPr>
        </p:nvSpPr>
        <p:spPr>
          <a:xfrm>
            <a:off x="622300" y="330200"/>
            <a:ext cx="7886700" cy="431800"/>
          </a:xfrm>
        </p:spPr>
        <p:txBody>
          <a:bodyPr>
            <a:normAutofit fontScale="92500" lnSpcReduction="10000"/>
          </a:bodyPr>
          <a:lstStyle/>
          <a:p>
            <a:r>
              <a:rPr lang="zh-CN" altLang="en-US" dirty="0"/>
              <a:t>拒绝处理（一）</a:t>
            </a:r>
          </a:p>
        </p:txBody>
      </p:sp>
      <p:sp>
        <p:nvSpPr>
          <p:cNvPr id="36" name="1        _2"/>
          <p:cNvSpPr>
            <a:spLocks noGrp="1"/>
          </p:cNvSpPr>
          <p:nvPr>
            <p:ph type="body" sz="quarter" idx="14"/>
          </p:nvPr>
        </p:nvSpPr>
        <p:spPr>
          <a:xfrm>
            <a:off x="622300" y="685800"/>
            <a:ext cx="7886700" cy="304800"/>
          </a:xfrm>
        </p:spPr>
        <p:txBody>
          <a:bodyPr>
            <a:normAutofit lnSpcReduction="10000"/>
          </a:bodyPr>
          <a:lstStyle/>
          <a:p>
            <a:r>
              <a:rPr lang="en-US" altLang="zh-CN" dirty="0"/>
              <a:t>Click here to edit the content you want to recommend that you use the</a:t>
            </a:r>
            <a:endParaRPr lang="zh-CN" altLang="en-US" dirty="0"/>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5">
                                            <p:txEl>
                                              <p:pRg st="0" end="0"/>
                                            </p:txEl>
                                          </p:spTgt>
                                        </p:tgtEl>
                                        <p:attrNameLst>
                                          <p:attrName>style.visibility</p:attrName>
                                        </p:attrNameLst>
                                      </p:cBhvr>
                                      <p:to>
                                        <p:strVal val="visible"/>
                                      </p:to>
                                    </p:set>
                                    <p:animEffect transition="in" filter="fade">
                                      <p:cBhvr>
                                        <p:cTn id="7" dur="1000"/>
                                        <p:tgtEl>
                                          <p:spTgt spid="35">
                                            <p:txEl>
                                              <p:pRg st="0" end="0"/>
                                            </p:txEl>
                                          </p:spTgt>
                                        </p:tgtEl>
                                      </p:cBhvr>
                                    </p:animEffect>
                                    <p:anim calcmode="lin" valueType="num">
                                      <p:cBhvr>
                                        <p:cTn id="8"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36">
                                            <p:txEl>
                                              <p:pRg st="0" end="0"/>
                                            </p:txEl>
                                          </p:spTgt>
                                        </p:tgtEl>
                                        <p:attrNameLst>
                                          <p:attrName>style.visibility</p:attrName>
                                        </p:attrNameLst>
                                      </p:cBhvr>
                                      <p:to>
                                        <p:strVal val="visible"/>
                                      </p:to>
                                    </p:set>
                                    <p:anim calcmode="lin" valueType="num">
                                      <p:cBhvr>
                                        <p:cTn id="13" dur="500" fill="hold"/>
                                        <p:tgtEl>
                                          <p:spTgt spid="36">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36">
                                            <p:txEl>
                                              <p:pRg st="0" end="0"/>
                                            </p:txEl>
                                          </p:spTgt>
                                        </p:tgtEl>
                                        <p:attrNameLst>
                                          <p:attrName>ppt_y</p:attrName>
                                        </p:attrNameLst>
                                      </p:cBhvr>
                                      <p:tavLst>
                                        <p:tav tm="0">
                                          <p:val>
                                            <p:strVal val="#ppt_y"/>
                                          </p:val>
                                        </p:tav>
                                        <p:tav tm="100000">
                                          <p:val>
                                            <p:strVal val="#ppt_y"/>
                                          </p:val>
                                        </p:tav>
                                      </p:tavLst>
                                    </p:anim>
                                    <p:anim calcmode="lin" valueType="num">
                                      <p:cBhvr>
                                        <p:cTn id="15" dur="500" fill="hold"/>
                                        <p:tgtEl>
                                          <p:spTgt spid="36">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36">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36">
                                            <p:txEl>
                                              <p:pRg st="0" end="0"/>
                                            </p:txEl>
                                          </p:spTgt>
                                        </p:tgtEl>
                                      </p:cBhvr>
                                    </p:animEffect>
                                  </p:childTnLst>
                                </p:cTn>
                              </p:par>
                            </p:childTnLst>
                          </p:cTn>
                        </p:par>
                        <p:par>
                          <p:cTn id="18" fill="hold">
                            <p:stCondLst>
                              <p:cond delay="4900"/>
                            </p:stCondLst>
                            <p:childTnLst>
                              <p:par>
                                <p:cTn id="19" presetID="2" presetClass="entr" presetSubtype="8" fill="hold"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additive="base">
                                        <p:cTn id="21" dur="500" fill="hold"/>
                                        <p:tgtEl>
                                          <p:spTgt spid="27"/>
                                        </p:tgtEl>
                                        <p:attrNameLst>
                                          <p:attrName>ppt_x</p:attrName>
                                        </p:attrNameLst>
                                      </p:cBhvr>
                                      <p:tavLst>
                                        <p:tav tm="0">
                                          <p:val>
                                            <p:strVal val="0-#ppt_w/2"/>
                                          </p:val>
                                        </p:tav>
                                        <p:tav tm="100000">
                                          <p:val>
                                            <p:strVal val="#ppt_x"/>
                                          </p:val>
                                        </p:tav>
                                      </p:tavLst>
                                    </p:anim>
                                    <p:anim calcmode="lin" valueType="num">
                                      <p:cBhvr additive="base">
                                        <p:cTn id="22" dur="500" fill="hold"/>
                                        <p:tgtEl>
                                          <p:spTgt spid="27"/>
                                        </p:tgtEl>
                                        <p:attrNameLst>
                                          <p:attrName>ppt_y</p:attrName>
                                        </p:attrNameLst>
                                      </p:cBhvr>
                                      <p:tavLst>
                                        <p:tav tm="0">
                                          <p:val>
                                            <p:strVal val="#ppt_y"/>
                                          </p:val>
                                        </p:tav>
                                        <p:tav tm="100000">
                                          <p:val>
                                            <p:strVal val="#ppt_y"/>
                                          </p:val>
                                        </p:tav>
                                      </p:tavLst>
                                    </p:anim>
                                  </p:childTnLst>
                                </p:cTn>
                              </p:par>
                            </p:childTnLst>
                          </p:cTn>
                        </p:par>
                        <p:par>
                          <p:cTn id="23" fill="hold">
                            <p:stCondLst>
                              <p:cond delay="5400"/>
                            </p:stCondLst>
                            <p:childTnLst>
                              <p:par>
                                <p:cTn id="24" presetID="2" presetClass="entr" presetSubtype="8" fill="hold" nodeType="afterEffect">
                                  <p:stCondLst>
                                    <p:cond delay="0"/>
                                  </p:stCondLst>
                                  <p:childTnLst>
                                    <p:set>
                                      <p:cBhvr>
                                        <p:cTn id="25" dur="1" fill="hold">
                                          <p:stCondLst>
                                            <p:cond delay="0"/>
                                          </p:stCondLst>
                                        </p:cTn>
                                        <p:tgtEl>
                                          <p:spTgt spid="28"/>
                                        </p:tgtEl>
                                        <p:attrNameLst>
                                          <p:attrName>style.visibility</p:attrName>
                                        </p:attrNameLst>
                                      </p:cBhvr>
                                      <p:to>
                                        <p:strVal val="visible"/>
                                      </p:to>
                                    </p:set>
                                    <p:anim calcmode="lin" valueType="num">
                                      <p:cBhvr additive="base">
                                        <p:cTn id="26" dur="500" fill="hold"/>
                                        <p:tgtEl>
                                          <p:spTgt spid="28"/>
                                        </p:tgtEl>
                                        <p:attrNameLst>
                                          <p:attrName>ppt_x</p:attrName>
                                        </p:attrNameLst>
                                      </p:cBhvr>
                                      <p:tavLst>
                                        <p:tav tm="0">
                                          <p:val>
                                            <p:strVal val="0-#ppt_w/2"/>
                                          </p:val>
                                        </p:tav>
                                        <p:tav tm="100000">
                                          <p:val>
                                            <p:strVal val="#ppt_x"/>
                                          </p:val>
                                        </p:tav>
                                      </p:tavLst>
                                    </p:anim>
                                    <p:anim calcmode="lin" valueType="num">
                                      <p:cBhvr additive="base">
                                        <p:cTn id="27" dur="500" fill="hold"/>
                                        <p:tgtEl>
                                          <p:spTgt spid="28"/>
                                        </p:tgtEl>
                                        <p:attrNameLst>
                                          <p:attrName>ppt_y</p:attrName>
                                        </p:attrNameLst>
                                      </p:cBhvr>
                                      <p:tavLst>
                                        <p:tav tm="0">
                                          <p:val>
                                            <p:strVal val="#ppt_y"/>
                                          </p:val>
                                        </p:tav>
                                        <p:tav tm="100000">
                                          <p:val>
                                            <p:strVal val="#ppt_y"/>
                                          </p:val>
                                        </p:tav>
                                      </p:tavLst>
                                    </p:anim>
                                  </p:childTnLst>
                                </p:cTn>
                              </p:par>
                            </p:childTnLst>
                          </p:cTn>
                        </p:par>
                        <p:par>
                          <p:cTn id="28" fill="hold">
                            <p:stCondLst>
                              <p:cond delay="5900"/>
                            </p:stCondLst>
                            <p:childTnLst>
                              <p:par>
                                <p:cTn id="29" presetID="2" presetClass="entr" presetSubtype="8" fill="hold" nodeType="afterEffect">
                                  <p:stCondLst>
                                    <p:cond delay="0"/>
                                  </p:stCondLst>
                                  <p:childTnLst>
                                    <p:set>
                                      <p:cBhvr>
                                        <p:cTn id="30" dur="1" fill="hold">
                                          <p:stCondLst>
                                            <p:cond delay="0"/>
                                          </p:stCondLst>
                                        </p:cTn>
                                        <p:tgtEl>
                                          <p:spTgt spid="30"/>
                                        </p:tgtEl>
                                        <p:attrNameLst>
                                          <p:attrName>style.visibility</p:attrName>
                                        </p:attrNameLst>
                                      </p:cBhvr>
                                      <p:to>
                                        <p:strVal val="visible"/>
                                      </p:to>
                                    </p:set>
                                    <p:anim calcmode="lin" valueType="num">
                                      <p:cBhvr additive="base">
                                        <p:cTn id="31" dur="500" fill="hold"/>
                                        <p:tgtEl>
                                          <p:spTgt spid="30"/>
                                        </p:tgtEl>
                                        <p:attrNameLst>
                                          <p:attrName>ppt_x</p:attrName>
                                        </p:attrNameLst>
                                      </p:cBhvr>
                                      <p:tavLst>
                                        <p:tav tm="0">
                                          <p:val>
                                            <p:strVal val="0-#ppt_w/2"/>
                                          </p:val>
                                        </p:tav>
                                        <p:tav tm="100000">
                                          <p:val>
                                            <p:strVal val="#ppt_x"/>
                                          </p:val>
                                        </p:tav>
                                      </p:tavLst>
                                    </p:anim>
                                    <p:anim calcmode="lin" valueType="num">
                                      <p:cBhvr additive="base">
                                        <p:cTn id="32" dur="500" fill="hold"/>
                                        <p:tgtEl>
                                          <p:spTgt spid="30"/>
                                        </p:tgtEl>
                                        <p:attrNameLst>
                                          <p:attrName>ppt_y</p:attrName>
                                        </p:attrNameLst>
                                      </p:cBhvr>
                                      <p:tavLst>
                                        <p:tav tm="0">
                                          <p:val>
                                            <p:strVal val="#ppt_y"/>
                                          </p:val>
                                        </p:tav>
                                        <p:tav tm="100000">
                                          <p:val>
                                            <p:strVal val="#ppt_y"/>
                                          </p:val>
                                        </p:tav>
                                      </p:tavLst>
                                    </p:anim>
                                  </p:childTnLst>
                                </p:cTn>
                              </p:par>
                            </p:childTnLst>
                          </p:cTn>
                        </p:par>
                        <p:par>
                          <p:cTn id="33" fill="hold">
                            <p:stCondLst>
                              <p:cond delay="6400"/>
                            </p:stCondLst>
                            <p:childTnLst>
                              <p:par>
                                <p:cTn id="34" presetID="2" presetClass="entr" presetSubtype="8" fill="hold" nodeType="after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additive="base">
                                        <p:cTn id="36" dur="500" fill="hold"/>
                                        <p:tgtEl>
                                          <p:spTgt spid="37"/>
                                        </p:tgtEl>
                                        <p:attrNameLst>
                                          <p:attrName>ppt_x</p:attrName>
                                        </p:attrNameLst>
                                      </p:cBhvr>
                                      <p:tavLst>
                                        <p:tav tm="0">
                                          <p:val>
                                            <p:strVal val="0-#ppt_w/2"/>
                                          </p:val>
                                        </p:tav>
                                        <p:tav tm="100000">
                                          <p:val>
                                            <p:strVal val="#ppt_x"/>
                                          </p:val>
                                        </p:tav>
                                      </p:tavLst>
                                    </p:anim>
                                    <p:anim calcmode="lin" valueType="num">
                                      <p:cBhvr additive="base">
                                        <p:cTn id="37" dur="500" fill="hold"/>
                                        <p:tgtEl>
                                          <p:spTgt spid="37"/>
                                        </p:tgtEl>
                                        <p:attrNameLst>
                                          <p:attrName>ppt_y</p:attrName>
                                        </p:attrNameLst>
                                      </p:cBhvr>
                                      <p:tavLst>
                                        <p:tav tm="0">
                                          <p:val>
                                            <p:strVal val="#ppt_y"/>
                                          </p:val>
                                        </p:tav>
                                        <p:tav tm="100000">
                                          <p:val>
                                            <p:strVal val="#ppt_y"/>
                                          </p:val>
                                        </p:tav>
                                      </p:tavLst>
                                    </p:anim>
                                  </p:childTnLst>
                                </p:cTn>
                              </p:par>
                            </p:childTnLst>
                          </p:cTn>
                        </p:par>
                        <p:par>
                          <p:cTn id="38" fill="hold">
                            <p:stCondLst>
                              <p:cond delay="6900"/>
                            </p:stCondLst>
                            <p:childTnLst>
                              <p:par>
                                <p:cTn id="39" presetID="22" presetClass="entr" presetSubtype="8"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left)">
                                      <p:cBhvr>
                                        <p:cTn id="41" dur="500"/>
                                        <p:tgtEl>
                                          <p:spTgt spid="14"/>
                                        </p:tgtEl>
                                      </p:cBhvr>
                                    </p:animEffect>
                                  </p:childTnLst>
                                </p:cTn>
                              </p:par>
                            </p:childTnLst>
                          </p:cTn>
                        </p:par>
                        <p:par>
                          <p:cTn id="42" fill="hold">
                            <p:stCondLst>
                              <p:cond delay="7400"/>
                            </p:stCondLst>
                            <p:childTnLst>
                              <p:par>
                                <p:cTn id="43" presetID="22" presetClass="entr" presetSubtype="8" fill="hold" grpId="0"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7900"/>
                            </p:stCondLst>
                            <p:childTnLst>
                              <p:par>
                                <p:cTn id="47" presetID="16" presetClass="entr" presetSubtype="21" fill="hold" grpId="0" nodeType="after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barn(inVertical)">
                                      <p:cBhvr>
                                        <p:cTn id="49" dur="500"/>
                                        <p:tgtEl>
                                          <p:spTgt spid="31"/>
                                        </p:tgtEl>
                                      </p:cBhvr>
                                    </p:animEffect>
                                  </p:childTnLst>
                                </p:cTn>
                              </p:par>
                            </p:childTnLst>
                          </p:cTn>
                        </p:par>
                        <p:par>
                          <p:cTn id="50" fill="hold">
                            <p:stCondLst>
                              <p:cond delay="8400"/>
                            </p:stCondLst>
                            <p:childTnLst>
                              <p:par>
                                <p:cTn id="51" presetID="16" presetClass="entr" presetSubtype="21"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barn(inVertical)">
                                      <p:cBhvr>
                                        <p:cTn id="53" dur="500"/>
                                        <p:tgtEl>
                                          <p:spTgt spid="32"/>
                                        </p:tgtEl>
                                      </p:cBhvr>
                                    </p:animEffect>
                                  </p:childTnLst>
                                </p:cTn>
                              </p:par>
                            </p:childTnLst>
                          </p:cTn>
                        </p:par>
                        <p:par>
                          <p:cTn id="54" fill="hold">
                            <p:stCondLst>
                              <p:cond delay="8900"/>
                            </p:stCondLst>
                            <p:childTnLst>
                              <p:par>
                                <p:cTn id="55" presetID="16" presetClass="entr" presetSubtype="21"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barn(inVertical)">
                                      <p:cBhvr>
                                        <p:cTn id="57" dur="500"/>
                                        <p:tgtEl>
                                          <p:spTgt spid="33"/>
                                        </p:tgtEl>
                                      </p:cBhvr>
                                    </p:animEffect>
                                  </p:childTnLst>
                                </p:cTn>
                              </p:par>
                            </p:childTnLst>
                          </p:cTn>
                        </p:par>
                        <p:par>
                          <p:cTn id="58" fill="hold">
                            <p:stCondLst>
                              <p:cond delay="9400"/>
                            </p:stCondLst>
                            <p:childTnLst>
                              <p:par>
                                <p:cTn id="59" presetID="16" presetClass="entr" presetSubtype="21"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Effect transition="in" filter="barn(inVertical)">
                                      <p:cBhvr>
                                        <p:cTn id="61" dur="500"/>
                                        <p:tgtEl>
                                          <p:spTgt spid="34"/>
                                        </p:tgtEl>
                                      </p:cBhvr>
                                    </p:animEffect>
                                  </p:childTnLst>
                                </p:cTn>
                              </p:par>
                            </p:childTnLst>
                          </p:cTn>
                        </p:par>
                        <p:par>
                          <p:cTn id="62" fill="hold">
                            <p:stCondLst>
                              <p:cond delay="9900"/>
                            </p:stCondLst>
                            <p:childTnLst>
                              <p:par>
                                <p:cTn id="63" presetID="32" presetClass="emph" presetSubtype="0" fill="hold" nodeType="afterEffect">
                                  <p:stCondLst>
                                    <p:cond delay="0"/>
                                  </p:stCondLst>
                                  <p:childTnLst>
                                    <p:animRot by="120000">
                                      <p:cBhvr>
                                        <p:cTn id="64" dur="100" fill="hold">
                                          <p:stCondLst>
                                            <p:cond delay="0"/>
                                          </p:stCondLst>
                                        </p:cTn>
                                        <p:tgtEl>
                                          <p:spTgt spid="10"/>
                                        </p:tgtEl>
                                        <p:attrNameLst>
                                          <p:attrName>r</p:attrName>
                                        </p:attrNameLst>
                                      </p:cBhvr>
                                    </p:animRot>
                                    <p:animRot by="-240000">
                                      <p:cBhvr>
                                        <p:cTn id="65" dur="200" fill="hold">
                                          <p:stCondLst>
                                            <p:cond delay="200"/>
                                          </p:stCondLst>
                                        </p:cTn>
                                        <p:tgtEl>
                                          <p:spTgt spid="10"/>
                                        </p:tgtEl>
                                        <p:attrNameLst>
                                          <p:attrName>r</p:attrName>
                                        </p:attrNameLst>
                                      </p:cBhvr>
                                    </p:animRot>
                                    <p:animRot by="240000">
                                      <p:cBhvr>
                                        <p:cTn id="66" dur="200" fill="hold">
                                          <p:stCondLst>
                                            <p:cond delay="400"/>
                                          </p:stCondLst>
                                        </p:cTn>
                                        <p:tgtEl>
                                          <p:spTgt spid="10"/>
                                        </p:tgtEl>
                                        <p:attrNameLst>
                                          <p:attrName>r</p:attrName>
                                        </p:attrNameLst>
                                      </p:cBhvr>
                                    </p:animRot>
                                    <p:animRot by="-240000">
                                      <p:cBhvr>
                                        <p:cTn id="67" dur="200" fill="hold">
                                          <p:stCondLst>
                                            <p:cond delay="600"/>
                                          </p:stCondLst>
                                        </p:cTn>
                                        <p:tgtEl>
                                          <p:spTgt spid="10"/>
                                        </p:tgtEl>
                                        <p:attrNameLst>
                                          <p:attrName>r</p:attrName>
                                        </p:attrNameLst>
                                      </p:cBhvr>
                                    </p:animRot>
                                    <p:animRot by="120000">
                                      <p:cBhvr>
                                        <p:cTn id="68" dur="200" fill="hold">
                                          <p:stCondLst>
                                            <p:cond delay="8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31" grpId="0"/>
      <p:bldP spid="32" grpId="0"/>
      <p:bldP spid="33" grpId="0"/>
      <p:bldP spid="34" grpId="0"/>
      <p:bldP spid="35" grpId="0" build="p"/>
      <p:bldP spid="36"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1          _1"/>
          <p:cNvSpPr>
            <a:spLocks noGrp="1"/>
          </p:cNvSpPr>
          <p:nvPr>
            <p:ph type="body" sz="quarter" idx="13"/>
          </p:nvPr>
        </p:nvSpPr>
        <p:spPr>
          <a:xfrm>
            <a:off x="622300" y="330200"/>
            <a:ext cx="7886700" cy="431800"/>
          </a:xfrm>
        </p:spPr>
        <p:txBody>
          <a:bodyPr>
            <a:normAutofit fontScale="92500" lnSpcReduction="10000"/>
          </a:bodyPr>
          <a:lstStyle/>
          <a:p>
            <a:r>
              <a:rPr lang="zh-CN" altLang="en-US" dirty="0"/>
              <a:t>拒绝处理（二）</a:t>
            </a:r>
          </a:p>
        </p:txBody>
      </p:sp>
      <p:sp>
        <p:nvSpPr>
          <p:cNvPr id="44" name="1          _2"/>
          <p:cNvSpPr>
            <a:spLocks noGrp="1"/>
          </p:cNvSpPr>
          <p:nvPr>
            <p:ph type="body" sz="quarter" idx="14"/>
          </p:nvPr>
        </p:nvSpPr>
        <p:spPr>
          <a:xfrm>
            <a:off x="622300" y="685800"/>
            <a:ext cx="7886700" cy="304800"/>
          </a:xfrm>
        </p:spPr>
        <p:txBody>
          <a:bodyPr>
            <a:normAutofit lnSpcReduction="10000"/>
          </a:bodyPr>
          <a:lstStyle/>
          <a:p>
            <a:r>
              <a:rPr lang="en-US" altLang="zh-CN" dirty="0"/>
              <a:t>Click here to edit the content you want to recommend that you use the</a:t>
            </a:r>
            <a:endParaRPr lang="zh-CN" altLang="en-US" dirty="0"/>
          </a:p>
        </p:txBody>
      </p:sp>
      <p:sp>
        <p:nvSpPr>
          <p:cNvPr id="39" name="1      _3"/>
          <p:cNvSpPr/>
          <p:nvPr/>
        </p:nvSpPr>
        <p:spPr>
          <a:xfrm>
            <a:off x="3986801" y="2008279"/>
            <a:ext cx="4065322" cy="4065322"/>
          </a:xfrm>
          <a:prstGeom prst="quadArrow">
            <a:avLst>
              <a:gd name="adj1" fmla="val 937"/>
              <a:gd name="adj2" fmla="val 1969"/>
              <a:gd name="adj3" fmla="val 5000"/>
            </a:avLst>
          </a:prstGeom>
          <a:solidFill>
            <a:schemeClr val="bg1">
              <a:lumMod val="85000"/>
            </a:schemeClr>
          </a:solidFill>
          <a:ln>
            <a:noFill/>
          </a:ln>
          <a:effectLst/>
        </p:spPr>
        <p:style>
          <a:lnRef idx="0">
            <a:scrgbClr r="0" g="0" b="0"/>
          </a:lnRef>
          <a:fillRef idx="1">
            <a:scrgbClr r="0" g="0" b="0"/>
          </a:fillRef>
          <a:effectRef idx="2">
            <a:scrgbClr r="0" g="0" b="0"/>
          </a:effectRef>
          <a:fontRef idx="minor">
            <a:schemeClr val="dk1">
              <a:hueOff val="0"/>
              <a:satOff val="0"/>
              <a:lumOff val="0"/>
              <a:alphaOff val="0"/>
            </a:schemeClr>
          </a:fontRef>
        </p:style>
        <p:txBody>
          <a:bodyPr/>
          <a:lstStyle/>
          <a:p>
            <a:endParaRPr lang="zh-CN" altLang="en-US"/>
          </a:p>
        </p:txBody>
      </p:sp>
      <p:sp>
        <p:nvSpPr>
          <p:cNvPr id="40" name="1        _4"/>
          <p:cNvSpPr/>
          <p:nvPr/>
        </p:nvSpPr>
        <p:spPr>
          <a:xfrm>
            <a:off x="4251047" y="2272525"/>
            <a:ext cx="1626129" cy="1626129"/>
          </a:xfrm>
          <a:custGeom>
            <a:avLst/>
            <a:gdLst>
              <a:gd name="connsiteX0" fmla="*/ 0 w 3656647"/>
              <a:gd name="connsiteY0" fmla="*/ 0 h 3656647"/>
              <a:gd name="connsiteX1" fmla="*/ 3656647 w 3656647"/>
              <a:gd name="connsiteY1" fmla="*/ 0 h 3656647"/>
              <a:gd name="connsiteX2" fmla="*/ 3656647 w 3656647"/>
              <a:gd name="connsiteY2" fmla="*/ 3656647 h 3656647"/>
              <a:gd name="connsiteX3" fmla="*/ 0 w 3656647"/>
              <a:gd name="connsiteY3" fmla="*/ 3656647 h 3656647"/>
              <a:gd name="connsiteX4" fmla="*/ 0 w 3656647"/>
              <a:gd name="connsiteY4" fmla="*/ 0 h 36566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6647" h="3656647">
                <a:moveTo>
                  <a:pt x="0" y="0"/>
                </a:moveTo>
                <a:lnTo>
                  <a:pt x="3656647" y="0"/>
                </a:lnTo>
                <a:lnTo>
                  <a:pt x="3656647" y="3656647"/>
                </a:lnTo>
                <a:lnTo>
                  <a:pt x="0" y="3656647"/>
                </a:lnTo>
                <a:lnTo>
                  <a:pt x="0" y="0"/>
                </a:lnTo>
                <a:close/>
              </a:path>
            </a:pathLst>
          </a:custGeom>
          <a:solidFill>
            <a:schemeClr val="accent1"/>
          </a:solidFill>
          <a:ln>
            <a:noFill/>
          </a:ln>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square" lIns="22860" tIns="22860" rIns="22860" bIns="22860" numCol="1" spcCol="1270" anchor="ctr" anchorCtr="0">
            <a:noAutofit/>
          </a:bodyPr>
          <a:lstStyle/>
          <a:p>
            <a:pPr algn="ctr" defTabSz="266700">
              <a:lnSpc>
                <a:spcPct val="90000"/>
              </a:lnSpc>
              <a:spcBef>
                <a:spcPct val="0"/>
              </a:spcBef>
              <a:spcAft>
                <a:spcPct val="35000"/>
              </a:spcAft>
            </a:pPr>
            <a:endParaRPr lang="en-US" sz="800" dirty="0">
              <a:solidFill>
                <a:srgbClr val="FFFFFF"/>
              </a:solidFill>
              <a:latin typeface="Lato Light"/>
              <a:cs typeface="Lato Light"/>
            </a:endParaRPr>
          </a:p>
        </p:txBody>
      </p:sp>
      <p:sp>
        <p:nvSpPr>
          <p:cNvPr id="41" name="1       _5"/>
          <p:cNvSpPr/>
          <p:nvPr/>
        </p:nvSpPr>
        <p:spPr>
          <a:xfrm>
            <a:off x="6161748" y="2272525"/>
            <a:ext cx="1626129" cy="1626129"/>
          </a:xfrm>
          <a:custGeom>
            <a:avLst/>
            <a:gdLst>
              <a:gd name="connsiteX0" fmla="*/ 0 w 3656647"/>
              <a:gd name="connsiteY0" fmla="*/ 0 h 3656647"/>
              <a:gd name="connsiteX1" fmla="*/ 3656647 w 3656647"/>
              <a:gd name="connsiteY1" fmla="*/ 0 h 3656647"/>
              <a:gd name="connsiteX2" fmla="*/ 3656647 w 3656647"/>
              <a:gd name="connsiteY2" fmla="*/ 3656647 h 3656647"/>
              <a:gd name="connsiteX3" fmla="*/ 0 w 3656647"/>
              <a:gd name="connsiteY3" fmla="*/ 3656647 h 3656647"/>
              <a:gd name="connsiteX4" fmla="*/ 0 w 3656647"/>
              <a:gd name="connsiteY4" fmla="*/ 0 h 36566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6647" h="3656647">
                <a:moveTo>
                  <a:pt x="0" y="0"/>
                </a:moveTo>
                <a:lnTo>
                  <a:pt x="3656647" y="0"/>
                </a:lnTo>
                <a:lnTo>
                  <a:pt x="3656647" y="3656647"/>
                </a:lnTo>
                <a:lnTo>
                  <a:pt x="0" y="3656647"/>
                </a:lnTo>
                <a:lnTo>
                  <a:pt x="0" y="0"/>
                </a:lnTo>
                <a:close/>
              </a:path>
            </a:pathLst>
          </a:custGeom>
          <a:solidFill>
            <a:schemeClr val="accent2"/>
          </a:solidFill>
          <a:ln>
            <a:noFill/>
          </a:ln>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square" lIns="22860" tIns="22860" rIns="22860" bIns="22860" numCol="1" spcCol="1270" anchor="ctr" anchorCtr="0">
            <a:noAutofit/>
          </a:bodyPr>
          <a:lstStyle/>
          <a:p>
            <a:pPr algn="ctr" defTabSz="266700">
              <a:lnSpc>
                <a:spcPct val="90000"/>
              </a:lnSpc>
              <a:spcBef>
                <a:spcPct val="0"/>
              </a:spcBef>
              <a:spcAft>
                <a:spcPct val="35000"/>
              </a:spcAft>
            </a:pPr>
            <a:endParaRPr lang="en-US" sz="800" dirty="0">
              <a:solidFill>
                <a:srgbClr val="FFFFFF"/>
              </a:solidFill>
              <a:latin typeface="Lato Light"/>
              <a:cs typeface="Lato Light"/>
            </a:endParaRPr>
          </a:p>
        </p:txBody>
      </p:sp>
      <p:sp>
        <p:nvSpPr>
          <p:cNvPr id="42" name="1      _6"/>
          <p:cNvSpPr/>
          <p:nvPr/>
        </p:nvSpPr>
        <p:spPr>
          <a:xfrm>
            <a:off x="4251047" y="4183226"/>
            <a:ext cx="1626129" cy="1626129"/>
          </a:xfrm>
          <a:custGeom>
            <a:avLst/>
            <a:gdLst>
              <a:gd name="connsiteX0" fmla="*/ 0 w 3656647"/>
              <a:gd name="connsiteY0" fmla="*/ 0 h 3656647"/>
              <a:gd name="connsiteX1" fmla="*/ 3656647 w 3656647"/>
              <a:gd name="connsiteY1" fmla="*/ 0 h 3656647"/>
              <a:gd name="connsiteX2" fmla="*/ 3656647 w 3656647"/>
              <a:gd name="connsiteY2" fmla="*/ 3656647 h 3656647"/>
              <a:gd name="connsiteX3" fmla="*/ 0 w 3656647"/>
              <a:gd name="connsiteY3" fmla="*/ 3656647 h 3656647"/>
              <a:gd name="connsiteX4" fmla="*/ 0 w 3656647"/>
              <a:gd name="connsiteY4" fmla="*/ 0 h 36566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6647" h="3656647">
                <a:moveTo>
                  <a:pt x="0" y="0"/>
                </a:moveTo>
                <a:lnTo>
                  <a:pt x="3656647" y="0"/>
                </a:lnTo>
                <a:lnTo>
                  <a:pt x="3656647" y="3656647"/>
                </a:lnTo>
                <a:lnTo>
                  <a:pt x="0" y="3656647"/>
                </a:lnTo>
                <a:lnTo>
                  <a:pt x="0" y="0"/>
                </a:lnTo>
                <a:close/>
              </a:path>
            </a:pathLst>
          </a:custGeom>
          <a:solidFill>
            <a:schemeClr val="accent2"/>
          </a:solidFill>
          <a:ln>
            <a:noFill/>
          </a:ln>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square" lIns="22860" tIns="22860" rIns="22860" bIns="22860" numCol="1" spcCol="1270" anchor="ctr" anchorCtr="0">
            <a:noAutofit/>
          </a:bodyPr>
          <a:lstStyle/>
          <a:p>
            <a:pPr algn="ctr" defTabSz="266700">
              <a:lnSpc>
                <a:spcPct val="90000"/>
              </a:lnSpc>
              <a:spcBef>
                <a:spcPct val="0"/>
              </a:spcBef>
              <a:spcAft>
                <a:spcPct val="35000"/>
              </a:spcAft>
            </a:pPr>
            <a:endParaRPr lang="en-US" sz="800" dirty="0">
              <a:solidFill>
                <a:srgbClr val="FFFFFF"/>
              </a:solidFill>
              <a:latin typeface="Lato Light"/>
              <a:cs typeface="Lato Light"/>
            </a:endParaRPr>
          </a:p>
        </p:txBody>
      </p:sp>
      <p:sp>
        <p:nvSpPr>
          <p:cNvPr id="45" name="1        _7"/>
          <p:cNvSpPr/>
          <p:nvPr/>
        </p:nvSpPr>
        <p:spPr>
          <a:xfrm>
            <a:off x="6161748" y="4183226"/>
            <a:ext cx="1626129" cy="1626129"/>
          </a:xfrm>
          <a:custGeom>
            <a:avLst/>
            <a:gdLst>
              <a:gd name="connsiteX0" fmla="*/ 0 w 3656647"/>
              <a:gd name="connsiteY0" fmla="*/ 0 h 3656647"/>
              <a:gd name="connsiteX1" fmla="*/ 3656647 w 3656647"/>
              <a:gd name="connsiteY1" fmla="*/ 0 h 3656647"/>
              <a:gd name="connsiteX2" fmla="*/ 3656647 w 3656647"/>
              <a:gd name="connsiteY2" fmla="*/ 3656647 h 3656647"/>
              <a:gd name="connsiteX3" fmla="*/ 0 w 3656647"/>
              <a:gd name="connsiteY3" fmla="*/ 3656647 h 3656647"/>
              <a:gd name="connsiteX4" fmla="*/ 0 w 3656647"/>
              <a:gd name="connsiteY4" fmla="*/ 0 h 36566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6647" h="3656647">
                <a:moveTo>
                  <a:pt x="0" y="0"/>
                </a:moveTo>
                <a:lnTo>
                  <a:pt x="3656647" y="0"/>
                </a:lnTo>
                <a:lnTo>
                  <a:pt x="3656647" y="3656647"/>
                </a:lnTo>
                <a:lnTo>
                  <a:pt x="0" y="3656647"/>
                </a:lnTo>
                <a:lnTo>
                  <a:pt x="0" y="0"/>
                </a:lnTo>
                <a:close/>
              </a:path>
            </a:pathLst>
          </a:custGeom>
          <a:solidFill>
            <a:schemeClr val="accent1"/>
          </a:solidFill>
          <a:ln>
            <a:noFill/>
          </a:ln>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square" lIns="22860" tIns="22860" rIns="22860" bIns="22860" numCol="1" spcCol="1270" anchor="ctr" anchorCtr="0">
            <a:noAutofit/>
          </a:bodyPr>
          <a:lstStyle/>
          <a:p>
            <a:pPr algn="ctr" defTabSz="266700">
              <a:lnSpc>
                <a:spcPct val="90000"/>
              </a:lnSpc>
              <a:spcBef>
                <a:spcPct val="0"/>
              </a:spcBef>
              <a:spcAft>
                <a:spcPct val="35000"/>
              </a:spcAft>
            </a:pPr>
            <a:endParaRPr lang="en-US" sz="800" dirty="0">
              <a:solidFill>
                <a:srgbClr val="FFFFFF"/>
              </a:solidFill>
              <a:latin typeface="Lato Light"/>
              <a:cs typeface="Lato Light"/>
            </a:endParaRPr>
          </a:p>
        </p:txBody>
      </p:sp>
      <p:grpSp>
        <p:nvGrpSpPr>
          <p:cNvPr id="46" name="1      _8"/>
          <p:cNvGrpSpPr/>
          <p:nvPr/>
        </p:nvGrpSpPr>
        <p:grpSpPr>
          <a:xfrm>
            <a:off x="4788332" y="2786671"/>
            <a:ext cx="561343" cy="560384"/>
            <a:chOff x="4788332" y="2355747"/>
            <a:chExt cx="561343" cy="560384"/>
          </a:xfrm>
        </p:grpSpPr>
        <p:sp>
          <p:nvSpPr>
            <p:cNvPr id="47" name="AutoShape 128"/>
            <p:cNvSpPr/>
            <p:nvPr/>
          </p:nvSpPr>
          <p:spPr bwMode="auto">
            <a:xfrm>
              <a:off x="4788332" y="2355747"/>
              <a:ext cx="561343" cy="5603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50" y="12150"/>
                  </a:moveTo>
                  <a:cubicBezTo>
                    <a:pt x="13851" y="12150"/>
                    <a:pt x="12926" y="11859"/>
                    <a:pt x="12124" y="11386"/>
                  </a:cubicBezTo>
                  <a:lnTo>
                    <a:pt x="11892" y="11618"/>
                  </a:lnTo>
                  <a:lnTo>
                    <a:pt x="11132" y="12377"/>
                  </a:lnTo>
                  <a:lnTo>
                    <a:pt x="9846" y="13663"/>
                  </a:lnTo>
                  <a:cubicBezTo>
                    <a:pt x="9593" y="13916"/>
                    <a:pt x="9451" y="14260"/>
                    <a:pt x="9451" y="14617"/>
                  </a:cubicBezTo>
                  <a:lnTo>
                    <a:pt x="9451" y="16200"/>
                  </a:lnTo>
                  <a:lnTo>
                    <a:pt x="8101" y="16200"/>
                  </a:lnTo>
                  <a:cubicBezTo>
                    <a:pt x="7356" y="16200"/>
                    <a:pt x="6751" y="16804"/>
                    <a:pt x="6751" y="17549"/>
                  </a:cubicBezTo>
                  <a:lnTo>
                    <a:pt x="6751" y="18900"/>
                  </a:lnTo>
                  <a:lnTo>
                    <a:pt x="5170" y="18900"/>
                  </a:lnTo>
                  <a:cubicBezTo>
                    <a:pt x="4812" y="18900"/>
                    <a:pt x="4469" y="19042"/>
                    <a:pt x="4216" y="19295"/>
                  </a:cubicBezTo>
                  <a:lnTo>
                    <a:pt x="3259" y="20252"/>
                  </a:lnTo>
                  <a:lnTo>
                    <a:pt x="1352" y="20249"/>
                  </a:lnTo>
                  <a:lnTo>
                    <a:pt x="1350" y="18326"/>
                  </a:lnTo>
                  <a:lnTo>
                    <a:pt x="9223" y="10467"/>
                  </a:lnTo>
                  <a:cubicBezTo>
                    <a:pt x="9223" y="10467"/>
                    <a:pt x="9223" y="10467"/>
                    <a:pt x="9224" y="10468"/>
                  </a:cubicBezTo>
                  <a:lnTo>
                    <a:pt x="10215" y="9477"/>
                  </a:lnTo>
                  <a:cubicBezTo>
                    <a:pt x="9741" y="8674"/>
                    <a:pt x="9451" y="7748"/>
                    <a:pt x="9451" y="6750"/>
                  </a:cubicBezTo>
                  <a:cubicBezTo>
                    <a:pt x="9451" y="3767"/>
                    <a:pt x="11869" y="1350"/>
                    <a:pt x="14850" y="1350"/>
                  </a:cubicBezTo>
                  <a:cubicBezTo>
                    <a:pt x="17832" y="1350"/>
                    <a:pt x="20250" y="3767"/>
                    <a:pt x="20250" y="6750"/>
                  </a:cubicBezTo>
                  <a:cubicBezTo>
                    <a:pt x="20250" y="9732"/>
                    <a:pt x="17832" y="12150"/>
                    <a:pt x="14850" y="12150"/>
                  </a:cubicBezTo>
                  <a:moveTo>
                    <a:pt x="14850" y="0"/>
                  </a:moveTo>
                  <a:cubicBezTo>
                    <a:pt x="11123" y="0"/>
                    <a:pt x="8101" y="3022"/>
                    <a:pt x="8101" y="6750"/>
                  </a:cubicBezTo>
                  <a:cubicBezTo>
                    <a:pt x="8101" y="7617"/>
                    <a:pt x="8283" y="8438"/>
                    <a:pt x="8582" y="9199"/>
                  </a:cubicBezTo>
                  <a:lnTo>
                    <a:pt x="383" y="17400"/>
                  </a:lnTo>
                  <a:cubicBezTo>
                    <a:pt x="146" y="17637"/>
                    <a:pt x="0" y="17863"/>
                    <a:pt x="0" y="18225"/>
                  </a:cubicBezTo>
                  <a:lnTo>
                    <a:pt x="0" y="20249"/>
                  </a:lnTo>
                  <a:cubicBezTo>
                    <a:pt x="0" y="20972"/>
                    <a:pt x="626" y="21599"/>
                    <a:pt x="1349" y="21599"/>
                  </a:cubicBezTo>
                  <a:lnTo>
                    <a:pt x="3374" y="21599"/>
                  </a:lnTo>
                  <a:cubicBezTo>
                    <a:pt x="3736" y="21599"/>
                    <a:pt x="3965" y="21455"/>
                    <a:pt x="4202" y="21219"/>
                  </a:cubicBezTo>
                  <a:lnTo>
                    <a:pt x="5170" y="20249"/>
                  </a:lnTo>
                  <a:lnTo>
                    <a:pt x="6751" y="20249"/>
                  </a:lnTo>
                  <a:cubicBezTo>
                    <a:pt x="7496" y="20249"/>
                    <a:pt x="8101" y="19645"/>
                    <a:pt x="8101" y="18900"/>
                  </a:cubicBezTo>
                  <a:lnTo>
                    <a:pt x="8101" y="17549"/>
                  </a:lnTo>
                  <a:lnTo>
                    <a:pt x="9451" y="17549"/>
                  </a:lnTo>
                  <a:cubicBezTo>
                    <a:pt x="10196" y="17549"/>
                    <a:pt x="10801" y="16945"/>
                    <a:pt x="10801" y="16200"/>
                  </a:cubicBezTo>
                  <a:lnTo>
                    <a:pt x="10801" y="14617"/>
                  </a:lnTo>
                  <a:lnTo>
                    <a:pt x="12400" y="13018"/>
                  </a:lnTo>
                  <a:cubicBezTo>
                    <a:pt x="13162" y="13317"/>
                    <a:pt x="13982" y="13500"/>
                    <a:pt x="14850" y="13500"/>
                  </a:cubicBezTo>
                  <a:cubicBezTo>
                    <a:pt x="18577" y="13500"/>
                    <a:pt x="21599" y="10477"/>
                    <a:pt x="21599" y="6750"/>
                  </a:cubicBezTo>
                  <a:cubicBezTo>
                    <a:pt x="21599" y="3022"/>
                    <a:pt x="18577" y="0"/>
                    <a:pt x="14850" y="0"/>
                  </a:cubicBezTo>
                </a:path>
              </a:pathLst>
            </a:custGeom>
            <a:solidFill>
              <a:schemeClr val="bg1"/>
            </a:solidFill>
            <a:ln>
              <a:noFill/>
            </a:ln>
            <a:effectLst/>
          </p:spPr>
          <p:txBody>
            <a:bodyPr lIns="38100" tIns="38100" rIns="38100" bIns="38100" anchor="ctr"/>
            <a:lstStyle/>
            <a:p>
              <a:pPr defTabSz="457200"/>
              <a:endParaRPr lang="en-US" sz="3000">
                <a:solidFill>
                  <a:srgbClr val="FFFFFF"/>
                </a:solidFill>
                <a:effectLst>
                  <a:outerShdw blurRad="38100" dist="38100" dir="2700000" algn="tl">
                    <a:srgbClr val="000000"/>
                  </a:outerShdw>
                </a:effectLst>
              </a:endParaRPr>
            </a:p>
          </p:txBody>
        </p:sp>
        <p:sp>
          <p:nvSpPr>
            <p:cNvPr id="48" name="AutoShape 129"/>
            <p:cNvSpPr/>
            <p:nvPr/>
          </p:nvSpPr>
          <p:spPr bwMode="auto">
            <a:xfrm>
              <a:off x="5138932" y="2425675"/>
              <a:ext cx="139857" cy="139857"/>
            </a:xfrm>
            <a:custGeom>
              <a:avLst/>
              <a:gdLst>
                <a:gd name="T0" fmla="*/ 10800 w 21600"/>
                <a:gd name="T1" fmla="+- 0 10800 134"/>
                <a:gd name="T2" fmla="*/ 10800 h 21333"/>
                <a:gd name="T3" fmla="*/ 10800 w 21600"/>
                <a:gd name="T4" fmla="+- 0 10800 134"/>
                <a:gd name="T5" fmla="*/ 10800 h 21333"/>
                <a:gd name="T6" fmla="*/ 10800 w 21600"/>
                <a:gd name="T7" fmla="+- 0 10800 134"/>
                <a:gd name="T8" fmla="*/ 10800 h 21333"/>
                <a:gd name="T9" fmla="*/ 10800 w 21600"/>
                <a:gd name="T10" fmla="+- 0 10800 134"/>
                <a:gd name="T11" fmla="*/ 10800 h 21333"/>
              </a:gdLst>
              <a:ahLst/>
              <a:cxnLst>
                <a:cxn ang="0">
                  <a:pos x="T0" y="T2"/>
                </a:cxn>
                <a:cxn ang="0">
                  <a:pos x="T3" y="T5"/>
                </a:cxn>
                <a:cxn ang="0">
                  <a:pos x="T6" y="T8"/>
                </a:cxn>
                <a:cxn ang="0">
                  <a:pos x="T9" y="T11"/>
                </a:cxn>
              </a:cxnLst>
              <a:rect l="0" t="0" r="r" b="b"/>
              <a:pathLst>
                <a:path w="21600" h="21333">
                  <a:moveTo>
                    <a:pt x="13008" y="18684"/>
                  </a:moveTo>
                  <a:cubicBezTo>
                    <a:pt x="9017" y="15850"/>
                    <a:pt x="5542" y="12415"/>
                    <a:pt x="2694" y="8570"/>
                  </a:cubicBezTo>
                  <a:cubicBezTo>
                    <a:pt x="3736" y="5628"/>
                    <a:pt x="5693" y="3697"/>
                    <a:pt x="8585" y="2647"/>
                  </a:cubicBezTo>
                  <a:cubicBezTo>
                    <a:pt x="12578" y="5489"/>
                    <a:pt x="16048" y="8911"/>
                    <a:pt x="18889" y="12809"/>
                  </a:cubicBezTo>
                  <a:cubicBezTo>
                    <a:pt x="17836" y="15730"/>
                    <a:pt x="15883" y="17647"/>
                    <a:pt x="13008" y="18684"/>
                  </a:cubicBezTo>
                  <a:moveTo>
                    <a:pt x="21110" y="11295"/>
                  </a:moveTo>
                  <a:cubicBezTo>
                    <a:pt x="18081" y="7130"/>
                    <a:pt x="14396" y="3496"/>
                    <a:pt x="10161" y="484"/>
                  </a:cubicBezTo>
                  <a:cubicBezTo>
                    <a:pt x="9468" y="-8"/>
                    <a:pt x="8579" y="-134"/>
                    <a:pt x="7778" y="145"/>
                  </a:cubicBezTo>
                  <a:cubicBezTo>
                    <a:pt x="4027" y="1450"/>
                    <a:pt x="1463" y="3983"/>
                    <a:pt x="145" y="7687"/>
                  </a:cubicBezTo>
                  <a:cubicBezTo>
                    <a:pt x="46" y="7962"/>
                    <a:pt x="0" y="8252"/>
                    <a:pt x="0" y="8537"/>
                  </a:cubicBezTo>
                  <a:cubicBezTo>
                    <a:pt x="0" y="9071"/>
                    <a:pt x="167" y="9596"/>
                    <a:pt x="487" y="10041"/>
                  </a:cubicBezTo>
                  <a:cubicBezTo>
                    <a:pt x="3525" y="14213"/>
                    <a:pt x="7211" y="17850"/>
                    <a:pt x="11431" y="20850"/>
                  </a:cubicBezTo>
                  <a:cubicBezTo>
                    <a:pt x="12122" y="21338"/>
                    <a:pt x="13010" y="21466"/>
                    <a:pt x="13812" y="21188"/>
                  </a:cubicBezTo>
                  <a:cubicBezTo>
                    <a:pt x="17563" y="19893"/>
                    <a:pt x="20133" y="17356"/>
                    <a:pt x="21451" y="13647"/>
                  </a:cubicBezTo>
                  <a:cubicBezTo>
                    <a:pt x="21551" y="13372"/>
                    <a:pt x="21600" y="13081"/>
                    <a:pt x="21600" y="12796"/>
                  </a:cubicBezTo>
                  <a:cubicBezTo>
                    <a:pt x="21600" y="12265"/>
                    <a:pt x="21429" y="11740"/>
                    <a:pt x="21110" y="11295"/>
                  </a:cubicBezTo>
                </a:path>
              </a:pathLst>
            </a:custGeom>
            <a:solidFill>
              <a:schemeClr val="bg1"/>
            </a:solidFill>
            <a:ln>
              <a:noFill/>
            </a:ln>
            <a:effectLst/>
          </p:spPr>
          <p:txBody>
            <a:bodyPr lIns="38100" tIns="38100" rIns="38100" bIns="38100" anchor="ctr"/>
            <a:lstStyle/>
            <a:p>
              <a:pPr defTabSz="457200"/>
              <a:endParaRPr lang="en-US" sz="3000">
                <a:solidFill>
                  <a:srgbClr val="FFFFFF"/>
                </a:solidFill>
                <a:effectLst>
                  <a:outerShdw blurRad="38100" dist="38100" dir="2700000" algn="tl">
                    <a:srgbClr val="000000"/>
                  </a:outerShdw>
                </a:effectLst>
              </a:endParaRPr>
            </a:p>
          </p:txBody>
        </p:sp>
      </p:grpSp>
      <p:grpSp>
        <p:nvGrpSpPr>
          <p:cNvPr id="49" name="1        _9"/>
          <p:cNvGrpSpPr/>
          <p:nvPr/>
        </p:nvGrpSpPr>
        <p:grpSpPr>
          <a:xfrm>
            <a:off x="6657058" y="2810040"/>
            <a:ext cx="560384" cy="560384"/>
            <a:chOff x="6657058" y="2379116"/>
            <a:chExt cx="560384" cy="560384"/>
          </a:xfrm>
        </p:grpSpPr>
        <p:sp>
          <p:nvSpPr>
            <p:cNvPr id="50" name="AutoShape 126"/>
            <p:cNvSpPr/>
            <p:nvPr/>
          </p:nvSpPr>
          <p:spPr bwMode="auto">
            <a:xfrm>
              <a:off x="6657058" y="2379116"/>
              <a:ext cx="560384" cy="5603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solidFill>
              <a:schemeClr val="bg1"/>
            </a:solidFill>
            <a:ln>
              <a:noFill/>
            </a:ln>
            <a:effectLst/>
          </p:spPr>
          <p:txBody>
            <a:bodyPr lIns="38100" tIns="38100" rIns="38100" bIns="38100" anchor="ctr"/>
            <a:lstStyle/>
            <a:p>
              <a:pPr defTabSz="457200"/>
              <a:endParaRPr lang="en-US" sz="3000">
                <a:solidFill>
                  <a:srgbClr val="FFFFFF"/>
                </a:solidFill>
                <a:effectLst>
                  <a:outerShdw blurRad="38100" dist="38100" dir="2700000" algn="tl">
                    <a:srgbClr val="000000"/>
                  </a:outerShdw>
                </a:effectLst>
              </a:endParaRPr>
            </a:p>
          </p:txBody>
        </p:sp>
        <p:sp>
          <p:nvSpPr>
            <p:cNvPr id="51" name="AutoShape 127"/>
            <p:cNvSpPr/>
            <p:nvPr/>
          </p:nvSpPr>
          <p:spPr bwMode="auto">
            <a:xfrm>
              <a:off x="6884086" y="2466286"/>
              <a:ext cx="132193" cy="1312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0"/>
                  </a:moveTo>
                  <a:cubicBezTo>
                    <a:pt x="9025" y="0"/>
                    <a:pt x="0" y="9025"/>
                    <a:pt x="0" y="20160"/>
                  </a:cubicBezTo>
                  <a:cubicBezTo>
                    <a:pt x="0" y="20954"/>
                    <a:pt x="644" y="21600"/>
                    <a:pt x="1440" y="21600"/>
                  </a:cubicBezTo>
                  <a:cubicBezTo>
                    <a:pt x="2235" y="21600"/>
                    <a:pt x="2880" y="20954"/>
                    <a:pt x="2880" y="20160"/>
                  </a:cubicBezTo>
                  <a:cubicBezTo>
                    <a:pt x="2880" y="10618"/>
                    <a:pt x="10617" y="2880"/>
                    <a:pt x="20160" y="2880"/>
                  </a:cubicBezTo>
                  <a:cubicBezTo>
                    <a:pt x="20955" y="2880"/>
                    <a:pt x="21599" y="2234"/>
                    <a:pt x="21599" y="1440"/>
                  </a:cubicBezTo>
                  <a:cubicBezTo>
                    <a:pt x="21599" y="645"/>
                    <a:pt x="20955" y="0"/>
                    <a:pt x="20160" y="0"/>
                  </a:cubicBezTo>
                </a:path>
              </a:pathLst>
            </a:custGeom>
            <a:solidFill>
              <a:schemeClr val="bg1"/>
            </a:solidFill>
            <a:ln>
              <a:noFill/>
            </a:ln>
            <a:effectLst/>
          </p:spPr>
          <p:txBody>
            <a:bodyPr lIns="38100" tIns="38100" rIns="38100" bIns="38100" anchor="ctr"/>
            <a:lstStyle/>
            <a:p>
              <a:pPr defTabSz="457200"/>
              <a:endParaRPr lang="en-US" sz="3000">
                <a:solidFill>
                  <a:srgbClr val="FFFFFF"/>
                </a:solidFill>
                <a:effectLst>
                  <a:outerShdw blurRad="38100" dist="38100" dir="2700000" algn="tl">
                    <a:srgbClr val="000000"/>
                  </a:outerShdw>
                </a:effectLst>
              </a:endParaRPr>
            </a:p>
          </p:txBody>
        </p:sp>
      </p:grpSp>
      <p:grpSp>
        <p:nvGrpSpPr>
          <p:cNvPr id="52" name="1        _10"/>
          <p:cNvGrpSpPr/>
          <p:nvPr/>
        </p:nvGrpSpPr>
        <p:grpSpPr>
          <a:xfrm>
            <a:off x="4855625" y="4726396"/>
            <a:ext cx="420528" cy="561343"/>
            <a:chOff x="4855625" y="4295472"/>
            <a:chExt cx="420528" cy="561343"/>
          </a:xfrm>
        </p:grpSpPr>
        <p:sp>
          <p:nvSpPr>
            <p:cNvPr id="53" name="AutoShape 108"/>
            <p:cNvSpPr/>
            <p:nvPr/>
          </p:nvSpPr>
          <p:spPr bwMode="auto">
            <a:xfrm>
              <a:off x="4960038" y="4400843"/>
              <a:ext cx="210743" cy="2107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00"/>
                  </a:moveTo>
                  <a:cubicBezTo>
                    <a:pt x="15764" y="1800"/>
                    <a:pt x="19800" y="5835"/>
                    <a:pt x="19800" y="10800"/>
                  </a:cubicBezTo>
                  <a:cubicBezTo>
                    <a:pt x="19800" y="15764"/>
                    <a:pt x="15764" y="19800"/>
                    <a:pt x="10800" y="19800"/>
                  </a:cubicBezTo>
                  <a:cubicBezTo>
                    <a:pt x="5835" y="19800"/>
                    <a:pt x="1800" y="15764"/>
                    <a:pt x="1800" y="10800"/>
                  </a:cubicBezTo>
                  <a:cubicBezTo>
                    <a:pt x="1800" y="5835"/>
                    <a:pt x="5835" y="1800"/>
                    <a:pt x="10800" y="1800"/>
                  </a:cubicBezTo>
                  <a:moveTo>
                    <a:pt x="10800" y="21599"/>
                  </a:moveTo>
                  <a:cubicBezTo>
                    <a:pt x="16756" y="21599"/>
                    <a:pt x="21600" y="16756"/>
                    <a:pt x="21600" y="10800"/>
                  </a:cubicBezTo>
                  <a:cubicBezTo>
                    <a:pt x="21600" y="4843"/>
                    <a:pt x="16756" y="0"/>
                    <a:pt x="10800" y="0"/>
                  </a:cubicBezTo>
                  <a:cubicBezTo>
                    <a:pt x="4843" y="0"/>
                    <a:pt x="0" y="4843"/>
                    <a:pt x="0" y="10800"/>
                  </a:cubicBezTo>
                  <a:cubicBezTo>
                    <a:pt x="0" y="16756"/>
                    <a:pt x="4843" y="21599"/>
                    <a:pt x="10800" y="21599"/>
                  </a:cubicBezTo>
                </a:path>
              </a:pathLst>
            </a:custGeom>
            <a:solidFill>
              <a:schemeClr val="bg1"/>
            </a:solidFill>
            <a:ln>
              <a:noFill/>
            </a:ln>
            <a:effectLst/>
          </p:spPr>
          <p:txBody>
            <a:bodyPr lIns="38100" tIns="38100" rIns="38100" bIns="38100" anchor="ctr"/>
            <a:lstStyle/>
            <a:p>
              <a:pPr defTabSz="457200"/>
              <a:endParaRPr lang="en-US" sz="3000">
                <a:solidFill>
                  <a:srgbClr val="FFFFFF"/>
                </a:solidFill>
                <a:effectLst>
                  <a:outerShdw blurRad="38100" dist="38100" dir="2700000" algn="tl">
                    <a:srgbClr val="000000"/>
                  </a:outerShdw>
                </a:effectLst>
              </a:endParaRPr>
            </a:p>
          </p:txBody>
        </p:sp>
        <p:sp>
          <p:nvSpPr>
            <p:cNvPr id="54" name="AutoShape 109"/>
            <p:cNvSpPr/>
            <p:nvPr/>
          </p:nvSpPr>
          <p:spPr bwMode="auto">
            <a:xfrm>
              <a:off x="4855625" y="4295472"/>
              <a:ext cx="420528" cy="561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04" y="20170"/>
                  </a:moveTo>
                  <a:cubicBezTo>
                    <a:pt x="10885" y="20184"/>
                    <a:pt x="10830" y="20215"/>
                    <a:pt x="10782" y="20237"/>
                  </a:cubicBezTo>
                  <a:cubicBezTo>
                    <a:pt x="10774" y="20218"/>
                    <a:pt x="10707" y="20178"/>
                    <a:pt x="10666" y="20147"/>
                  </a:cubicBezTo>
                  <a:cubicBezTo>
                    <a:pt x="7368" y="17300"/>
                    <a:pt x="1799" y="12497"/>
                    <a:pt x="1799" y="8101"/>
                  </a:cubicBezTo>
                  <a:cubicBezTo>
                    <a:pt x="1799" y="4378"/>
                    <a:pt x="5838" y="1350"/>
                    <a:pt x="10800" y="1350"/>
                  </a:cubicBezTo>
                  <a:cubicBezTo>
                    <a:pt x="15762" y="1350"/>
                    <a:pt x="19800" y="4378"/>
                    <a:pt x="19800" y="8101"/>
                  </a:cubicBezTo>
                  <a:cubicBezTo>
                    <a:pt x="19800" y="12497"/>
                    <a:pt x="14231" y="17300"/>
                    <a:pt x="10904" y="20170"/>
                  </a:cubicBezTo>
                  <a:moveTo>
                    <a:pt x="10800" y="0"/>
                  </a:moveTo>
                  <a:cubicBezTo>
                    <a:pt x="4844" y="0"/>
                    <a:pt x="0" y="3588"/>
                    <a:pt x="0" y="8101"/>
                  </a:cubicBezTo>
                  <a:cubicBezTo>
                    <a:pt x="0" y="12826"/>
                    <a:pt x="5400" y="17660"/>
                    <a:pt x="9337" y="21056"/>
                  </a:cubicBezTo>
                  <a:cubicBezTo>
                    <a:pt x="9352" y="21070"/>
                    <a:pt x="9984" y="21599"/>
                    <a:pt x="10766" y="21599"/>
                  </a:cubicBezTo>
                  <a:lnTo>
                    <a:pt x="10834" y="21599"/>
                  </a:lnTo>
                  <a:cubicBezTo>
                    <a:pt x="11615" y="21599"/>
                    <a:pt x="12247" y="21070"/>
                    <a:pt x="12262" y="21056"/>
                  </a:cubicBezTo>
                  <a:cubicBezTo>
                    <a:pt x="16200" y="17660"/>
                    <a:pt x="21599" y="12826"/>
                    <a:pt x="21599" y="8101"/>
                  </a:cubicBezTo>
                  <a:cubicBezTo>
                    <a:pt x="21599" y="3588"/>
                    <a:pt x="16755" y="0"/>
                    <a:pt x="10800" y="0"/>
                  </a:cubicBezTo>
                </a:path>
              </a:pathLst>
            </a:custGeom>
            <a:solidFill>
              <a:schemeClr val="bg1"/>
            </a:solidFill>
            <a:ln>
              <a:noFill/>
            </a:ln>
            <a:effectLst/>
          </p:spPr>
          <p:txBody>
            <a:bodyPr lIns="38100" tIns="38100" rIns="38100" bIns="38100" anchor="ctr"/>
            <a:lstStyle/>
            <a:p>
              <a:pPr defTabSz="457200"/>
              <a:endParaRPr lang="en-US" sz="3000">
                <a:solidFill>
                  <a:srgbClr val="FFFFFF"/>
                </a:solidFill>
                <a:effectLst>
                  <a:outerShdw blurRad="38100" dist="38100" dir="2700000" algn="tl">
                    <a:srgbClr val="000000"/>
                  </a:outerShdw>
                </a:effectLst>
              </a:endParaRPr>
            </a:p>
          </p:txBody>
        </p:sp>
      </p:grpSp>
      <p:grpSp>
        <p:nvGrpSpPr>
          <p:cNvPr id="55" name="1       _11"/>
          <p:cNvGrpSpPr/>
          <p:nvPr/>
        </p:nvGrpSpPr>
        <p:grpSpPr>
          <a:xfrm>
            <a:off x="6657058" y="4726396"/>
            <a:ext cx="560384" cy="560384"/>
            <a:chOff x="6657058" y="4295472"/>
            <a:chExt cx="560384" cy="560384"/>
          </a:xfrm>
        </p:grpSpPr>
        <p:sp>
          <p:nvSpPr>
            <p:cNvPr id="56" name="AutoShape 123"/>
            <p:cNvSpPr/>
            <p:nvPr/>
          </p:nvSpPr>
          <p:spPr bwMode="auto">
            <a:xfrm>
              <a:off x="6657058" y="4295472"/>
              <a:ext cx="560384" cy="5603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solidFill>
              <a:schemeClr val="bg1"/>
            </a:solidFill>
            <a:ln>
              <a:noFill/>
            </a:ln>
            <a:effectLst/>
          </p:spPr>
          <p:txBody>
            <a:bodyPr lIns="38100" tIns="38100" rIns="38100" bIns="38100" anchor="ctr"/>
            <a:lstStyle/>
            <a:p>
              <a:pPr defTabSz="457200"/>
              <a:endParaRPr lang="en-US" sz="3000">
                <a:solidFill>
                  <a:srgbClr val="FFFFFF"/>
                </a:solidFill>
                <a:effectLst>
                  <a:outerShdw blurRad="38100" dist="38100" dir="2700000" algn="tl">
                    <a:srgbClr val="000000"/>
                  </a:outerShdw>
                </a:effectLst>
              </a:endParaRPr>
            </a:p>
          </p:txBody>
        </p:sp>
        <p:sp>
          <p:nvSpPr>
            <p:cNvPr id="57" name="AutoShape 124"/>
            <p:cNvSpPr/>
            <p:nvPr/>
          </p:nvSpPr>
          <p:spPr bwMode="auto">
            <a:xfrm>
              <a:off x="6815114" y="4452571"/>
              <a:ext cx="245228" cy="24522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solidFill>
              <a:schemeClr val="bg1"/>
            </a:solidFill>
            <a:ln>
              <a:noFill/>
            </a:ln>
            <a:effectLst/>
          </p:spPr>
          <p:txBody>
            <a:bodyPr lIns="38100" tIns="38100" rIns="38100" bIns="38100" anchor="ctr"/>
            <a:lstStyle/>
            <a:p>
              <a:pPr defTabSz="457200"/>
              <a:endParaRPr lang="en-US" sz="3000">
                <a:solidFill>
                  <a:srgbClr val="FFFFFF"/>
                </a:solidFill>
                <a:effectLst>
                  <a:outerShdw blurRad="38100" dist="38100" dir="2700000" algn="tl">
                    <a:srgbClr val="000000"/>
                  </a:outerShdw>
                </a:effectLst>
              </a:endParaRPr>
            </a:p>
          </p:txBody>
        </p:sp>
        <p:sp>
          <p:nvSpPr>
            <p:cNvPr id="58" name="AutoShape 125"/>
            <p:cNvSpPr/>
            <p:nvPr/>
          </p:nvSpPr>
          <p:spPr bwMode="auto">
            <a:xfrm>
              <a:off x="6866843" y="4505257"/>
              <a:ext cx="140815" cy="1408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solidFill>
              <a:schemeClr val="bg1"/>
            </a:solidFill>
            <a:ln>
              <a:noFill/>
            </a:ln>
            <a:effectLst/>
          </p:spPr>
          <p:txBody>
            <a:bodyPr lIns="38100" tIns="38100" rIns="38100" bIns="38100" anchor="ctr"/>
            <a:lstStyle/>
            <a:p>
              <a:pPr defTabSz="457200"/>
              <a:endParaRPr lang="en-US" sz="3000">
                <a:solidFill>
                  <a:srgbClr val="FFFFFF"/>
                </a:solidFill>
                <a:effectLst>
                  <a:outerShdw blurRad="38100" dist="38100" dir="2700000" algn="tl">
                    <a:srgbClr val="000000"/>
                  </a:outerShdw>
                </a:effectLst>
              </a:endParaRPr>
            </a:p>
          </p:txBody>
        </p:sp>
      </p:grpSp>
      <p:sp>
        <p:nvSpPr>
          <p:cNvPr id="59" name="1         _12"/>
          <p:cNvSpPr/>
          <p:nvPr/>
        </p:nvSpPr>
        <p:spPr>
          <a:xfrm>
            <a:off x="1556271" y="2681971"/>
            <a:ext cx="2256453" cy="923330"/>
          </a:xfrm>
          <a:prstGeom prst="rect">
            <a:avLst/>
          </a:prstGeom>
        </p:spPr>
        <p:txBody>
          <a:bodyPr wrap="square">
            <a:spAutoFit/>
          </a:bodyPr>
          <a:lstStyle/>
          <a:p>
            <a:pPr lvl="0" algn="r" fontAlgn="base">
              <a:lnSpc>
                <a:spcPct val="150000"/>
              </a:lnSpc>
              <a:spcBef>
                <a:spcPct val="0"/>
              </a:spcBef>
              <a:spcAft>
                <a:spcPct val="0"/>
              </a:spcAft>
              <a:defRPr/>
            </a:pP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我非常理解您的想法。是这样的，别的公司说给您打折，我们业内称之为“返佣”，这种行为是“保险法”和各保险公司都明令禁止的，是违规违法行为。</a:t>
            </a:r>
            <a:endParaRPr lang="en-US" altLang="zh-CN" sz="900" dirty="0">
              <a:solidFill>
                <a:schemeClr val="tx1">
                  <a:lumMod val="85000"/>
                  <a:lumOff val="15000"/>
                </a:schemeClr>
              </a:solidFill>
              <a:ea typeface="华文细黑" panose="02010600040101010101" pitchFamily="2" charset="-122"/>
            </a:endParaRPr>
          </a:p>
        </p:txBody>
      </p:sp>
      <p:sp>
        <p:nvSpPr>
          <p:cNvPr id="60" name="1       _13"/>
          <p:cNvSpPr/>
          <p:nvPr/>
        </p:nvSpPr>
        <p:spPr>
          <a:xfrm>
            <a:off x="1535230" y="4661100"/>
            <a:ext cx="2256453" cy="1338828"/>
          </a:xfrm>
          <a:prstGeom prst="rect">
            <a:avLst/>
          </a:prstGeom>
        </p:spPr>
        <p:txBody>
          <a:bodyPr wrap="square">
            <a:spAutoFit/>
          </a:bodyPr>
          <a:lstStyle/>
          <a:p>
            <a:pPr lvl="0" fontAlgn="base">
              <a:lnSpc>
                <a:spcPct val="150000"/>
              </a:lnSpc>
              <a:spcBef>
                <a:spcPct val="0"/>
              </a:spcBef>
              <a:spcAft>
                <a:spcPct val="0"/>
              </a:spcAft>
              <a:defRPr/>
            </a:pP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我很了解您这样讲，不过我想请教一下，理财专家和教育专家说过给孩子买教育基金保险的</a:t>
            </a:r>
            <a:r>
              <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rPr>
              <a:t>6</a:t>
            </a: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个理由，你清楚吗？我想耽搁您一点时间和您讲讲，等您了解了再做决定也不迟，专业人士说了，给孩子买教育基金保险的第一理由就是：没有时间弹性。</a:t>
            </a:r>
            <a:endParaRPr lang="en-US" altLang="zh-CN" sz="900" dirty="0">
              <a:solidFill>
                <a:schemeClr val="tx1">
                  <a:lumMod val="85000"/>
                  <a:lumOff val="15000"/>
                </a:schemeClr>
              </a:solidFill>
              <a:ea typeface="华文细黑" panose="02010600040101010101" pitchFamily="2" charset="-122"/>
            </a:endParaRPr>
          </a:p>
        </p:txBody>
      </p:sp>
      <p:sp>
        <p:nvSpPr>
          <p:cNvPr id="61" name="1         _14"/>
          <p:cNvSpPr/>
          <p:nvPr/>
        </p:nvSpPr>
        <p:spPr>
          <a:xfrm>
            <a:off x="8186543" y="2610736"/>
            <a:ext cx="2256453" cy="1338828"/>
          </a:xfrm>
          <a:prstGeom prst="rect">
            <a:avLst/>
          </a:prstGeom>
        </p:spPr>
        <p:txBody>
          <a:bodyPr wrap="square">
            <a:spAutoFit/>
          </a:bodyPr>
          <a:lstStyle/>
          <a:p>
            <a:pPr lvl="0" fontAlgn="base">
              <a:lnSpc>
                <a:spcPct val="150000"/>
              </a:lnSpc>
              <a:spcBef>
                <a:spcPct val="0"/>
              </a:spcBef>
              <a:spcAft>
                <a:spcPct val="0"/>
              </a:spcAft>
              <a:defRPr/>
            </a:pP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我很了解您这样讲，不过我想请教一下，理财专家和教育专家说过给孩子买教育基金保险的</a:t>
            </a:r>
            <a:r>
              <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rPr>
              <a:t>6</a:t>
            </a: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个理由，你清楚吗？我想耽搁您一点时间和您讲讲，等您了解了再做决定也不迟，专业人士说了，给孩子买教育基金保险的第一理由就是：没有时间弹性。</a:t>
            </a:r>
            <a:endParaRPr lang="en-US" altLang="zh-CN" sz="900" dirty="0">
              <a:solidFill>
                <a:schemeClr val="tx1">
                  <a:lumMod val="85000"/>
                  <a:lumOff val="15000"/>
                </a:schemeClr>
              </a:solidFill>
              <a:ea typeface="华文细黑" panose="02010600040101010101" pitchFamily="2" charset="-122"/>
            </a:endParaRPr>
          </a:p>
        </p:txBody>
      </p:sp>
      <p:sp>
        <p:nvSpPr>
          <p:cNvPr id="62" name="1       _15"/>
          <p:cNvSpPr/>
          <p:nvPr/>
        </p:nvSpPr>
        <p:spPr>
          <a:xfrm>
            <a:off x="8210179" y="4699520"/>
            <a:ext cx="2256453" cy="923330"/>
          </a:xfrm>
          <a:prstGeom prst="rect">
            <a:avLst/>
          </a:prstGeom>
        </p:spPr>
        <p:txBody>
          <a:bodyPr wrap="square">
            <a:spAutoFit/>
          </a:bodyPr>
          <a:lstStyle/>
          <a:p>
            <a:pPr lvl="0" fontAlgn="base">
              <a:lnSpc>
                <a:spcPct val="150000"/>
              </a:lnSpc>
              <a:spcBef>
                <a:spcPct val="0"/>
              </a:spcBef>
              <a:spcAft>
                <a:spcPct val="0"/>
              </a:spcAft>
              <a:defRPr/>
            </a:pP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我非常理解您的想法。是这样的，别的公司说给您打折，我们业内称之为“返佣”，这种行为是“保险法”和各保险公司都明令禁止的，是违规违法行为。</a:t>
            </a:r>
            <a:endParaRPr lang="en-US" altLang="zh-CN" sz="900" dirty="0">
              <a:solidFill>
                <a:schemeClr val="tx1">
                  <a:lumMod val="85000"/>
                  <a:lumOff val="15000"/>
                </a:schemeClr>
              </a:solidFill>
              <a:ea typeface="华文细黑" panose="02010600040101010101" pitchFamily="2" charset="-122"/>
            </a:endParaRPr>
          </a:p>
        </p:txBody>
      </p:sp>
      <p:sp>
        <p:nvSpPr>
          <p:cNvPr id="63" name="1       _16"/>
          <p:cNvSpPr/>
          <p:nvPr/>
        </p:nvSpPr>
        <p:spPr>
          <a:xfrm>
            <a:off x="3083923" y="2331000"/>
            <a:ext cx="697627" cy="400110"/>
          </a:xfrm>
          <a:prstGeom prst="rect">
            <a:avLst/>
          </a:prstGeom>
        </p:spPr>
        <p:txBody>
          <a:bodyPr wrap="none">
            <a:spAutoFit/>
          </a:bodyPr>
          <a:lstStyle/>
          <a:p>
            <a:pPr lvl="0" algn="ctr" fontAlgn="base">
              <a:spcBef>
                <a:spcPct val="0"/>
              </a:spcBef>
              <a:spcAft>
                <a:spcPct val="0"/>
              </a:spcAft>
              <a:defRPr/>
            </a:pPr>
            <a:r>
              <a:rPr lang="zh-CN" altLang="en-US" sz="2000" b="1" dirty="0">
                <a:solidFill>
                  <a:srgbClr val="116CB2"/>
                </a:solidFill>
                <a:latin typeface="微软雅黑" panose="020B0503020204020204" pitchFamily="34" charset="-122"/>
                <a:ea typeface="微软雅黑" panose="020B0503020204020204" pitchFamily="34" charset="-122"/>
              </a:rPr>
              <a:t>打折</a:t>
            </a:r>
            <a:endParaRPr lang="zh-CN" altLang="en-US" sz="2000" dirty="0">
              <a:solidFill>
                <a:srgbClr val="116CB2"/>
              </a:solidFill>
              <a:latin typeface="华文细黑" panose="02010600040101010101" pitchFamily="2" charset="-122"/>
              <a:ea typeface="华文细黑" panose="02010600040101010101" pitchFamily="2" charset="-122"/>
            </a:endParaRPr>
          </a:p>
        </p:txBody>
      </p:sp>
      <p:sp>
        <p:nvSpPr>
          <p:cNvPr id="64" name="1        _17"/>
          <p:cNvSpPr/>
          <p:nvPr/>
        </p:nvSpPr>
        <p:spPr>
          <a:xfrm>
            <a:off x="2593415" y="4280038"/>
            <a:ext cx="1210589" cy="400110"/>
          </a:xfrm>
          <a:prstGeom prst="rect">
            <a:avLst/>
          </a:prstGeom>
        </p:spPr>
        <p:txBody>
          <a:bodyPr wrap="none">
            <a:spAutoFit/>
          </a:bodyPr>
          <a:lstStyle/>
          <a:p>
            <a:pPr lvl="0" algn="ctr" fontAlgn="base">
              <a:spcBef>
                <a:spcPct val="0"/>
              </a:spcBef>
              <a:spcAft>
                <a:spcPct val="0"/>
              </a:spcAft>
              <a:defRPr/>
            </a:pPr>
            <a:r>
              <a:rPr lang="zh-CN" altLang="en-US" sz="2000" b="1" dirty="0">
                <a:solidFill>
                  <a:srgbClr val="116CB2"/>
                </a:solidFill>
                <a:latin typeface="微软雅黑" panose="020B0503020204020204" pitchFamily="34" charset="-122"/>
                <a:ea typeface="微软雅黑" panose="020B0503020204020204" pitchFamily="34" charset="-122"/>
              </a:rPr>
              <a:t>以后再说</a:t>
            </a:r>
            <a:endParaRPr lang="zh-CN" altLang="en-US" sz="2000" dirty="0">
              <a:solidFill>
                <a:srgbClr val="116CB2"/>
              </a:solidFill>
              <a:latin typeface="华文细黑" panose="02010600040101010101" pitchFamily="2" charset="-122"/>
              <a:ea typeface="华文细黑" panose="02010600040101010101" pitchFamily="2" charset="-122"/>
            </a:endParaRPr>
          </a:p>
        </p:txBody>
      </p:sp>
      <p:sp>
        <p:nvSpPr>
          <p:cNvPr id="65" name="1         _18"/>
          <p:cNvSpPr/>
          <p:nvPr/>
        </p:nvSpPr>
        <p:spPr>
          <a:xfrm>
            <a:off x="8169899" y="2281861"/>
            <a:ext cx="1210588" cy="400110"/>
          </a:xfrm>
          <a:prstGeom prst="rect">
            <a:avLst/>
          </a:prstGeom>
        </p:spPr>
        <p:txBody>
          <a:bodyPr wrap="none">
            <a:spAutoFit/>
          </a:bodyPr>
          <a:lstStyle/>
          <a:p>
            <a:pPr lvl="0" algn="ctr" fontAlgn="base">
              <a:spcBef>
                <a:spcPct val="0"/>
              </a:spcBef>
              <a:spcAft>
                <a:spcPct val="0"/>
              </a:spcAft>
              <a:defRPr/>
            </a:pPr>
            <a:r>
              <a:rPr lang="zh-CN" altLang="en-US" sz="2000" b="1" dirty="0">
                <a:solidFill>
                  <a:srgbClr val="116CB2"/>
                </a:solidFill>
                <a:latin typeface="微软雅黑" panose="020B0503020204020204" pitchFamily="34" charset="-122"/>
                <a:ea typeface="微软雅黑" panose="020B0503020204020204" pitchFamily="34" charset="-122"/>
              </a:rPr>
              <a:t>以后再说</a:t>
            </a:r>
            <a:endParaRPr lang="zh-CN" altLang="en-US" sz="2000" dirty="0">
              <a:solidFill>
                <a:srgbClr val="116CB2"/>
              </a:solidFill>
              <a:latin typeface="华文细黑" panose="02010600040101010101" pitchFamily="2" charset="-122"/>
              <a:ea typeface="华文细黑" panose="02010600040101010101" pitchFamily="2" charset="-122"/>
            </a:endParaRPr>
          </a:p>
        </p:txBody>
      </p:sp>
      <p:sp>
        <p:nvSpPr>
          <p:cNvPr id="66" name="1        _19"/>
          <p:cNvSpPr/>
          <p:nvPr/>
        </p:nvSpPr>
        <p:spPr>
          <a:xfrm>
            <a:off x="8257877" y="4299410"/>
            <a:ext cx="697627" cy="400110"/>
          </a:xfrm>
          <a:prstGeom prst="rect">
            <a:avLst/>
          </a:prstGeom>
        </p:spPr>
        <p:txBody>
          <a:bodyPr wrap="none">
            <a:spAutoFit/>
          </a:bodyPr>
          <a:lstStyle/>
          <a:p>
            <a:pPr lvl="0" algn="ctr" fontAlgn="base">
              <a:spcBef>
                <a:spcPct val="0"/>
              </a:spcBef>
              <a:spcAft>
                <a:spcPct val="0"/>
              </a:spcAft>
              <a:defRPr/>
            </a:pPr>
            <a:r>
              <a:rPr lang="zh-CN" altLang="en-US" sz="2000" b="1" dirty="0">
                <a:solidFill>
                  <a:srgbClr val="116CB2"/>
                </a:solidFill>
                <a:latin typeface="微软雅黑" panose="020B0503020204020204" pitchFamily="34" charset="-122"/>
                <a:ea typeface="微软雅黑" panose="020B0503020204020204" pitchFamily="34" charset="-122"/>
              </a:rPr>
              <a:t>打折</a:t>
            </a:r>
            <a:endParaRPr lang="zh-CN" altLang="en-US" sz="2000" dirty="0">
              <a:solidFill>
                <a:srgbClr val="116CB2"/>
              </a:solidFill>
              <a:latin typeface="华文细黑" panose="02010600040101010101" pitchFamily="2" charset="-122"/>
              <a:ea typeface="华文细黑" panose="02010600040101010101" pitchFamily="2" charset="-122"/>
            </a:endParaRP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3">
                                            <p:txEl>
                                              <p:pRg st="0" end="0"/>
                                            </p:txEl>
                                          </p:spTgt>
                                        </p:tgtEl>
                                        <p:attrNameLst>
                                          <p:attrName>style.visibility</p:attrName>
                                        </p:attrNameLst>
                                      </p:cBhvr>
                                      <p:to>
                                        <p:strVal val="visible"/>
                                      </p:to>
                                    </p:set>
                                    <p:animEffect transition="in" filter="fade">
                                      <p:cBhvr>
                                        <p:cTn id="7" dur="1000"/>
                                        <p:tgtEl>
                                          <p:spTgt spid="43">
                                            <p:txEl>
                                              <p:pRg st="0" end="0"/>
                                            </p:txEl>
                                          </p:spTgt>
                                        </p:tgtEl>
                                      </p:cBhvr>
                                    </p:animEffect>
                                    <p:anim calcmode="lin" valueType="num">
                                      <p:cBhvr>
                                        <p:cTn id="8"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44">
                                            <p:txEl>
                                              <p:pRg st="0" end="0"/>
                                            </p:txEl>
                                          </p:spTgt>
                                        </p:tgtEl>
                                        <p:attrNameLst>
                                          <p:attrName>style.visibility</p:attrName>
                                        </p:attrNameLst>
                                      </p:cBhvr>
                                      <p:to>
                                        <p:strVal val="visible"/>
                                      </p:to>
                                    </p:set>
                                    <p:anim calcmode="lin" valueType="num">
                                      <p:cBhvr>
                                        <p:cTn id="13" dur="500" fill="hold"/>
                                        <p:tgtEl>
                                          <p:spTgt spid="4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44">
                                            <p:txEl>
                                              <p:pRg st="0" end="0"/>
                                            </p:txEl>
                                          </p:spTgt>
                                        </p:tgtEl>
                                        <p:attrNameLst>
                                          <p:attrName>ppt_y</p:attrName>
                                        </p:attrNameLst>
                                      </p:cBhvr>
                                      <p:tavLst>
                                        <p:tav tm="0">
                                          <p:val>
                                            <p:strVal val="#ppt_y"/>
                                          </p:val>
                                        </p:tav>
                                        <p:tav tm="100000">
                                          <p:val>
                                            <p:strVal val="#ppt_y"/>
                                          </p:val>
                                        </p:tav>
                                      </p:tavLst>
                                    </p:anim>
                                    <p:anim calcmode="lin" valueType="num">
                                      <p:cBhvr>
                                        <p:cTn id="15" dur="500" fill="hold"/>
                                        <p:tgtEl>
                                          <p:spTgt spid="4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4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44">
                                            <p:txEl>
                                              <p:pRg st="0" end="0"/>
                                            </p:txEl>
                                          </p:spTgt>
                                        </p:tgtEl>
                                      </p:cBhvr>
                                    </p:animEffect>
                                  </p:childTnLst>
                                </p:cTn>
                              </p:par>
                            </p:childTnLst>
                          </p:cTn>
                        </p:par>
                        <p:par>
                          <p:cTn id="18" fill="hold">
                            <p:stCondLst>
                              <p:cond delay="4900"/>
                            </p:stCondLst>
                            <p:childTnLst>
                              <p:par>
                                <p:cTn id="19" presetID="49" presetClass="entr" presetSubtype="0" decel="100000" fill="hold" grpId="0" nodeType="afterEffect">
                                  <p:stCondLst>
                                    <p:cond delay="0"/>
                                  </p:stCondLst>
                                  <p:childTnLst>
                                    <p:set>
                                      <p:cBhvr>
                                        <p:cTn id="20" dur="1" fill="hold">
                                          <p:stCondLst>
                                            <p:cond delay="0"/>
                                          </p:stCondLst>
                                        </p:cTn>
                                        <p:tgtEl>
                                          <p:spTgt spid="40"/>
                                        </p:tgtEl>
                                        <p:attrNameLst>
                                          <p:attrName>style.visibility</p:attrName>
                                        </p:attrNameLst>
                                      </p:cBhvr>
                                      <p:to>
                                        <p:strVal val="visible"/>
                                      </p:to>
                                    </p:set>
                                    <p:anim calcmode="lin" valueType="num">
                                      <p:cBhvr>
                                        <p:cTn id="21" dur="500" fill="hold"/>
                                        <p:tgtEl>
                                          <p:spTgt spid="40"/>
                                        </p:tgtEl>
                                        <p:attrNameLst>
                                          <p:attrName>ppt_w</p:attrName>
                                        </p:attrNameLst>
                                      </p:cBhvr>
                                      <p:tavLst>
                                        <p:tav tm="0">
                                          <p:val>
                                            <p:fltVal val="0"/>
                                          </p:val>
                                        </p:tav>
                                        <p:tav tm="100000">
                                          <p:val>
                                            <p:strVal val="#ppt_w"/>
                                          </p:val>
                                        </p:tav>
                                      </p:tavLst>
                                    </p:anim>
                                    <p:anim calcmode="lin" valueType="num">
                                      <p:cBhvr>
                                        <p:cTn id="22" dur="500" fill="hold"/>
                                        <p:tgtEl>
                                          <p:spTgt spid="40"/>
                                        </p:tgtEl>
                                        <p:attrNameLst>
                                          <p:attrName>ppt_h</p:attrName>
                                        </p:attrNameLst>
                                      </p:cBhvr>
                                      <p:tavLst>
                                        <p:tav tm="0">
                                          <p:val>
                                            <p:fltVal val="0"/>
                                          </p:val>
                                        </p:tav>
                                        <p:tav tm="100000">
                                          <p:val>
                                            <p:strVal val="#ppt_h"/>
                                          </p:val>
                                        </p:tav>
                                      </p:tavLst>
                                    </p:anim>
                                    <p:anim calcmode="lin" valueType="num">
                                      <p:cBhvr>
                                        <p:cTn id="23" dur="500" fill="hold"/>
                                        <p:tgtEl>
                                          <p:spTgt spid="40"/>
                                        </p:tgtEl>
                                        <p:attrNameLst>
                                          <p:attrName>style.rotation</p:attrName>
                                        </p:attrNameLst>
                                      </p:cBhvr>
                                      <p:tavLst>
                                        <p:tav tm="0">
                                          <p:val>
                                            <p:fltVal val="360"/>
                                          </p:val>
                                        </p:tav>
                                        <p:tav tm="100000">
                                          <p:val>
                                            <p:fltVal val="0"/>
                                          </p:val>
                                        </p:tav>
                                      </p:tavLst>
                                    </p:anim>
                                    <p:animEffect transition="in" filter="fade">
                                      <p:cBhvr>
                                        <p:cTn id="24" dur="500"/>
                                        <p:tgtEl>
                                          <p:spTgt spid="40"/>
                                        </p:tgtEl>
                                      </p:cBhvr>
                                    </p:animEffect>
                                  </p:childTnLst>
                                </p:cTn>
                              </p:par>
                            </p:childTnLst>
                          </p:cTn>
                        </p:par>
                        <p:par>
                          <p:cTn id="25" fill="hold">
                            <p:stCondLst>
                              <p:cond delay="5400"/>
                            </p:stCondLst>
                            <p:childTnLst>
                              <p:par>
                                <p:cTn id="26" presetID="31" presetClass="entr" presetSubtype="0" fill="hold" nodeType="afterEffect">
                                  <p:stCondLst>
                                    <p:cond delay="0"/>
                                  </p:stCondLst>
                                  <p:childTnLst>
                                    <p:set>
                                      <p:cBhvr>
                                        <p:cTn id="27" dur="1" fill="hold">
                                          <p:stCondLst>
                                            <p:cond delay="0"/>
                                          </p:stCondLst>
                                        </p:cTn>
                                        <p:tgtEl>
                                          <p:spTgt spid="46"/>
                                        </p:tgtEl>
                                        <p:attrNameLst>
                                          <p:attrName>style.visibility</p:attrName>
                                        </p:attrNameLst>
                                      </p:cBhvr>
                                      <p:to>
                                        <p:strVal val="visible"/>
                                      </p:to>
                                    </p:set>
                                    <p:anim calcmode="lin" valueType="num">
                                      <p:cBhvr>
                                        <p:cTn id="28" dur="1000" fill="hold"/>
                                        <p:tgtEl>
                                          <p:spTgt spid="46"/>
                                        </p:tgtEl>
                                        <p:attrNameLst>
                                          <p:attrName>ppt_w</p:attrName>
                                        </p:attrNameLst>
                                      </p:cBhvr>
                                      <p:tavLst>
                                        <p:tav tm="0">
                                          <p:val>
                                            <p:fltVal val="0"/>
                                          </p:val>
                                        </p:tav>
                                        <p:tav tm="100000">
                                          <p:val>
                                            <p:strVal val="#ppt_w"/>
                                          </p:val>
                                        </p:tav>
                                      </p:tavLst>
                                    </p:anim>
                                    <p:anim calcmode="lin" valueType="num">
                                      <p:cBhvr>
                                        <p:cTn id="29" dur="1000" fill="hold"/>
                                        <p:tgtEl>
                                          <p:spTgt spid="46"/>
                                        </p:tgtEl>
                                        <p:attrNameLst>
                                          <p:attrName>ppt_h</p:attrName>
                                        </p:attrNameLst>
                                      </p:cBhvr>
                                      <p:tavLst>
                                        <p:tav tm="0">
                                          <p:val>
                                            <p:fltVal val="0"/>
                                          </p:val>
                                        </p:tav>
                                        <p:tav tm="100000">
                                          <p:val>
                                            <p:strVal val="#ppt_h"/>
                                          </p:val>
                                        </p:tav>
                                      </p:tavLst>
                                    </p:anim>
                                    <p:anim calcmode="lin" valueType="num">
                                      <p:cBhvr>
                                        <p:cTn id="30" dur="1000" fill="hold"/>
                                        <p:tgtEl>
                                          <p:spTgt spid="46"/>
                                        </p:tgtEl>
                                        <p:attrNameLst>
                                          <p:attrName>style.rotation</p:attrName>
                                        </p:attrNameLst>
                                      </p:cBhvr>
                                      <p:tavLst>
                                        <p:tav tm="0">
                                          <p:val>
                                            <p:fltVal val="90"/>
                                          </p:val>
                                        </p:tav>
                                        <p:tav tm="100000">
                                          <p:val>
                                            <p:fltVal val="0"/>
                                          </p:val>
                                        </p:tav>
                                      </p:tavLst>
                                    </p:anim>
                                    <p:animEffect transition="in" filter="fade">
                                      <p:cBhvr>
                                        <p:cTn id="31" dur="1000"/>
                                        <p:tgtEl>
                                          <p:spTgt spid="46"/>
                                        </p:tgtEl>
                                      </p:cBhvr>
                                    </p:animEffect>
                                  </p:childTnLst>
                                </p:cTn>
                              </p:par>
                            </p:childTnLst>
                          </p:cTn>
                        </p:par>
                        <p:par>
                          <p:cTn id="32" fill="hold">
                            <p:stCondLst>
                              <p:cond delay="6400"/>
                            </p:stCondLst>
                            <p:childTnLst>
                              <p:par>
                                <p:cTn id="33" presetID="42" presetClass="entr" presetSubtype="0"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fade">
                                      <p:cBhvr>
                                        <p:cTn id="35" dur="1000"/>
                                        <p:tgtEl>
                                          <p:spTgt spid="63"/>
                                        </p:tgtEl>
                                      </p:cBhvr>
                                    </p:animEffect>
                                    <p:anim calcmode="lin" valueType="num">
                                      <p:cBhvr>
                                        <p:cTn id="36" dur="1000" fill="hold"/>
                                        <p:tgtEl>
                                          <p:spTgt spid="63"/>
                                        </p:tgtEl>
                                        <p:attrNameLst>
                                          <p:attrName>ppt_x</p:attrName>
                                        </p:attrNameLst>
                                      </p:cBhvr>
                                      <p:tavLst>
                                        <p:tav tm="0">
                                          <p:val>
                                            <p:strVal val="#ppt_x"/>
                                          </p:val>
                                        </p:tav>
                                        <p:tav tm="100000">
                                          <p:val>
                                            <p:strVal val="#ppt_x"/>
                                          </p:val>
                                        </p:tav>
                                      </p:tavLst>
                                    </p:anim>
                                    <p:anim calcmode="lin" valueType="num">
                                      <p:cBhvr>
                                        <p:cTn id="37" dur="1000" fill="hold"/>
                                        <p:tgtEl>
                                          <p:spTgt spid="63"/>
                                        </p:tgtEl>
                                        <p:attrNameLst>
                                          <p:attrName>ppt_y</p:attrName>
                                        </p:attrNameLst>
                                      </p:cBhvr>
                                      <p:tavLst>
                                        <p:tav tm="0">
                                          <p:val>
                                            <p:strVal val="#ppt_y+.1"/>
                                          </p:val>
                                        </p:tav>
                                        <p:tav tm="100000">
                                          <p:val>
                                            <p:strVal val="#ppt_y"/>
                                          </p:val>
                                        </p:tav>
                                      </p:tavLst>
                                    </p:anim>
                                  </p:childTnLst>
                                </p:cTn>
                              </p:par>
                            </p:childTnLst>
                          </p:cTn>
                        </p:par>
                        <p:par>
                          <p:cTn id="38" fill="hold">
                            <p:stCondLst>
                              <p:cond delay="7400"/>
                            </p:stCondLst>
                            <p:childTnLst>
                              <p:par>
                                <p:cTn id="39" presetID="16" presetClass="entr" presetSubtype="21" fill="hold" grpId="0"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barn(inVertical)">
                                      <p:cBhvr>
                                        <p:cTn id="41" dur="500"/>
                                        <p:tgtEl>
                                          <p:spTgt spid="59"/>
                                        </p:tgtEl>
                                      </p:cBhvr>
                                    </p:animEffect>
                                  </p:childTnLst>
                                </p:cTn>
                              </p:par>
                            </p:childTnLst>
                          </p:cTn>
                        </p:par>
                        <p:par>
                          <p:cTn id="42" fill="hold">
                            <p:stCondLst>
                              <p:cond delay="7900"/>
                            </p:stCondLst>
                            <p:childTnLst>
                              <p:par>
                                <p:cTn id="43" presetID="49" presetClass="entr" presetSubtype="0" decel="10000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 calcmode="lin" valueType="num">
                                      <p:cBhvr>
                                        <p:cTn id="45" dur="500" fill="hold"/>
                                        <p:tgtEl>
                                          <p:spTgt spid="41"/>
                                        </p:tgtEl>
                                        <p:attrNameLst>
                                          <p:attrName>ppt_w</p:attrName>
                                        </p:attrNameLst>
                                      </p:cBhvr>
                                      <p:tavLst>
                                        <p:tav tm="0">
                                          <p:val>
                                            <p:fltVal val="0"/>
                                          </p:val>
                                        </p:tav>
                                        <p:tav tm="100000">
                                          <p:val>
                                            <p:strVal val="#ppt_w"/>
                                          </p:val>
                                        </p:tav>
                                      </p:tavLst>
                                    </p:anim>
                                    <p:anim calcmode="lin" valueType="num">
                                      <p:cBhvr>
                                        <p:cTn id="46" dur="500" fill="hold"/>
                                        <p:tgtEl>
                                          <p:spTgt spid="41"/>
                                        </p:tgtEl>
                                        <p:attrNameLst>
                                          <p:attrName>ppt_h</p:attrName>
                                        </p:attrNameLst>
                                      </p:cBhvr>
                                      <p:tavLst>
                                        <p:tav tm="0">
                                          <p:val>
                                            <p:fltVal val="0"/>
                                          </p:val>
                                        </p:tav>
                                        <p:tav tm="100000">
                                          <p:val>
                                            <p:strVal val="#ppt_h"/>
                                          </p:val>
                                        </p:tav>
                                      </p:tavLst>
                                    </p:anim>
                                    <p:anim calcmode="lin" valueType="num">
                                      <p:cBhvr>
                                        <p:cTn id="47" dur="500" fill="hold"/>
                                        <p:tgtEl>
                                          <p:spTgt spid="41"/>
                                        </p:tgtEl>
                                        <p:attrNameLst>
                                          <p:attrName>style.rotation</p:attrName>
                                        </p:attrNameLst>
                                      </p:cBhvr>
                                      <p:tavLst>
                                        <p:tav tm="0">
                                          <p:val>
                                            <p:fltVal val="360"/>
                                          </p:val>
                                        </p:tav>
                                        <p:tav tm="100000">
                                          <p:val>
                                            <p:fltVal val="0"/>
                                          </p:val>
                                        </p:tav>
                                      </p:tavLst>
                                    </p:anim>
                                    <p:animEffect transition="in" filter="fade">
                                      <p:cBhvr>
                                        <p:cTn id="48" dur="500"/>
                                        <p:tgtEl>
                                          <p:spTgt spid="41"/>
                                        </p:tgtEl>
                                      </p:cBhvr>
                                    </p:animEffect>
                                  </p:childTnLst>
                                </p:cTn>
                              </p:par>
                            </p:childTnLst>
                          </p:cTn>
                        </p:par>
                        <p:par>
                          <p:cTn id="49" fill="hold">
                            <p:stCondLst>
                              <p:cond delay="8400"/>
                            </p:stCondLst>
                            <p:childTnLst>
                              <p:par>
                                <p:cTn id="50" presetID="42" presetClass="entr" presetSubtype="0" fill="hold" grpId="0" nodeType="afterEffect">
                                  <p:stCondLst>
                                    <p:cond delay="0"/>
                                  </p:stCondLst>
                                  <p:childTnLst>
                                    <p:set>
                                      <p:cBhvr>
                                        <p:cTn id="51" dur="1" fill="hold">
                                          <p:stCondLst>
                                            <p:cond delay="0"/>
                                          </p:stCondLst>
                                        </p:cTn>
                                        <p:tgtEl>
                                          <p:spTgt spid="65"/>
                                        </p:tgtEl>
                                        <p:attrNameLst>
                                          <p:attrName>style.visibility</p:attrName>
                                        </p:attrNameLst>
                                      </p:cBhvr>
                                      <p:to>
                                        <p:strVal val="visible"/>
                                      </p:to>
                                    </p:set>
                                    <p:animEffect transition="in" filter="fade">
                                      <p:cBhvr>
                                        <p:cTn id="52" dur="1000"/>
                                        <p:tgtEl>
                                          <p:spTgt spid="65"/>
                                        </p:tgtEl>
                                      </p:cBhvr>
                                    </p:animEffect>
                                    <p:anim calcmode="lin" valueType="num">
                                      <p:cBhvr>
                                        <p:cTn id="53" dur="1000" fill="hold"/>
                                        <p:tgtEl>
                                          <p:spTgt spid="65"/>
                                        </p:tgtEl>
                                        <p:attrNameLst>
                                          <p:attrName>ppt_x</p:attrName>
                                        </p:attrNameLst>
                                      </p:cBhvr>
                                      <p:tavLst>
                                        <p:tav tm="0">
                                          <p:val>
                                            <p:strVal val="#ppt_x"/>
                                          </p:val>
                                        </p:tav>
                                        <p:tav tm="100000">
                                          <p:val>
                                            <p:strVal val="#ppt_x"/>
                                          </p:val>
                                        </p:tav>
                                      </p:tavLst>
                                    </p:anim>
                                    <p:anim calcmode="lin" valueType="num">
                                      <p:cBhvr>
                                        <p:cTn id="54" dur="1000" fill="hold"/>
                                        <p:tgtEl>
                                          <p:spTgt spid="65"/>
                                        </p:tgtEl>
                                        <p:attrNameLst>
                                          <p:attrName>ppt_y</p:attrName>
                                        </p:attrNameLst>
                                      </p:cBhvr>
                                      <p:tavLst>
                                        <p:tav tm="0">
                                          <p:val>
                                            <p:strVal val="#ppt_y+.1"/>
                                          </p:val>
                                        </p:tav>
                                        <p:tav tm="100000">
                                          <p:val>
                                            <p:strVal val="#ppt_y"/>
                                          </p:val>
                                        </p:tav>
                                      </p:tavLst>
                                    </p:anim>
                                  </p:childTnLst>
                                </p:cTn>
                              </p:par>
                            </p:childTnLst>
                          </p:cTn>
                        </p:par>
                        <p:par>
                          <p:cTn id="55" fill="hold">
                            <p:stCondLst>
                              <p:cond delay="9400"/>
                            </p:stCondLst>
                            <p:childTnLst>
                              <p:par>
                                <p:cTn id="56" presetID="16" presetClass="entr" presetSubtype="21" fill="hold" grpId="0" nodeType="afterEffect">
                                  <p:stCondLst>
                                    <p:cond delay="0"/>
                                  </p:stCondLst>
                                  <p:childTnLst>
                                    <p:set>
                                      <p:cBhvr>
                                        <p:cTn id="57" dur="1" fill="hold">
                                          <p:stCondLst>
                                            <p:cond delay="0"/>
                                          </p:stCondLst>
                                        </p:cTn>
                                        <p:tgtEl>
                                          <p:spTgt spid="61"/>
                                        </p:tgtEl>
                                        <p:attrNameLst>
                                          <p:attrName>style.visibility</p:attrName>
                                        </p:attrNameLst>
                                      </p:cBhvr>
                                      <p:to>
                                        <p:strVal val="visible"/>
                                      </p:to>
                                    </p:set>
                                    <p:animEffect transition="in" filter="barn(inVertical)">
                                      <p:cBhvr>
                                        <p:cTn id="58" dur="500"/>
                                        <p:tgtEl>
                                          <p:spTgt spid="61"/>
                                        </p:tgtEl>
                                      </p:cBhvr>
                                    </p:animEffect>
                                  </p:childTnLst>
                                </p:cTn>
                              </p:par>
                            </p:childTnLst>
                          </p:cTn>
                        </p:par>
                        <p:par>
                          <p:cTn id="59" fill="hold">
                            <p:stCondLst>
                              <p:cond delay="9900"/>
                            </p:stCondLst>
                            <p:childTnLst>
                              <p:par>
                                <p:cTn id="60" presetID="49" presetClass="entr" presetSubtype="0" decel="100000"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p:cTn id="62" dur="500" fill="hold"/>
                                        <p:tgtEl>
                                          <p:spTgt spid="42"/>
                                        </p:tgtEl>
                                        <p:attrNameLst>
                                          <p:attrName>ppt_w</p:attrName>
                                        </p:attrNameLst>
                                      </p:cBhvr>
                                      <p:tavLst>
                                        <p:tav tm="0">
                                          <p:val>
                                            <p:fltVal val="0"/>
                                          </p:val>
                                        </p:tav>
                                        <p:tav tm="100000">
                                          <p:val>
                                            <p:strVal val="#ppt_w"/>
                                          </p:val>
                                        </p:tav>
                                      </p:tavLst>
                                    </p:anim>
                                    <p:anim calcmode="lin" valueType="num">
                                      <p:cBhvr>
                                        <p:cTn id="63" dur="500" fill="hold"/>
                                        <p:tgtEl>
                                          <p:spTgt spid="42"/>
                                        </p:tgtEl>
                                        <p:attrNameLst>
                                          <p:attrName>ppt_h</p:attrName>
                                        </p:attrNameLst>
                                      </p:cBhvr>
                                      <p:tavLst>
                                        <p:tav tm="0">
                                          <p:val>
                                            <p:fltVal val="0"/>
                                          </p:val>
                                        </p:tav>
                                        <p:tav tm="100000">
                                          <p:val>
                                            <p:strVal val="#ppt_h"/>
                                          </p:val>
                                        </p:tav>
                                      </p:tavLst>
                                    </p:anim>
                                    <p:anim calcmode="lin" valueType="num">
                                      <p:cBhvr>
                                        <p:cTn id="64" dur="500" fill="hold"/>
                                        <p:tgtEl>
                                          <p:spTgt spid="42"/>
                                        </p:tgtEl>
                                        <p:attrNameLst>
                                          <p:attrName>style.rotation</p:attrName>
                                        </p:attrNameLst>
                                      </p:cBhvr>
                                      <p:tavLst>
                                        <p:tav tm="0">
                                          <p:val>
                                            <p:fltVal val="360"/>
                                          </p:val>
                                        </p:tav>
                                        <p:tav tm="100000">
                                          <p:val>
                                            <p:fltVal val="0"/>
                                          </p:val>
                                        </p:tav>
                                      </p:tavLst>
                                    </p:anim>
                                    <p:animEffect transition="in" filter="fade">
                                      <p:cBhvr>
                                        <p:cTn id="65" dur="500"/>
                                        <p:tgtEl>
                                          <p:spTgt spid="42"/>
                                        </p:tgtEl>
                                      </p:cBhvr>
                                    </p:animEffect>
                                  </p:childTnLst>
                                </p:cTn>
                              </p:par>
                            </p:childTnLst>
                          </p:cTn>
                        </p:par>
                        <p:par>
                          <p:cTn id="66" fill="hold">
                            <p:stCondLst>
                              <p:cond delay="10400"/>
                            </p:stCondLst>
                            <p:childTnLst>
                              <p:par>
                                <p:cTn id="67" presetID="14" presetClass="entr" presetSubtype="10" fill="hold" nodeType="afterEffect">
                                  <p:stCondLst>
                                    <p:cond delay="0"/>
                                  </p:stCondLst>
                                  <p:childTnLst>
                                    <p:set>
                                      <p:cBhvr>
                                        <p:cTn id="68" dur="1" fill="hold">
                                          <p:stCondLst>
                                            <p:cond delay="0"/>
                                          </p:stCondLst>
                                        </p:cTn>
                                        <p:tgtEl>
                                          <p:spTgt spid="52"/>
                                        </p:tgtEl>
                                        <p:attrNameLst>
                                          <p:attrName>style.visibility</p:attrName>
                                        </p:attrNameLst>
                                      </p:cBhvr>
                                      <p:to>
                                        <p:strVal val="visible"/>
                                      </p:to>
                                    </p:set>
                                    <p:animEffect transition="in" filter="randombar(horizontal)">
                                      <p:cBhvr>
                                        <p:cTn id="69" dur="500"/>
                                        <p:tgtEl>
                                          <p:spTgt spid="52"/>
                                        </p:tgtEl>
                                      </p:cBhvr>
                                    </p:animEffect>
                                  </p:childTnLst>
                                </p:cTn>
                              </p:par>
                            </p:childTnLst>
                          </p:cTn>
                        </p:par>
                        <p:par>
                          <p:cTn id="70" fill="hold">
                            <p:stCondLst>
                              <p:cond delay="10900"/>
                            </p:stCondLst>
                            <p:childTnLst>
                              <p:par>
                                <p:cTn id="71" presetID="14" presetClass="entr" presetSubtype="10" fill="hold"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randombar(horizontal)">
                                      <p:cBhvr>
                                        <p:cTn id="73" dur="500"/>
                                        <p:tgtEl>
                                          <p:spTgt spid="49"/>
                                        </p:tgtEl>
                                      </p:cBhvr>
                                    </p:animEffect>
                                  </p:childTnLst>
                                </p:cTn>
                              </p:par>
                            </p:childTnLst>
                          </p:cTn>
                        </p:par>
                        <p:par>
                          <p:cTn id="74" fill="hold">
                            <p:stCondLst>
                              <p:cond delay="11400"/>
                            </p:stCondLst>
                            <p:childTnLst>
                              <p:par>
                                <p:cTn id="75" presetID="42" presetClass="entr" presetSubtype="0" fill="hold" grpId="0"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12400"/>
                            </p:stCondLst>
                            <p:childTnLst>
                              <p:par>
                                <p:cTn id="81" presetID="16" presetClass="entr" presetSubtype="21"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barn(inVertical)">
                                      <p:cBhvr>
                                        <p:cTn id="83" dur="500"/>
                                        <p:tgtEl>
                                          <p:spTgt spid="60"/>
                                        </p:tgtEl>
                                      </p:cBhvr>
                                    </p:animEffect>
                                  </p:childTnLst>
                                </p:cTn>
                              </p:par>
                            </p:childTnLst>
                          </p:cTn>
                        </p:par>
                        <p:par>
                          <p:cTn id="84" fill="hold">
                            <p:stCondLst>
                              <p:cond delay="12900"/>
                            </p:stCondLst>
                            <p:childTnLst>
                              <p:par>
                                <p:cTn id="85" presetID="42" presetClass="entr" presetSubtype="0" fill="hold" grpId="0" nodeType="afterEffect">
                                  <p:stCondLst>
                                    <p:cond delay="0"/>
                                  </p:stCondLst>
                                  <p:childTnLst>
                                    <p:set>
                                      <p:cBhvr>
                                        <p:cTn id="86" dur="1" fill="hold">
                                          <p:stCondLst>
                                            <p:cond delay="0"/>
                                          </p:stCondLst>
                                        </p:cTn>
                                        <p:tgtEl>
                                          <p:spTgt spid="66"/>
                                        </p:tgtEl>
                                        <p:attrNameLst>
                                          <p:attrName>style.visibility</p:attrName>
                                        </p:attrNameLst>
                                      </p:cBhvr>
                                      <p:to>
                                        <p:strVal val="visible"/>
                                      </p:to>
                                    </p:set>
                                    <p:animEffect transition="in" filter="fade">
                                      <p:cBhvr>
                                        <p:cTn id="87" dur="1000"/>
                                        <p:tgtEl>
                                          <p:spTgt spid="66"/>
                                        </p:tgtEl>
                                      </p:cBhvr>
                                    </p:animEffect>
                                    <p:anim calcmode="lin" valueType="num">
                                      <p:cBhvr>
                                        <p:cTn id="88" dur="1000" fill="hold"/>
                                        <p:tgtEl>
                                          <p:spTgt spid="66"/>
                                        </p:tgtEl>
                                        <p:attrNameLst>
                                          <p:attrName>ppt_x</p:attrName>
                                        </p:attrNameLst>
                                      </p:cBhvr>
                                      <p:tavLst>
                                        <p:tav tm="0">
                                          <p:val>
                                            <p:strVal val="#ppt_x"/>
                                          </p:val>
                                        </p:tav>
                                        <p:tav tm="100000">
                                          <p:val>
                                            <p:strVal val="#ppt_x"/>
                                          </p:val>
                                        </p:tav>
                                      </p:tavLst>
                                    </p:anim>
                                    <p:anim calcmode="lin" valueType="num">
                                      <p:cBhvr>
                                        <p:cTn id="89" dur="1000" fill="hold"/>
                                        <p:tgtEl>
                                          <p:spTgt spid="66"/>
                                        </p:tgtEl>
                                        <p:attrNameLst>
                                          <p:attrName>ppt_y</p:attrName>
                                        </p:attrNameLst>
                                      </p:cBhvr>
                                      <p:tavLst>
                                        <p:tav tm="0">
                                          <p:val>
                                            <p:strVal val="#ppt_y+.1"/>
                                          </p:val>
                                        </p:tav>
                                        <p:tav tm="100000">
                                          <p:val>
                                            <p:strVal val="#ppt_y"/>
                                          </p:val>
                                        </p:tav>
                                      </p:tavLst>
                                    </p:anim>
                                  </p:childTnLst>
                                </p:cTn>
                              </p:par>
                            </p:childTnLst>
                          </p:cTn>
                        </p:par>
                        <p:par>
                          <p:cTn id="90" fill="hold">
                            <p:stCondLst>
                              <p:cond delay="13900"/>
                            </p:stCondLst>
                            <p:childTnLst>
                              <p:par>
                                <p:cTn id="91" presetID="16" presetClass="entr" presetSubtype="21" fill="hold" grpId="0" nodeType="after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barn(inVertical)">
                                      <p:cBhvr>
                                        <p:cTn id="93" dur="500"/>
                                        <p:tgtEl>
                                          <p:spTgt spid="62"/>
                                        </p:tgtEl>
                                      </p:cBhvr>
                                    </p:animEffect>
                                  </p:childTnLst>
                                </p:cTn>
                              </p:par>
                            </p:childTnLst>
                          </p:cTn>
                        </p:par>
                        <p:par>
                          <p:cTn id="94" fill="hold">
                            <p:stCondLst>
                              <p:cond delay="14400"/>
                            </p:stCondLst>
                            <p:childTnLst>
                              <p:par>
                                <p:cTn id="95" presetID="21" presetClass="entr" presetSubtype="1" fill="hold" nodeType="afterEffect">
                                  <p:stCondLst>
                                    <p:cond delay="0"/>
                                  </p:stCondLst>
                                  <p:childTnLst>
                                    <p:set>
                                      <p:cBhvr>
                                        <p:cTn id="96" dur="1" fill="hold">
                                          <p:stCondLst>
                                            <p:cond delay="0"/>
                                          </p:stCondLst>
                                        </p:cTn>
                                        <p:tgtEl>
                                          <p:spTgt spid="39"/>
                                        </p:tgtEl>
                                        <p:attrNameLst>
                                          <p:attrName>style.visibility</p:attrName>
                                        </p:attrNameLst>
                                      </p:cBhvr>
                                      <p:to>
                                        <p:strVal val="visible"/>
                                      </p:to>
                                    </p:set>
                                    <p:animEffect transition="in" filter="wheel(1)">
                                      <p:cBhvr>
                                        <p:cTn id="97" dur="2000"/>
                                        <p:tgtEl>
                                          <p:spTgt spid="39"/>
                                        </p:tgtEl>
                                      </p:cBhvr>
                                    </p:animEffect>
                                  </p:childTnLst>
                                </p:cTn>
                              </p:par>
                            </p:childTnLst>
                          </p:cTn>
                        </p:par>
                        <p:par>
                          <p:cTn id="98" fill="hold">
                            <p:stCondLst>
                              <p:cond delay="16400"/>
                            </p:stCondLst>
                            <p:childTnLst>
                              <p:par>
                                <p:cTn id="99" presetID="49" presetClass="entr" presetSubtype="0" decel="10000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500" fill="hold"/>
                                        <p:tgtEl>
                                          <p:spTgt spid="45"/>
                                        </p:tgtEl>
                                        <p:attrNameLst>
                                          <p:attrName>ppt_w</p:attrName>
                                        </p:attrNameLst>
                                      </p:cBhvr>
                                      <p:tavLst>
                                        <p:tav tm="0">
                                          <p:val>
                                            <p:fltVal val="0"/>
                                          </p:val>
                                        </p:tav>
                                        <p:tav tm="100000">
                                          <p:val>
                                            <p:strVal val="#ppt_w"/>
                                          </p:val>
                                        </p:tav>
                                      </p:tavLst>
                                    </p:anim>
                                    <p:anim calcmode="lin" valueType="num">
                                      <p:cBhvr>
                                        <p:cTn id="102" dur="500" fill="hold"/>
                                        <p:tgtEl>
                                          <p:spTgt spid="45"/>
                                        </p:tgtEl>
                                        <p:attrNameLst>
                                          <p:attrName>ppt_h</p:attrName>
                                        </p:attrNameLst>
                                      </p:cBhvr>
                                      <p:tavLst>
                                        <p:tav tm="0">
                                          <p:val>
                                            <p:fltVal val="0"/>
                                          </p:val>
                                        </p:tav>
                                        <p:tav tm="100000">
                                          <p:val>
                                            <p:strVal val="#ppt_h"/>
                                          </p:val>
                                        </p:tav>
                                      </p:tavLst>
                                    </p:anim>
                                    <p:anim calcmode="lin" valueType="num">
                                      <p:cBhvr>
                                        <p:cTn id="103" dur="500" fill="hold"/>
                                        <p:tgtEl>
                                          <p:spTgt spid="45"/>
                                        </p:tgtEl>
                                        <p:attrNameLst>
                                          <p:attrName>style.rotation</p:attrName>
                                        </p:attrNameLst>
                                      </p:cBhvr>
                                      <p:tavLst>
                                        <p:tav tm="0">
                                          <p:val>
                                            <p:fltVal val="360"/>
                                          </p:val>
                                        </p:tav>
                                        <p:tav tm="100000">
                                          <p:val>
                                            <p:fltVal val="0"/>
                                          </p:val>
                                        </p:tav>
                                      </p:tavLst>
                                    </p:anim>
                                    <p:animEffect transition="in" filter="fade">
                                      <p:cBhvr>
                                        <p:cTn id="104" dur="500"/>
                                        <p:tgtEl>
                                          <p:spTgt spid="45"/>
                                        </p:tgtEl>
                                      </p:cBhvr>
                                    </p:animEffect>
                                  </p:childTnLst>
                                </p:cTn>
                              </p:par>
                            </p:childTnLst>
                          </p:cTn>
                        </p:par>
                        <p:par>
                          <p:cTn id="105" fill="hold">
                            <p:stCondLst>
                              <p:cond delay="16900"/>
                            </p:stCondLst>
                            <p:childTnLst>
                              <p:par>
                                <p:cTn id="106" presetID="14" presetClass="entr" presetSubtype="10" fill="hold" nodeType="afterEffect">
                                  <p:stCondLst>
                                    <p:cond delay="0"/>
                                  </p:stCondLst>
                                  <p:childTnLst>
                                    <p:set>
                                      <p:cBhvr>
                                        <p:cTn id="107" dur="1" fill="hold">
                                          <p:stCondLst>
                                            <p:cond delay="0"/>
                                          </p:stCondLst>
                                        </p:cTn>
                                        <p:tgtEl>
                                          <p:spTgt spid="55"/>
                                        </p:tgtEl>
                                        <p:attrNameLst>
                                          <p:attrName>style.visibility</p:attrName>
                                        </p:attrNameLst>
                                      </p:cBhvr>
                                      <p:to>
                                        <p:strVal val="visible"/>
                                      </p:to>
                                    </p:set>
                                    <p:animEffect transition="in" filter="randombar(horizontal)">
                                      <p:cBhvr>
                                        <p:cTn id="10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build="p"/>
      <p:bldP spid="44" grpId="0" build="p"/>
      <p:bldP spid="40" grpId="0" animBg="1"/>
      <p:bldP spid="41" grpId="0" animBg="1"/>
      <p:bldP spid="42" grpId="0" animBg="1"/>
      <p:bldP spid="45" grpId="0" animBg="1"/>
      <p:bldP spid="59" grpId="0"/>
      <p:bldP spid="60" grpId="0"/>
      <p:bldP spid="61" grpId="0"/>
      <p:bldP spid="62" grpId="0"/>
      <p:bldP spid="63" grpId="0"/>
      <p:bldP spid="64" grpId="0"/>
      <p:bldP spid="65" grpId="0"/>
      <p:bldP spid="6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1          _1"/>
          <p:cNvSpPr>
            <a:spLocks noGrp="1"/>
          </p:cNvSpPr>
          <p:nvPr>
            <p:ph type="body" sz="quarter" idx="13"/>
          </p:nvPr>
        </p:nvSpPr>
        <p:spPr>
          <a:xfrm>
            <a:off x="622300" y="330200"/>
            <a:ext cx="7886700" cy="431800"/>
          </a:xfrm>
        </p:spPr>
        <p:txBody>
          <a:bodyPr>
            <a:normAutofit fontScale="92500" lnSpcReduction="10000"/>
          </a:bodyPr>
          <a:lstStyle/>
          <a:p>
            <a:r>
              <a:rPr lang="zh-CN" altLang="en-US" dirty="0"/>
              <a:t>拒绝处理（三）</a:t>
            </a:r>
          </a:p>
        </p:txBody>
      </p:sp>
      <p:sp>
        <p:nvSpPr>
          <p:cNvPr id="44" name="1          _2"/>
          <p:cNvSpPr>
            <a:spLocks noGrp="1"/>
          </p:cNvSpPr>
          <p:nvPr>
            <p:ph type="body" sz="quarter" idx="14"/>
          </p:nvPr>
        </p:nvSpPr>
        <p:spPr>
          <a:xfrm>
            <a:off x="622300" y="685800"/>
            <a:ext cx="7886700" cy="304800"/>
          </a:xfrm>
        </p:spPr>
        <p:txBody>
          <a:bodyPr>
            <a:normAutofit lnSpcReduction="10000"/>
          </a:bodyPr>
          <a:lstStyle/>
          <a:p>
            <a:r>
              <a:rPr lang="en-US" altLang="zh-CN" dirty="0"/>
              <a:t>Click here to edit the content you want to recommend that you use the</a:t>
            </a:r>
            <a:endParaRPr lang="zh-CN" altLang="en-US" dirty="0"/>
          </a:p>
        </p:txBody>
      </p:sp>
      <p:sp>
        <p:nvSpPr>
          <p:cNvPr id="39" name="1         _3"/>
          <p:cNvSpPr>
            <a:spLocks noChangeArrowheads="1"/>
          </p:cNvSpPr>
          <p:nvPr/>
        </p:nvSpPr>
        <p:spPr bwMode="auto">
          <a:xfrm>
            <a:off x="2370798" y="3532971"/>
            <a:ext cx="887610" cy="895552"/>
          </a:xfrm>
          <a:prstGeom prst="ellipse">
            <a:avLst/>
          </a:prstGeom>
          <a:solidFill>
            <a:schemeClr val="accent1"/>
          </a:solidFill>
          <a:ln>
            <a:noFill/>
          </a:ln>
        </p:spPr>
        <p:txBody>
          <a:bodyPr vert="horz" wrap="square" lIns="91440" tIns="45720" rIns="91440" bIns="45720" numCol="1" anchor="t" anchorCtr="0" compatLnSpc="1"/>
          <a:lstStyle/>
          <a:p>
            <a:endParaRPr lang="zh-CN" altLang="en-US"/>
          </a:p>
        </p:txBody>
      </p:sp>
      <p:sp>
        <p:nvSpPr>
          <p:cNvPr id="40" name="1          _4"/>
          <p:cNvSpPr>
            <a:spLocks noChangeArrowheads="1"/>
          </p:cNvSpPr>
          <p:nvPr/>
        </p:nvSpPr>
        <p:spPr bwMode="auto">
          <a:xfrm>
            <a:off x="4014181" y="3529904"/>
            <a:ext cx="887610" cy="895552"/>
          </a:xfrm>
          <a:prstGeom prst="ellipse">
            <a:avLst/>
          </a:prstGeom>
          <a:solidFill>
            <a:schemeClr val="accent2"/>
          </a:solidFill>
          <a:ln>
            <a:noFill/>
          </a:ln>
        </p:spPr>
        <p:txBody>
          <a:bodyPr vert="horz" wrap="square" lIns="91440" tIns="45720" rIns="91440" bIns="45720" numCol="1" anchor="t" anchorCtr="0" compatLnSpc="1"/>
          <a:lstStyle/>
          <a:p>
            <a:endParaRPr lang="zh-CN" altLang="en-US"/>
          </a:p>
        </p:txBody>
      </p:sp>
      <p:sp>
        <p:nvSpPr>
          <p:cNvPr id="41" name="1         _5"/>
          <p:cNvSpPr>
            <a:spLocks noChangeArrowheads="1"/>
          </p:cNvSpPr>
          <p:nvPr/>
        </p:nvSpPr>
        <p:spPr bwMode="auto">
          <a:xfrm>
            <a:off x="1924224" y="4050817"/>
            <a:ext cx="138907" cy="138950"/>
          </a:xfrm>
          <a:prstGeom prst="ellipse">
            <a:avLst/>
          </a:pr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42" name="1         _6"/>
          <p:cNvSpPr>
            <a:spLocks noChangeArrowheads="1"/>
          </p:cNvSpPr>
          <p:nvPr/>
        </p:nvSpPr>
        <p:spPr bwMode="auto">
          <a:xfrm>
            <a:off x="10139401" y="4173964"/>
            <a:ext cx="133761" cy="141519"/>
          </a:xfrm>
          <a:prstGeom prst="ellipse">
            <a:avLst/>
          </a:prstGeom>
          <a:solidFill>
            <a:schemeClr val="bg1">
              <a:lumMod val="50000"/>
            </a:schemeClr>
          </a:solidFill>
          <a:ln>
            <a:noFill/>
          </a:ln>
        </p:spPr>
        <p:txBody>
          <a:bodyPr vert="horz" wrap="square" lIns="91440" tIns="45720" rIns="91440" bIns="45720" numCol="1" anchor="t" anchorCtr="0" compatLnSpc="1"/>
          <a:lstStyle/>
          <a:p>
            <a:endParaRPr lang="zh-CN" altLang="en-US" dirty="0"/>
          </a:p>
        </p:txBody>
      </p:sp>
      <p:sp>
        <p:nvSpPr>
          <p:cNvPr id="45" name="1       _7"/>
          <p:cNvSpPr/>
          <p:nvPr/>
        </p:nvSpPr>
        <p:spPr bwMode="auto">
          <a:xfrm>
            <a:off x="1918561" y="3077528"/>
            <a:ext cx="1835008" cy="1032032"/>
          </a:xfrm>
          <a:custGeom>
            <a:avLst/>
            <a:gdLst>
              <a:gd name="T0" fmla="*/ 583 w 597"/>
              <a:gd name="T1" fmla="*/ 291 h 333"/>
              <a:gd name="T2" fmla="*/ 291 w 597"/>
              <a:gd name="T3" fmla="*/ 0 h 333"/>
              <a:gd name="T4" fmla="*/ 0 w 597"/>
              <a:gd name="T5" fmla="*/ 291 h 333"/>
              <a:gd name="T6" fmla="*/ 49 w 597"/>
              <a:gd name="T7" fmla="*/ 291 h 333"/>
              <a:gd name="T8" fmla="*/ 291 w 597"/>
              <a:gd name="T9" fmla="*/ 49 h 333"/>
              <a:gd name="T10" fmla="*/ 534 w 597"/>
              <a:gd name="T11" fmla="*/ 291 h 333"/>
              <a:gd name="T12" fmla="*/ 520 w 597"/>
              <a:gd name="T13" fmla="*/ 291 h 333"/>
              <a:gd name="T14" fmla="*/ 559 w 597"/>
              <a:gd name="T15" fmla="*/ 333 h 333"/>
              <a:gd name="T16" fmla="*/ 597 w 597"/>
              <a:gd name="T17" fmla="*/ 291 h 333"/>
              <a:gd name="T18" fmla="*/ 583 w 597"/>
              <a:gd name="T19" fmla="*/ 291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7" h="333">
                <a:moveTo>
                  <a:pt x="583" y="291"/>
                </a:moveTo>
                <a:cubicBezTo>
                  <a:pt x="583" y="130"/>
                  <a:pt x="453" y="0"/>
                  <a:pt x="291" y="0"/>
                </a:cubicBezTo>
                <a:cubicBezTo>
                  <a:pt x="130" y="0"/>
                  <a:pt x="0" y="130"/>
                  <a:pt x="0" y="291"/>
                </a:cubicBezTo>
                <a:cubicBezTo>
                  <a:pt x="49" y="291"/>
                  <a:pt x="49" y="291"/>
                  <a:pt x="49" y="291"/>
                </a:cubicBezTo>
                <a:cubicBezTo>
                  <a:pt x="49" y="157"/>
                  <a:pt x="158" y="49"/>
                  <a:pt x="291" y="49"/>
                </a:cubicBezTo>
                <a:cubicBezTo>
                  <a:pt x="425" y="49"/>
                  <a:pt x="534" y="157"/>
                  <a:pt x="534" y="291"/>
                </a:cubicBezTo>
                <a:cubicBezTo>
                  <a:pt x="520" y="291"/>
                  <a:pt x="520" y="291"/>
                  <a:pt x="520" y="291"/>
                </a:cubicBezTo>
                <a:cubicBezTo>
                  <a:pt x="559" y="333"/>
                  <a:pt x="559" y="333"/>
                  <a:pt x="559" y="333"/>
                </a:cubicBezTo>
                <a:cubicBezTo>
                  <a:pt x="597" y="291"/>
                  <a:pt x="597" y="291"/>
                  <a:pt x="597" y="291"/>
                </a:cubicBezTo>
                <a:lnTo>
                  <a:pt x="583" y="291"/>
                </a:ln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46" name="1      _8"/>
          <p:cNvSpPr>
            <a:spLocks noChangeArrowheads="1"/>
          </p:cNvSpPr>
          <p:nvPr/>
        </p:nvSpPr>
        <p:spPr bwMode="auto">
          <a:xfrm>
            <a:off x="5651430" y="3532971"/>
            <a:ext cx="889142" cy="895552"/>
          </a:xfrm>
          <a:prstGeom prst="ellipse">
            <a:avLst/>
          </a:prstGeom>
          <a:solidFill>
            <a:schemeClr val="accent3"/>
          </a:solidFill>
          <a:ln>
            <a:noFill/>
          </a:ln>
        </p:spPr>
        <p:txBody>
          <a:bodyPr vert="horz" wrap="square" lIns="91440" tIns="45720" rIns="91440" bIns="45720" numCol="1" anchor="t" anchorCtr="0" compatLnSpc="1"/>
          <a:lstStyle/>
          <a:p>
            <a:endParaRPr lang="zh-CN" altLang="en-US"/>
          </a:p>
        </p:txBody>
      </p:sp>
      <p:sp>
        <p:nvSpPr>
          <p:cNvPr id="47" name="1        _9"/>
          <p:cNvSpPr>
            <a:spLocks noChangeArrowheads="1"/>
          </p:cNvSpPr>
          <p:nvPr/>
        </p:nvSpPr>
        <p:spPr bwMode="auto">
          <a:xfrm>
            <a:off x="8933594" y="3532971"/>
            <a:ext cx="887610" cy="895552"/>
          </a:xfrm>
          <a:prstGeom prst="ellipse">
            <a:avLst/>
          </a:prstGeom>
          <a:solidFill>
            <a:schemeClr val="accent5"/>
          </a:solidFill>
          <a:ln>
            <a:noFill/>
          </a:ln>
        </p:spPr>
        <p:txBody>
          <a:bodyPr vert="horz" wrap="square" lIns="91440" tIns="45720" rIns="91440" bIns="45720" numCol="1" anchor="t" anchorCtr="0" compatLnSpc="1"/>
          <a:lstStyle/>
          <a:p>
            <a:endParaRPr lang="zh-CN" altLang="en-US"/>
          </a:p>
        </p:txBody>
      </p:sp>
      <p:sp>
        <p:nvSpPr>
          <p:cNvPr id="48" name="1        _10"/>
          <p:cNvSpPr>
            <a:spLocks noChangeArrowheads="1"/>
          </p:cNvSpPr>
          <p:nvPr/>
        </p:nvSpPr>
        <p:spPr bwMode="auto">
          <a:xfrm>
            <a:off x="7296345" y="3529904"/>
            <a:ext cx="887610" cy="895552"/>
          </a:xfrm>
          <a:prstGeom prst="ellipse">
            <a:avLst/>
          </a:prstGeom>
          <a:solidFill>
            <a:schemeClr val="accent4"/>
          </a:solidFill>
          <a:ln>
            <a:noFill/>
          </a:ln>
        </p:spPr>
        <p:txBody>
          <a:bodyPr vert="horz" wrap="square" lIns="91440" tIns="45720" rIns="91440" bIns="45720" numCol="1" anchor="t" anchorCtr="0" compatLnSpc="1"/>
          <a:lstStyle/>
          <a:p>
            <a:endParaRPr lang="zh-CN" altLang="en-US"/>
          </a:p>
        </p:txBody>
      </p:sp>
      <p:sp>
        <p:nvSpPr>
          <p:cNvPr id="49" name="1         _11"/>
          <p:cNvSpPr/>
          <p:nvPr/>
        </p:nvSpPr>
        <p:spPr bwMode="auto">
          <a:xfrm>
            <a:off x="5203791" y="3077528"/>
            <a:ext cx="1830407" cy="1032032"/>
          </a:xfrm>
          <a:custGeom>
            <a:avLst/>
            <a:gdLst>
              <a:gd name="T0" fmla="*/ 582 w 596"/>
              <a:gd name="T1" fmla="*/ 291 h 333"/>
              <a:gd name="T2" fmla="*/ 291 w 596"/>
              <a:gd name="T3" fmla="*/ 0 h 333"/>
              <a:gd name="T4" fmla="*/ 0 w 596"/>
              <a:gd name="T5" fmla="*/ 266 h 333"/>
              <a:gd name="T6" fmla="*/ 24 w 596"/>
              <a:gd name="T7" fmla="*/ 240 h 333"/>
              <a:gd name="T8" fmla="*/ 49 w 596"/>
              <a:gd name="T9" fmla="*/ 268 h 333"/>
              <a:gd name="T10" fmla="*/ 291 w 596"/>
              <a:gd name="T11" fmla="*/ 49 h 333"/>
              <a:gd name="T12" fmla="*/ 533 w 596"/>
              <a:gd name="T13" fmla="*/ 291 h 333"/>
              <a:gd name="T14" fmla="*/ 520 w 596"/>
              <a:gd name="T15" fmla="*/ 291 h 333"/>
              <a:gd name="T16" fmla="*/ 558 w 596"/>
              <a:gd name="T17" fmla="*/ 333 h 333"/>
              <a:gd name="T18" fmla="*/ 596 w 596"/>
              <a:gd name="T19" fmla="*/ 291 h 333"/>
              <a:gd name="T20" fmla="*/ 582 w 596"/>
              <a:gd name="T21" fmla="*/ 291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6" h="333">
                <a:moveTo>
                  <a:pt x="582" y="291"/>
                </a:moveTo>
                <a:cubicBezTo>
                  <a:pt x="582" y="130"/>
                  <a:pt x="452" y="0"/>
                  <a:pt x="291" y="0"/>
                </a:cubicBezTo>
                <a:cubicBezTo>
                  <a:pt x="138" y="0"/>
                  <a:pt x="13" y="117"/>
                  <a:pt x="0" y="266"/>
                </a:cubicBezTo>
                <a:cubicBezTo>
                  <a:pt x="24" y="240"/>
                  <a:pt x="24" y="240"/>
                  <a:pt x="24" y="240"/>
                </a:cubicBezTo>
                <a:cubicBezTo>
                  <a:pt x="49" y="268"/>
                  <a:pt x="49" y="268"/>
                  <a:pt x="49" y="268"/>
                </a:cubicBezTo>
                <a:cubicBezTo>
                  <a:pt x="61" y="145"/>
                  <a:pt x="165" y="49"/>
                  <a:pt x="291" y="49"/>
                </a:cubicBezTo>
                <a:cubicBezTo>
                  <a:pt x="425" y="49"/>
                  <a:pt x="533" y="157"/>
                  <a:pt x="533" y="291"/>
                </a:cubicBezTo>
                <a:cubicBezTo>
                  <a:pt x="520" y="291"/>
                  <a:pt x="520" y="291"/>
                  <a:pt x="520" y="291"/>
                </a:cubicBezTo>
                <a:cubicBezTo>
                  <a:pt x="558" y="333"/>
                  <a:pt x="558" y="333"/>
                  <a:pt x="558" y="333"/>
                </a:cubicBezTo>
                <a:cubicBezTo>
                  <a:pt x="596" y="291"/>
                  <a:pt x="596" y="291"/>
                  <a:pt x="596" y="291"/>
                </a:cubicBezTo>
                <a:lnTo>
                  <a:pt x="582" y="291"/>
                </a:ln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50" name="1          _12"/>
          <p:cNvSpPr/>
          <p:nvPr/>
        </p:nvSpPr>
        <p:spPr bwMode="auto">
          <a:xfrm>
            <a:off x="3561943" y="3851934"/>
            <a:ext cx="1831941" cy="1032032"/>
          </a:xfrm>
          <a:custGeom>
            <a:avLst/>
            <a:gdLst>
              <a:gd name="T0" fmla="*/ 558 w 596"/>
              <a:gd name="T1" fmla="*/ 0 h 333"/>
              <a:gd name="T2" fmla="*/ 520 w 596"/>
              <a:gd name="T3" fmla="*/ 41 h 333"/>
              <a:gd name="T4" fmla="*/ 533 w 596"/>
              <a:gd name="T5" fmla="*/ 41 h 333"/>
              <a:gd name="T6" fmla="*/ 291 w 596"/>
              <a:gd name="T7" fmla="*/ 284 h 333"/>
              <a:gd name="T8" fmla="*/ 49 w 596"/>
              <a:gd name="T9" fmla="*/ 65 h 333"/>
              <a:gd name="T10" fmla="*/ 24 w 596"/>
              <a:gd name="T11" fmla="*/ 93 h 333"/>
              <a:gd name="T12" fmla="*/ 0 w 596"/>
              <a:gd name="T13" fmla="*/ 67 h 333"/>
              <a:gd name="T14" fmla="*/ 291 w 596"/>
              <a:gd name="T15" fmla="*/ 333 h 333"/>
              <a:gd name="T16" fmla="*/ 582 w 596"/>
              <a:gd name="T17" fmla="*/ 41 h 333"/>
              <a:gd name="T18" fmla="*/ 596 w 596"/>
              <a:gd name="T19" fmla="*/ 41 h 333"/>
              <a:gd name="T20" fmla="*/ 558 w 596"/>
              <a:gd name="T21" fmla="*/ 0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6" h="333">
                <a:moveTo>
                  <a:pt x="558" y="0"/>
                </a:moveTo>
                <a:cubicBezTo>
                  <a:pt x="520" y="41"/>
                  <a:pt x="520" y="41"/>
                  <a:pt x="520" y="41"/>
                </a:cubicBezTo>
                <a:cubicBezTo>
                  <a:pt x="533" y="41"/>
                  <a:pt x="533" y="41"/>
                  <a:pt x="533" y="41"/>
                </a:cubicBezTo>
                <a:cubicBezTo>
                  <a:pt x="533" y="175"/>
                  <a:pt x="425" y="284"/>
                  <a:pt x="291" y="284"/>
                </a:cubicBezTo>
                <a:cubicBezTo>
                  <a:pt x="165" y="284"/>
                  <a:pt x="61" y="188"/>
                  <a:pt x="49" y="65"/>
                </a:cubicBezTo>
                <a:cubicBezTo>
                  <a:pt x="24" y="93"/>
                  <a:pt x="24" y="93"/>
                  <a:pt x="24" y="93"/>
                </a:cubicBezTo>
                <a:cubicBezTo>
                  <a:pt x="0" y="67"/>
                  <a:pt x="0" y="67"/>
                  <a:pt x="0" y="67"/>
                </a:cubicBezTo>
                <a:cubicBezTo>
                  <a:pt x="13" y="216"/>
                  <a:pt x="138" y="333"/>
                  <a:pt x="291" y="333"/>
                </a:cubicBezTo>
                <a:cubicBezTo>
                  <a:pt x="452" y="333"/>
                  <a:pt x="582" y="202"/>
                  <a:pt x="582" y="41"/>
                </a:cubicBezTo>
                <a:cubicBezTo>
                  <a:pt x="596" y="41"/>
                  <a:pt x="596" y="41"/>
                  <a:pt x="596" y="41"/>
                </a:cubicBezTo>
                <a:lnTo>
                  <a:pt x="558" y="0"/>
                </a:ln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51" name="1       _13"/>
          <p:cNvSpPr/>
          <p:nvPr/>
        </p:nvSpPr>
        <p:spPr bwMode="auto">
          <a:xfrm>
            <a:off x="8487488" y="3077528"/>
            <a:ext cx="1828876" cy="1032032"/>
          </a:xfrm>
          <a:custGeom>
            <a:avLst/>
            <a:gdLst>
              <a:gd name="T0" fmla="*/ 581 w 595"/>
              <a:gd name="T1" fmla="*/ 291 h 333"/>
              <a:gd name="T2" fmla="*/ 290 w 595"/>
              <a:gd name="T3" fmla="*/ 0 h 333"/>
              <a:gd name="T4" fmla="*/ 0 w 595"/>
              <a:gd name="T5" fmla="*/ 263 h 333"/>
              <a:gd name="T6" fmla="*/ 23 w 595"/>
              <a:gd name="T7" fmla="*/ 238 h 333"/>
              <a:gd name="T8" fmla="*/ 49 w 595"/>
              <a:gd name="T9" fmla="*/ 266 h 333"/>
              <a:gd name="T10" fmla="*/ 290 w 595"/>
              <a:gd name="T11" fmla="*/ 49 h 333"/>
              <a:gd name="T12" fmla="*/ 532 w 595"/>
              <a:gd name="T13" fmla="*/ 291 h 333"/>
              <a:gd name="T14" fmla="*/ 519 w 595"/>
              <a:gd name="T15" fmla="*/ 291 h 333"/>
              <a:gd name="T16" fmla="*/ 557 w 595"/>
              <a:gd name="T17" fmla="*/ 333 h 333"/>
              <a:gd name="T18" fmla="*/ 595 w 595"/>
              <a:gd name="T19" fmla="*/ 291 h 333"/>
              <a:gd name="T20" fmla="*/ 581 w 595"/>
              <a:gd name="T21" fmla="*/ 291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5" h="333">
                <a:moveTo>
                  <a:pt x="581" y="291"/>
                </a:moveTo>
                <a:cubicBezTo>
                  <a:pt x="581" y="130"/>
                  <a:pt x="451" y="0"/>
                  <a:pt x="290" y="0"/>
                </a:cubicBezTo>
                <a:cubicBezTo>
                  <a:pt x="138" y="0"/>
                  <a:pt x="14" y="115"/>
                  <a:pt x="0" y="263"/>
                </a:cubicBezTo>
                <a:cubicBezTo>
                  <a:pt x="23" y="238"/>
                  <a:pt x="23" y="238"/>
                  <a:pt x="23" y="238"/>
                </a:cubicBezTo>
                <a:cubicBezTo>
                  <a:pt x="49" y="266"/>
                  <a:pt x="49" y="266"/>
                  <a:pt x="49" y="266"/>
                </a:cubicBezTo>
                <a:cubicBezTo>
                  <a:pt x="62" y="144"/>
                  <a:pt x="165" y="49"/>
                  <a:pt x="290" y="49"/>
                </a:cubicBezTo>
                <a:cubicBezTo>
                  <a:pt x="424" y="49"/>
                  <a:pt x="532" y="157"/>
                  <a:pt x="532" y="291"/>
                </a:cubicBezTo>
                <a:cubicBezTo>
                  <a:pt x="519" y="291"/>
                  <a:pt x="519" y="291"/>
                  <a:pt x="519" y="291"/>
                </a:cubicBezTo>
                <a:cubicBezTo>
                  <a:pt x="557" y="333"/>
                  <a:pt x="557" y="333"/>
                  <a:pt x="557" y="333"/>
                </a:cubicBezTo>
                <a:cubicBezTo>
                  <a:pt x="595" y="291"/>
                  <a:pt x="595" y="291"/>
                  <a:pt x="595" y="291"/>
                </a:cubicBezTo>
                <a:lnTo>
                  <a:pt x="581" y="291"/>
                </a:ln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52" name="1        _14"/>
          <p:cNvSpPr/>
          <p:nvPr/>
        </p:nvSpPr>
        <p:spPr bwMode="auto">
          <a:xfrm>
            <a:off x="6844107" y="3851934"/>
            <a:ext cx="1831941" cy="1032032"/>
          </a:xfrm>
          <a:custGeom>
            <a:avLst/>
            <a:gdLst>
              <a:gd name="T0" fmla="*/ 558 w 596"/>
              <a:gd name="T1" fmla="*/ 0 h 333"/>
              <a:gd name="T2" fmla="*/ 520 w 596"/>
              <a:gd name="T3" fmla="*/ 41 h 333"/>
              <a:gd name="T4" fmla="*/ 533 w 596"/>
              <a:gd name="T5" fmla="*/ 41 h 333"/>
              <a:gd name="T6" fmla="*/ 291 w 596"/>
              <a:gd name="T7" fmla="*/ 284 h 333"/>
              <a:gd name="T8" fmla="*/ 49 w 596"/>
              <a:gd name="T9" fmla="*/ 65 h 333"/>
              <a:gd name="T10" fmla="*/ 24 w 596"/>
              <a:gd name="T11" fmla="*/ 93 h 333"/>
              <a:gd name="T12" fmla="*/ 0 w 596"/>
              <a:gd name="T13" fmla="*/ 67 h 333"/>
              <a:gd name="T14" fmla="*/ 291 w 596"/>
              <a:gd name="T15" fmla="*/ 333 h 333"/>
              <a:gd name="T16" fmla="*/ 582 w 596"/>
              <a:gd name="T17" fmla="*/ 41 h 333"/>
              <a:gd name="T18" fmla="*/ 596 w 596"/>
              <a:gd name="T19" fmla="*/ 41 h 333"/>
              <a:gd name="T20" fmla="*/ 558 w 596"/>
              <a:gd name="T21" fmla="*/ 0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6" h="333">
                <a:moveTo>
                  <a:pt x="558" y="0"/>
                </a:moveTo>
                <a:cubicBezTo>
                  <a:pt x="520" y="41"/>
                  <a:pt x="520" y="41"/>
                  <a:pt x="520" y="41"/>
                </a:cubicBezTo>
                <a:cubicBezTo>
                  <a:pt x="533" y="41"/>
                  <a:pt x="533" y="41"/>
                  <a:pt x="533" y="41"/>
                </a:cubicBezTo>
                <a:cubicBezTo>
                  <a:pt x="533" y="175"/>
                  <a:pt x="425" y="284"/>
                  <a:pt x="291" y="284"/>
                </a:cubicBezTo>
                <a:cubicBezTo>
                  <a:pt x="165" y="284"/>
                  <a:pt x="61" y="188"/>
                  <a:pt x="49" y="65"/>
                </a:cubicBezTo>
                <a:cubicBezTo>
                  <a:pt x="24" y="93"/>
                  <a:pt x="24" y="93"/>
                  <a:pt x="24" y="93"/>
                </a:cubicBezTo>
                <a:cubicBezTo>
                  <a:pt x="0" y="67"/>
                  <a:pt x="0" y="67"/>
                  <a:pt x="0" y="67"/>
                </a:cubicBezTo>
                <a:cubicBezTo>
                  <a:pt x="14" y="216"/>
                  <a:pt x="139" y="333"/>
                  <a:pt x="291" y="333"/>
                </a:cubicBezTo>
                <a:cubicBezTo>
                  <a:pt x="452" y="333"/>
                  <a:pt x="582" y="202"/>
                  <a:pt x="582" y="41"/>
                </a:cubicBezTo>
                <a:cubicBezTo>
                  <a:pt x="596" y="41"/>
                  <a:pt x="596" y="41"/>
                  <a:pt x="596" y="41"/>
                </a:cubicBezTo>
                <a:lnTo>
                  <a:pt x="558" y="0"/>
                </a:ln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53" name="1      _15"/>
          <p:cNvSpPr>
            <a:spLocks noEditPoints="1"/>
          </p:cNvSpPr>
          <p:nvPr/>
        </p:nvSpPr>
        <p:spPr bwMode="auto">
          <a:xfrm>
            <a:off x="2662068" y="3784461"/>
            <a:ext cx="305069" cy="389503"/>
          </a:xfrm>
          <a:custGeom>
            <a:avLst/>
            <a:gdLst>
              <a:gd name="T0" fmla="*/ 5 w 99"/>
              <a:gd name="T1" fmla="*/ 0 h 126"/>
              <a:gd name="T2" fmla="*/ 94 w 99"/>
              <a:gd name="T3" fmla="*/ 9 h 126"/>
              <a:gd name="T4" fmla="*/ 81 w 99"/>
              <a:gd name="T5" fmla="*/ 46 h 126"/>
              <a:gd name="T6" fmla="*/ 81 w 99"/>
              <a:gd name="T7" fmla="*/ 82 h 126"/>
              <a:gd name="T8" fmla="*/ 99 w 99"/>
              <a:gd name="T9" fmla="*/ 121 h 126"/>
              <a:gd name="T10" fmla="*/ 0 w 99"/>
              <a:gd name="T11" fmla="*/ 121 h 126"/>
              <a:gd name="T12" fmla="*/ 18 w 99"/>
              <a:gd name="T13" fmla="*/ 82 h 126"/>
              <a:gd name="T14" fmla="*/ 18 w 99"/>
              <a:gd name="T15" fmla="*/ 46 h 126"/>
              <a:gd name="T16" fmla="*/ 5 w 99"/>
              <a:gd name="T17" fmla="*/ 9 h 126"/>
              <a:gd name="T18" fmla="*/ 67 w 99"/>
              <a:gd name="T19" fmla="*/ 94 h 126"/>
              <a:gd name="T20" fmla="*/ 15 w 99"/>
              <a:gd name="T21" fmla="*/ 116 h 126"/>
              <a:gd name="T22" fmla="*/ 17 w 99"/>
              <a:gd name="T23" fmla="*/ 100 h 126"/>
              <a:gd name="T24" fmla="*/ 70 w 99"/>
              <a:gd name="T25" fmla="*/ 89 h 126"/>
              <a:gd name="T26" fmla="*/ 76 w 99"/>
              <a:gd name="T27" fmla="*/ 85 h 126"/>
              <a:gd name="T28" fmla="*/ 53 w 99"/>
              <a:gd name="T29" fmla="*/ 66 h 126"/>
              <a:gd name="T30" fmla="*/ 52 w 99"/>
              <a:gd name="T31" fmla="*/ 66 h 126"/>
              <a:gd name="T32" fmla="*/ 52 w 99"/>
              <a:gd name="T33" fmla="*/ 66 h 126"/>
              <a:gd name="T34" fmla="*/ 51 w 99"/>
              <a:gd name="T35" fmla="*/ 64 h 126"/>
              <a:gd name="T36" fmla="*/ 51 w 99"/>
              <a:gd name="T37" fmla="*/ 64 h 126"/>
              <a:gd name="T38" fmla="*/ 51 w 99"/>
              <a:gd name="T39" fmla="*/ 63 h 126"/>
              <a:gd name="T40" fmla="*/ 51 w 99"/>
              <a:gd name="T41" fmla="*/ 62 h 126"/>
              <a:gd name="T42" fmla="*/ 52 w 99"/>
              <a:gd name="T43" fmla="*/ 62 h 126"/>
              <a:gd name="T44" fmla="*/ 52 w 99"/>
              <a:gd name="T45" fmla="*/ 61 h 126"/>
              <a:gd name="T46" fmla="*/ 53 w 99"/>
              <a:gd name="T47" fmla="*/ 61 h 126"/>
              <a:gd name="T48" fmla="*/ 84 w 99"/>
              <a:gd name="T49" fmla="*/ 9 h 126"/>
              <a:gd name="T50" fmla="*/ 23 w 99"/>
              <a:gd name="T51" fmla="*/ 43 h 126"/>
              <a:gd name="T52" fmla="*/ 46 w 99"/>
              <a:gd name="T53" fmla="*/ 61 h 126"/>
              <a:gd name="T54" fmla="*/ 47 w 99"/>
              <a:gd name="T55" fmla="*/ 62 h 126"/>
              <a:gd name="T56" fmla="*/ 47 w 99"/>
              <a:gd name="T57" fmla="*/ 62 h 126"/>
              <a:gd name="T58" fmla="*/ 48 w 99"/>
              <a:gd name="T59" fmla="*/ 63 h 126"/>
              <a:gd name="T60" fmla="*/ 48 w 99"/>
              <a:gd name="T61" fmla="*/ 64 h 126"/>
              <a:gd name="T62" fmla="*/ 48 w 99"/>
              <a:gd name="T63" fmla="*/ 64 h 126"/>
              <a:gd name="T64" fmla="*/ 47 w 99"/>
              <a:gd name="T65" fmla="*/ 65 h 126"/>
              <a:gd name="T66" fmla="*/ 47 w 99"/>
              <a:gd name="T67" fmla="*/ 66 h 126"/>
              <a:gd name="T68" fmla="*/ 46 w 99"/>
              <a:gd name="T69" fmla="*/ 66 h 126"/>
              <a:gd name="T70" fmla="*/ 45 w 99"/>
              <a:gd name="T71" fmla="*/ 66 h 126"/>
              <a:gd name="T72" fmla="*/ 17 w 99"/>
              <a:gd name="T73" fmla="*/ 100 h 126"/>
              <a:gd name="T74" fmla="*/ 33 w 99"/>
              <a:gd name="T75" fmla="*/ 48 h 126"/>
              <a:gd name="T76" fmla="*/ 47 w 99"/>
              <a:gd name="T77" fmla="*/ 56 h 126"/>
              <a:gd name="T78" fmla="*/ 48 w 99"/>
              <a:gd name="T79" fmla="*/ 57 h 126"/>
              <a:gd name="T80" fmla="*/ 51 w 99"/>
              <a:gd name="T81" fmla="*/ 57 h 126"/>
              <a:gd name="T82" fmla="*/ 52 w 99"/>
              <a:gd name="T83" fmla="*/ 56 h 126"/>
              <a:gd name="T84" fmla="*/ 75 w 99"/>
              <a:gd name="T85" fmla="*/ 34 h 126"/>
              <a:gd name="T86" fmla="*/ 62 w 99"/>
              <a:gd name="T87" fmla="*/ 44 h 126"/>
              <a:gd name="T88" fmla="*/ 50 w 99"/>
              <a:gd name="T89" fmla="*/ 51 h 126"/>
              <a:gd name="T90" fmla="*/ 49 w 99"/>
              <a:gd name="T91" fmla="*/ 51 h 126"/>
              <a:gd name="T92" fmla="*/ 37 w 99"/>
              <a:gd name="T93" fmla="*/ 44 h 126"/>
              <a:gd name="T94" fmla="*/ 24 w 99"/>
              <a:gd name="T95" fmla="*/ 34 h 126"/>
              <a:gd name="T96" fmla="*/ 50 w 99"/>
              <a:gd name="T97" fmla="*/ 51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9" h="126">
                <a:moveTo>
                  <a:pt x="5" y="9"/>
                </a:moveTo>
                <a:cubicBezTo>
                  <a:pt x="2" y="9"/>
                  <a:pt x="0" y="7"/>
                  <a:pt x="0" y="4"/>
                </a:cubicBezTo>
                <a:cubicBezTo>
                  <a:pt x="0" y="2"/>
                  <a:pt x="2" y="0"/>
                  <a:pt x="5" y="0"/>
                </a:cubicBezTo>
                <a:cubicBezTo>
                  <a:pt x="94" y="0"/>
                  <a:pt x="94" y="0"/>
                  <a:pt x="94" y="0"/>
                </a:cubicBezTo>
                <a:cubicBezTo>
                  <a:pt x="97" y="0"/>
                  <a:pt x="99" y="2"/>
                  <a:pt x="99" y="4"/>
                </a:cubicBezTo>
                <a:cubicBezTo>
                  <a:pt x="99" y="7"/>
                  <a:pt x="97" y="9"/>
                  <a:pt x="94" y="9"/>
                </a:cubicBezTo>
                <a:cubicBezTo>
                  <a:pt x="90" y="9"/>
                  <a:pt x="90" y="9"/>
                  <a:pt x="90" y="9"/>
                </a:cubicBezTo>
                <a:cubicBezTo>
                  <a:pt x="89" y="25"/>
                  <a:pt x="86" y="37"/>
                  <a:pt x="81" y="46"/>
                </a:cubicBezTo>
                <a:cubicBezTo>
                  <a:pt x="81" y="46"/>
                  <a:pt x="81" y="46"/>
                  <a:pt x="81" y="46"/>
                </a:cubicBezTo>
                <a:cubicBezTo>
                  <a:pt x="76" y="55"/>
                  <a:pt x="69" y="60"/>
                  <a:pt x="62" y="64"/>
                </a:cubicBezTo>
                <a:cubicBezTo>
                  <a:pt x="69" y="67"/>
                  <a:pt x="76" y="73"/>
                  <a:pt x="81" y="82"/>
                </a:cubicBezTo>
                <a:cubicBezTo>
                  <a:pt x="81" y="82"/>
                  <a:pt x="81" y="82"/>
                  <a:pt x="81" y="82"/>
                </a:cubicBezTo>
                <a:cubicBezTo>
                  <a:pt x="86" y="90"/>
                  <a:pt x="89" y="101"/>
                  <a:pt x="90" y="116"/>
                </a:cubicBezTo>
                <a:cubicBezTo>
                  <a:pt x="94" y="116"/>
                  <a:pt x="94" y="116"/>
                  <a:pt x="94" y="116"/>
                </a:cubicBezTo>
                <a:cubicBezTo>
                  <a:pt x="97" y="116"/>
                  <a:pt x="99" y="118"/>
                  <a:pt x="99" y="121"/>
                </a:cubicBezTo>
                <a:cubicBezTo>
                  <a:pt x="99" y="124"/>
                  <a:pt x="97" y="126"/>
                  <a:pt x="94" y="126"/>
                </a:cubicBezTo>
                <a:cubicBezTo>
                  <a:pt x="5" y="126"/>
                  <a:pt x="5" y="126"/>
                  <a:pt x="5" y="126"/>
                </a:cubicBezTo>
                <a:cubicBezTo>
                  <a:pt x="2" y="126"/>
                  <a:pt x="0" y="124"/>
                  <a:pt x="0" y="121"/>
                </a:cubicBezTo>
                <a:cubicBezTo>
                  <a:pt x="0" y="118"/>
                  <a:pt x="2" y="116"/>
                  <a:pt x="5" y="116"/>
                </a:cubicBezTo>
                <a:cubicBezTo>
                  <a:pt x="9" y="116"/>
                  <a:pt x="9" y="116"/>
                  <a:pt x="9" y="116"/>
                </a:cubicBezTo>
                <a:cubicBezTo>
                  <a:pt x="10" y="101"/>
                  <a:pt x="13" y="90"/>
                  <a:pt x="18" y="82"/>
                </a:cubicBezTo>
                <a:cubicBezTo>
                  <a:pt x="18" y="82"/>
                  <a:pt x="18" y="82"/>
                  <a:pt x="18" y="82"/>
                </a:cubicBezTo>
                <a:cubicBezTo>
                  <a:pt x="23" y="73"/>
                  <a:pt x="30" y="67"/>
                  <a:pt x="37" y="64"/>
                </a:cubicBezTo>
                <a:cubicBezTo>
                  <a:pt x="30" y="60"/>
                  <a:pt x="23" y="55"/>
                  <a:pt x="18" y="46"/>
                </a:cubicBezTo>
                <a:cubicBezTo>
                  <a:pt x="18" y="46"/>
                  <a:pt x="18" y="46"/>
                  <a:pt x="18" y="46"/>
                </a:cubicBezTo>
                <a:cubicBezTo>
                  <a:pt x="13" y="37"/>
                  <a:pt x="9" y="25"/>
                  <a:pt x="9" y="9"/>
                </a:cubicBezTo>
                <a:cubicBezTo>
                  <a:pt x="5" y="9"/>
                  <a:pt x="5" y="9"/>
                  <a:pt x="5" y="9"/>
                </a:cubicBezTo>
                <a:close/>
                <a:moveTo>
                  <a:pt x="83" y="116"/>
                </a:moveTo>
                <a:cubicBezTo>
                  <a:pt x="83" y="116"/>
                  <a:pt x="83" y="116"/>
                  <a:pt x="83" y="116"/>
                </a:cubicBezTo>
                <a:cubicBezTo>
                  <a:pt x="81" y="106"/>
                  <a:pt x="75" y="99"/>
                  <a:pt x="67" y="94"/>
                </a:cubicBezTo>
                <a:cubicBezTo>
                  <a:pt x="62" y="91"/>
                  <a:pt x="55" y="90"/>
                  <a:pt x="49" y="90"/>
                </a:cubicBezTo>
                <a:cubicBezTo>
                  <a:pt x="43" y="90"/>
                  <a:pt x="37" y="91"/>
                  <a:pt x="32" y="94"/>
                </a:cubicBezTo>
                <a:cubicBezTo>
                  <a:pt x="24" y="99"/>
                  <a:pt x="18" y="106"/>
                  <a:pt x="15" y="116"/>
                </a:cubicBezTo>
                <a:cubicBezTo>
                  <a:pt x="83" y="116"/>
                  <a:pt x="83" y="116"/>
                  <a:pt x="83" y="116"/>
                </a:cubicBezTo>
                <a:close/>
                <a:moveTo>
                  <a:pt x="17" y="100"/>
                </a:moveTo>
                <a:cubicBezTo>
                  <a:pt x="17" y="100"/>
                  <a:pt x="17" y="100"/>
                  <a:pt x="17" y="100"/>
                </a:cubicBezTo>
                <a:cubicBezTo>
                  <a:pt x="20" y="95"/>
                  <a:pt x="24" y="92"/>
                  <a:pt x="29" y="89"/>
                </a:cubicBezTo>
                <a:cubicBezTo>
                  <a:pt x="35" y="86"/>
                  <a:pt x="42" y="84"/>
                  <a:pt x="49" y="84"/>
                </a:cubicBezTo>
                <a:cubicBezTo>
                  <a:pt x="56" y="84"/>
                  <a:pt x="64" y="86"/>
                  <a:pt x="70" y="89"/>
                </a:cubicBezTo>
                <a:cubicBezTo>
                  <a:pt x="74" y="92"/>
                  <a:pt x="78" y="95"/>
                  <a:pt x="82" y="100"/>
                </a:cubicBezTo>
                <a:cubicBezTo>
                  <a:pt x="80" y="94"/>
                  <a:pt x="78" y="89"/>
                  <a:pt x="76" y="85"/>
                </a:cubicBezTo>
                <a:cubicBezTo>
                  <a:pt x="76" y="85"/>
                  <a:pt x="76" y="85"/>
                  <a:pt x="76" y="85"/>
                </a:cubicBezTo>
                <a:cubicBezTo>
                  <a:pt x="70" y="75"/>
                  <a:pt x="62" y="69"/>
                  <a:pt x="53" y="66"/>
                </a:cubicBezTo>
                <a:cubicBezTo>
                  <a:pt x="53" y="66"/>
                  <a:pt x="53" y="66"/>
                  <a:pt x="53" y="66"/>
                </a:cubicBezTo>
                <a:cubicBezTo>
                  <a:pt x="53" y="66"/>
                  <a:pt x="53" y="66"/>
                  <a:pt x="53" y="66"/>
                </a:cubicBezTo>
                <a:cubicBezTo>
                  <a:pt x="53" y="66"/>
                  <a:pt x="52" y="66"/>
                  <a:pt x="52" y="66"/>
                </a:cubicBezTo>
                <a:cubicBezTo>
                  <a:pt x="52" y="66"/>
                  <a:pt x="52" y="66"/>
                  <a:pt x="52" y="66"/>
                </a:cubicBezTo>
                <a:cubicBezTo>
                  <a:pt x="52" y="66"/>
                  <a:pt x="52" y="66"/>
                  <a:pt x="52" y="66"/>
                </a:cubicBezTo>
                <a:cubicBezTo>
                  <a:pt x="52" y="66"/>
                  <a:pt x="52" y="66"/>
                  <a:pt x="52" y="66"/>
                </a:cubicBezTo>
                <a:cubicBezTo>
                  <a:pt x="52" y="66"/>
                  <a:pt x="52" y="66"/>
                  <a:pt x="52" y="66"/>
                </a:cubicBezTo>
                <a:cubicBezTo>
                  <a:pt x="52" y="66"/>
                  <a:pt x="52" y="66"/>
                  <a:pt x="52" y="66"/>
                </a:cubicBezTo>
                <a:cubicBezTo>
                  <a:pt x="52" y="65"/>
                  <a:pt x="52" y="65"/>
                  <a:pt x="51" y="65"/>
                </a:cubicBezTo>
                <a:cubicBezTo>
                  <a:pt x="51" y="65"/>
                  <a:pt x="51" y="65"/>
                  <a:pt x="51" y="65"/>
                </a:cubicBezTo>
                <a:cubicBezTo>
                  <a:pt x="51" y="65"/>
                  <a:pt x="51" y="64"/>
                  <a:pt x="51" y="64"/>
                </a:cubicBezTo>
                <a:cubicBezTo>
                  <a:pt x="51" y="64"/>
                  <a:pt x="51" y="64"/>
                  <a:pt x="51" y="64"/>
                </a:cubicBezTo>
                <a:cubicBezTo>
                  <a:pt x="51" y="64"/>
                  <a:pt x="51" y="64"/>
                  <a:pt x="51" y="64"/>
                </a:cubicBezTo>
                <a:cubicBezTo>
                  <a:pt x="51" y="64"/>
                  <a:pt x="51" y="64"/>
                  <a:pt x="51" y="64"/>
                </a:cubicBezTo>
                <a:cubicBezTo>
                  <a:pt x="51" y="64"/>
                  <a:pt x="51" y="64"/>
                  <a:pt x="51" y="64"/>
                </a:cubicBezTo>
                <a:cubicBezTo>
                  <a:pt x="51" y="63"/>
                  <a:pt x="51" y="63"/>
                  <a:pt x="51" y="63"/>
                </a:cubicBezTo>
                <a:cubicBezTo>
                  <a:pt x="51" y="63"/>
                  <a:pt x="51" y="63"/>
                  <a:pt x="51" y="63"/>
                </a:cubicBezTo>
                <a:cubicBezTo>
                  <a:pt x="51" y="63"/>
                  <a:pt x="51" y="63"/>
                  <a:pt x="51" y="63"/>
                </a:cubicBezTo>
                <a:cubicBezTo>
                  <a:pt x="51" y="63"/>
                  <a:pt x="51" y="63"/>
                  <a:pt x="51" y="63"/>
                </a:cubicBezTo>
                <a:cubicBezTo>
                  <a:pt x="51" y="62"/>
                  <a:pt x="51" y="62"/>
                  <a:pt x="51" y="62"/>
                </a:cubicBezTo>
                <a:cubicBezTo>
                  <a:pt x="52" y="62"/>
                  <a:pt x="52" y="62"/>
                  <a:pt x="52" y="62"/>
                </a:cubicBezTo>
                <a:cubicBezTo>
                  <a:pt x="52" y="62"/>
                  <a:pt x="52" y="62"/>
                  <a:pt x="52" y="62"/>
                </a:cubicBezTo>
                <a:cubicBezTo>
                  <a:pt x="52" y="62"/>
                  <a:pt x="52" y="62"/>
                  <a:pt x="52" y="62"/>
                </a:cubicBezTo>
                <a:cubicBezTo>
                  <a:pt x="52" y="62"/>
                  <a:pt x="52" y="62"/>
                  <a:pt x="52" y="62"/>
                </a:cubicBezTo>
                <a:cubicBezTo>
                  <a:pt x="52" y="61"/>
                  <a:pt x="52" y="61"/>
                  <a:pt x="52" y="61"/>
                </a:cubicBezTo>
                <a:cubicBezTo>
                  <a:pt x="52" y="61"/>
                  <a:pt x="52" y="61"/>
                  <a:pt x="52" y="61"/>
                </a:cubicBezTo>
                <a:cubicBezTo>
                  <a:pt x="52" y="61"/>
                  <a:pt x="53" y="61"/>
                  <a:pt x="53" y="61"/>
                </a:cubicBezTo>
                <a:cubicBezTo>
                  <a:pt x="53" y="61"/>
                  <a:pt x="53" y="61"/>
                  <a:pt x="53" y="61"/>
                </a:cubicBezTo>
                <a:cubicBezTo>
                  <a:pt x="53" y="61"/>
                  <a:pt x="53" y="61"/>
                  <a:pt x="53" y="61"/>
                </a:cubicBezTo>
                <a:cubicBezTo>
                  <a:pt x="62" y="58"/>
                  <a:pt x="70" y="53"/>
                  <a:pt x="76" y="43"/>
                </a:cubicBezTo>
                <a:cubicBezTo>
                  <a:pt x="76" y="43"/>
                  <a:pt x="76" y="43"/>
                  <a:pt x="76" y="43"/>
                </a:cubicBezTo>
                <a:cubicBezTo>
                  <a:pt x="81" y="35"/>
                  <a:pt x="84" y="24"/>
                  <a:pt x="84" y="9"/>
                </a:cubicBezTo>
                <a:cubicBezTo>
                  <a:pt x="15" y="9"/>
                  <a:pt x="15" y="9"/>
                  <a:pt x="15" y="9"/>
                </a:cubicBezTo>
                <a:cubicBezTo>
                  <a:pt x="15" y="24"/>
                  <a:pt x="18" y="35"/>
                  <a:pt x="23" y="43"/>
                </a:cubicBezTo>
                <a:cubicBezTo>
                  <a:pt x="23" y="43"/>
                  <a:pt x="23" y="43"/>
                  <a:pt x="23" y="43"/>
                </a:cubicBezTo>
                <a:cubicBezTo>
                  <a:pt x="29" y="53"/>
                  <a:pt x="37" y="58"/>
                  <a:pt x="45" y="61"/>
                </a:cubicBezTo>
                <a:cubicBezTo>
                  <a:pt x="46" y="61"/>
                  <a:pt x="46" y="61"/>
                  <a:pt x="46" y="61"/>
                </a:cubicBezTo>
                <a:cubicBezTo>
                  <a:pt x="46" y="61"/>
                  <a:pt x="46" y="61"/>
                  <a:pt x="46" y="61"/>
                </a:cubicBezTo>
                <a:cubicBezTo>
                  <a:pt x="46" y="61"/>
                  <a:pt x="46" y="61"/>
                  <a:pt x="46" y="61"/>
                </a:cubicBezTo>
                <a:cubicBezTo>
                  <a:pt x="46" y="61"/>
                  <a:pt x="46" y="61"/>
                  <a:pt x="46" y="61"/>
                </a:cubicBezTo>
                <a:cubicBezTo>
                  <a:pt x="47" y="62"/>
                  <a:pt x="47" y="62"/>
                  <a:pt x="47" y="62"/>
                </a:cubicBezTo>
                <a:cubicBezTo>
                  <a:pt x="47" y="62"/>
                  <a:pt x="47" y="62"/>
                  <a:pt x="47" y="62"/>
                </a:cubicBezTo>
                <a:cubicBezTo>
                  <a:pt x="47" y="62"/>
                  <a:pt x="47" y="62"/>
                  <a:pt x="47" y="62"/>
                </a:cubicBezTo>
                <a:cubicBezTo>
                  <a:pt x="47" y="62"/>
                  <a:pt x="47" y="62"/>
                  <a:pt x="47" y="62"/>
                </a:cubicBezTo>
                <a:cubicBezTo>
                  <a:pt x="47" y="62"/>
                  <a:pt x="47" y="62"/>
                  <a:pt x="47" y="62"/>
                </a:cubicBezTo>
                <a:cubicBezTo>
                  <a:pt x="47" y="63"/>
                  <a:pt x="47" y="63"/>
                  <a:pt x="47" y="63"/>
                </a:cubicBezTo>
                <a:cubicBezTo>
                  <a:pt x="47" y="63"/>
                  <a:pt x="47" y="63"/>
                  <a:pt x="48" y="63"/>
                </a:cubicBezTo>
                <a:cubicBezTo>
                  <a:pt x="48" y="63"/>
                  <a:pt x="48" y="63"/>
                  <a:pt x="48" y="63"/>
                </a:cubicBezTo>
                <a:cubicBezTo>
                  <a:pt x="48" y="63"/>
                  <a:pt x="48" y="63"/>
                  <a:pt x="48" y="63"/>
                </a:cubicBezTo>
                <a:cubicBezTo>
                  <a:pt x="48" y="64"/>
                  <a:pt x="48" y="64"/>
                  <a:pt x="48" y="64"/>
                </a:cubicBezTo>
                <a:cubicBezTo>
                  <a:pt x="48" y="64"/>
                  <a:pt x="48" y="64"/>
                  <a:pt x="48" y="64"/>
                </a:cubicBezTo>
                <a:cubicBezTo>
                  <a:pt x="48" y="64"/>
                  <a:pt x="48" y="64"/>
                  <a:pt x="48" y="64"/>
                </a:cubicBezTo>
                <a:cubicBezTo>
                  <a:pt x="48" y="64"/>
                  <a:pt x="48" y="64"/>
                  <a:pt x="48" y="64"/>
                </a:cubicBezTo>
                <a:cubicBezTo>
                  <a:pt x="48" y="64"/>
                  <a:pt x="48" y="64"/>
                  <a:pt x="48" y="64"/>
                </a:cubicBezTo>
                <a:cubicBezTo>
                  <a:pt x="47" y="64"/>
                  <a:pt x="47" y="65"/>
                  <a:pt x="47" y="65"/>
                </a:cubicBezTo>
                <a:cubicBezTo>
                  <a:pt x="47" y="65"/>
                  <a:pt x="47" y="65"/>
                  <a:pt x="47" y="65"/>
                </a:cubicBezTo>
                <a:cubicBezTo>
                  <a:pt x="47" y="65"/>
                  <a:pt x="47" y="65"/>
                  <a:pt x="47" y="66"/>
                </a:cubicBezTo>
                <a:cubicBezTo>
                  <a:pt x="47" y="66"/>
                  <a:pt x="47" y="66"/>
                  <a:pt x="47" y="66"/>
                </a:cubicBezTo>
                <a:cubicBezTo>
                  <a:pt x="47" y="66"/>
                  <a:pt x="47" y="66"/>
                  <a:pt x="47" y="66"/>
                </a:cubicBezTo>
                <a:cubicBezTo>
                  <a:pt x="47" y="66"/>
                  <a:pt x="47" y="66"/>
                  <a:pt x="47" y="66"/>
                </a:cubicBezTo>
                <a:cubicBezTo>
                  <a:pt x="46" y="66"/>
                  <a:pt x="46" y="66"/>
                  <a:pt x="46" y="66"/>
                </a:cubicBezTo>
                <a:cubicBezTo>
                  <a:pt x="46" y="66"/>
                  <a:pt x="46" y="66"/>
                  <a:pt x="46" y="66"/>
                </a:cubicBezTo>
                <a:cubicBezTo>
                  <a:pt x="46" y="66"/>
                  <a:pt x="46" y="66"/>
                  <a:pt x="46" y="66"/>
                </a:cubicBezTo>
                <a:cubicBezTo>
                  <a:pt x="46" y="66"/>
                  <a:pt x="46" y="66"/>
                  <a:pt x="46" y="66"/>
                </a:cubicBezTo>
                <a:cubicBezTo>
                  <a:pt x="45" y="66"/>
                  <a:pt x="45" y="66"/>
                  <a:pt x="45" y="66"/>
                </a:cubicBezTo>
                <a:cubicBezTo>
                  <a:pt x="37" y="69"/>
                  <a:pt x="29" y="75"/>
                  <a:pt x="23" y="85"/>
                </a:cubicBezTo>
                <a:cubicBezTo>
                  <a:pt x="23" y="85"/>
                  <a:pt x="23" y="85"/>
                  <a:pt x="23" y="85"/>
                </a:cubicBezTo>
                <a:cubicBezTo>
                  <a:pt x="20" y="89"/>
                  <a:pt x="18" y="94"/>
                  <a:pt x="17" y="100"/>
                </a:cubicBezTo>
                <a:close/>
                <a:moveTo>
                  <a:pt x="24" y="34"/>
                </a:moveTo>
                <a:cubicBezTo>
                  <a:pt x="24" y="34"/>
                  <a:pt x="24" y="34"/>
                  <a:pt x="24" y="34"/>
                </a:cubicBezTo>
                <a:cubicBezTo>
                  <a:pt x="26" y="39"/>
                  <a:pt x="29" y="44"/>
                  <a:pt x="33" y="48"/>
                </a:cubicBezTo>
                <a:cubicBezTo>
                  <a:pt x="37" y="52"/>
                  <a:pt x="41" y="55"/>
                  <a:pt x="47" y="56"/>
                </a:cubicBezTo>
                <a:cubicBezTo>
                  <a:pt x="47" y="56"/>
                  <a:pt x="47" y="56"/>
                  <a:pt x="47" y="56"/>
                </a:cubicBezTo>
                <a:cubicBezTo>
                  <a:pt x="47" y="56"/>
                  <a:pt x="47" y="56"/>
                  <a:pt x="47" y="56"/>
                </a:cubicBezTo>
                <a:cubicBezTo>
                  <a:pt x="48" y="57"/>
                  <a:pt x="48" y="57"/>
                  <a:pt x="48" y="57"/>
                </a:cubicBezTo>
                <a:cubicBezTo>
                  <a:pt x="48" y="57"/>
                  <a:pt x="48" y="57"/>
                  <a:pt x="48" y="57"/>
                </a:cubicBezTo>
                <a:cubicBezTo>
                  <a:pt x="48" y="57"/>
                  <a:pt x="48" y="57"/>
                  <a:pt x="48" y="57"/>
                </a:cubicBezTo>
                <a:cubicBezTo>
                  <a:pt x="49" y="57"/>
                  <a:pt x="49" y="57"/>
                  <a:pt x="49" y="57"/>
                </a:cubicBezTo>
                <a:cubicBezTo>
                  <a:pt x="49" y="57"/>
                  <a:pt x="50" y="57"/>
                  <a:pt x="51" y="57"/>
                </a:cubicBezTo>
                <a:cubicBezTo>
                  <a:pt x="51" y="57"/>
                  <a:pt x="51" y="57"/>
                  <a:pt x="51" y="57"/>
                </a:cubicBezTo>
                <a:cubicBezTo>
                  <a:pt x="52" y="56"/>
                  <a:pt x="52" y="56"/>
                  <a:pt x="52" y="56"/>
                </a:cubicBezTo>
                <a:cubicBezTo>
                  <a:pt x="52" y="56"/>
                  <a:pt x="52" y="56"/>
                  <a:pt x="52" y="56"/>
                </a:cubicBezTo>
                <a:cubicBezTo>
                  <a:pt x="52" y="56"/>
                  <a:pt x="52" y="56"/>
                  <a:pt x="52" y="56"/>
                </a:cubicBezTo>
                <a:cubicBezTo>
                  <a:pt x="57" y="55"/>
                  <a:pt x="62" y="52"/>
                  <a:pt x="66" y="48"/>
                </a:cubicBezTo>
                <a:cubicBezTo>
                  <a:pt x="66" y="48"/>
                  <a:pt x="66" y="48"/>
                  <a:pt x="66" y="48"/>
                </a:cubicBezTo>
                <a:cubicBezTo>
                  <a:pt x="70" y="44"/>
                  <a:pt x="73" y="39"/>
                  <a:pt x="75" y="34"/>
                </a:cubicBezTo>
                <a:cubicBezTo>
                  <a:pt x="75" y="32"/>
                  <a:pt x="75" y="31"/>
                  <a:pt x="73" y="30"/>
                </a:cubicBezTo>
                <a:cubicBezTo>
                  <a:pt x="72" y="30"/>
                  <a:pt x="70" y="30"/>
                  <a:pt x="69" y="32"/>
                </a:cubicBezTo>
                <a:cubicBezTo>
                  <a:pt x="68" y="36"/>
                  <a:pt x="65" y="41"/>
                  <a:pt x="62" y="44"/>
                </a:cubicBezTo>
                <a:cubicBezTo>
                  <a:pt x="59" y="47"/>
                  <a:pt x="55" y="49"/>
                  <a:pt x="50" y="51"/>
                </a:cubicBezTo>
                <a:cubicBezTo>
                  <a:pt x="50" y="51"/>
                  <a:pt x="50" y="51"/>
                  <a:pt x="50" y="51"/>
                </a:cubicBezTo>
                <a:cubicBezTo>
                  <a:pt x="50" y="51"/>
                  <a:pt x="50" y="51"/>
                  <a:pt x="50" y="51"/>
                </a:cubicBezTo>
                <a:cubicBezTo>
                  <a:pt x="50" y="51"/>
                  <a:pt x="50" y="51"/>
                  <a:pt x="50" y="51"/>
                </a:cubicBezTo>
                <a:cubicBezTo>
                  <a:pt x="49" y="51"/>
                  <a:pt x="49" y="51"/>
                  <a:pt x="49" y="51"/>
                </a:cubicBezTo>
                <a:cubicBezTo>
                  <a:pt x="49" y="51"/>
                  <a:pt x="49" y="51"/>
                  <a:pt x="49" y="51"/>
                </a:cubicBezTo>
                <a:cubicBezTo>
                  <a:pt x="49" y="51"/>
                  <a:pt x="49" y="51"/>
                  <a:pt x="49" y="51"/>
                </a:cubicBezTo>
                <a:cubicBezTo>
                  <a:pt x="49" y="51"/>
                  <a:pt x="49" y="51"/>
                  <a:pt x="49" y="51"/>
                </a:cubicBezTo>
                <a:cubicBezTo>
                  <a:pt x="44" y="49"/>
                  <a:pt x="40" y="47"/>
                  <a:pt x="37" y="44"/>
                </a:cubicBezTo>
                <a:cubicBezTo>
                  <a:pt x="34" y="41"/>
                  <a:pt x="31" y="36"/>
                  <a:pt x="29" y="32"/>
                </a:cubicBezTo>
                <a:cubicBezTo>
                  <a:pt x="29" y="30"/>
                  <a:pt x="27" y="30"/>
                  <a:pt x="26" y="30"/>
                </a:cubicBezTo>
                <a:cubicBezTo>
                  <a:pt x="24" y="31"/>
                  <a:pt x="23" y="32"/>
                  <a:pt x="24" y="34"/>
                </a:cubicBezTo>
                <a:close/>
                <a:moveTo>
                  <a:pt x="50" y="51"/>
                </a:moveTo>
                <a:cubicBezTo>
                  <a:pt x="50" y="51"/>
                  <a:pt x="50" y="51"/>
                  <a:pt x="50" y="51"/>
                </a:cubicBezTo>
                <a:cubicBezTo>
                  <a:pt x="50" y="51"/>
                  <a:pt x="50" y="51"/>
                  <a:pt x="50" y="51"/>
                </a:cubicBezTo>
                <a:cubicBezTo>
                  <a:pt x="50" y="51"/>
                  <a:pt x="50" y="51"/>
                  <a:pt x="50" y="5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1          _16"/>
          <p:cNvSpPr>
            <a:spLocks noEditPoints="1"/>
          </p:cNvSpPr>
          <p:nvPr/>
        </p:nvSpPr>
        <p:spPr bwMode="auto">
          <a:xfrm>
            <a:off x="9206469" y="3802864"/>
            <a:ext cx="387850" cy="355767"/>
          </a:xfrm>
          <a:custGeom>
            <a:avLst/>
            <a:gdLst>
              <a:gd name="T0" fmla="*/ 79 w 126"/>
              <a:gd name="T1" fmla="*/ 53 h 115"/>
              <a:gd name="T2" fmla="*/ 83 w 126"/>
              <a:gd name="T3" fmla="*/ 69 h 115"/>
              <a:gd name="T4" fmla="*/ 83 w 126"/>
              <a:gd name="T5" fmla="*/ 77 h 115"/>
              <a:gd name="T6" fmla="*/ 89 w 126"/>
              <a:gd name="T7" fmla="*/ 71 h 115"/>
              <a:gd name="T8" fmla="*/ 83 w 126"/>
              <a:gd name="T9" fmla="*/ 49 h 115"/>
              <a:gd name="T10" fmla="*/ 64 w 126"/>
              <a:gd name="T11" fmla="*/ 46 h 115"/>
              <a:gd name="T12" fmla="*/ 122 w 126"/>
              <a:gd name="T13" fmla="*/ 105 h 115"/>
              <a:gd name="T14" fmla="*/ 118 w 126"/>
              <a:gd name="T15" fmla="*/ 105 h 115"/>
              <a:gd name="T16" fmla="*/ 122 w 126"/>
              <a:gd name="T17" fmla="*/ 29 h 115"/>
              <a:gd name="T18" fmla="*/ 122 w 126"/>
              <a:gd name="T19" fmla="*/ 19 h 115"/>
              <a:gd name="T20" fmla="*/ 76 w 126"/>
              <a:gd name="T21" fmla="*/ 13 h 115"/>
              <a:gd name="T22" fmla="*/ 63 w 126"/>
              <a:gd name="T23" fmla="*/ 0 h 115"/>
              <a:gd name="T24" fmla="*/ 51 w 126"/>
              <a:gd name="T25" fmla="*/ 13 h 115"/>
              <a:gd name="T26" fmla="*/ 5 w 126"/>
              <a:gd name="T27" fmla="*/ 19 h 115"/>
              <a:gd name="T28" fmla="*/ 5 w 126"/>
              <a:gd name="T29" fmla="*/ 29 h 115"/>
              <a:gd name="T30" fmla="*/ 9 w 126"/>
              <a:gd name="T31" fmla="*/ 105 h 115"/>
              <a:gd name="T32" fmla="*/ 0 w 126"/>
              <a:gd name="T33" fmla="*/ 110 h 115"/>
              <a:gd name="T34" fmla="*/ 122 w 126"/>
              <a:gd name="T35" fmla="*/ 115 h 115"/>
              <a:gd name="T36" fmla="*/ 122 w 126"/>
              <a:gd name="T37" fmla="*/ 105 h 115"/>
              <a:gd name="T38" fmla="*/ 58 w 126"/>
              <a:gd name="T39" fmla="*/ 8 h 115"/>
              <a:gd name="T40" fmla="*/ 68 w 126"/>
              <a:gd name="T41" fmla="*/ 8 h 115"/>
              <a:gd name="T42" fmla="*/ 68 w 126"/>
              <a:gd name="T43" fmla="*/ 17 h 115"/>
              <a:gd name="T44" fmla="*/ 63 w 126"/>
              <a:gd name="T45" fmla="*/ 19 h 115"/>
              <a:gd name="T46" fmla="*/ 56 w 126"/>
              <a:gd name="T47" fmla="*/ 13 h 115"/>
              <a:gd name="T48" fmla="*/ 112 w 126"/>
              <a:gd name="T49" fmla="*/ 105 h 115"/>
              <a:gd name="T50" fmla="*/ 14 w 126"/>
              <a:gd name="T51" fmla="*/ 105 h 115"/>
              <a:gd name="T52" fmla="*/ 112 w 126"/>
              <a:gd name="T53" fmla="*/ 29 h 115"/>
              <a:gd name="T54" fmla="*/ 59 w 126"/>
              <a:gd name="T55" fmla="*/ 91 h 115"/>
              <a:gd name="T56" fmla="*/ 71 w 126"/>
              <a:gd name="T57" fmla="*/ 89 h 115"/>
              <a:gd name="T58" fmla="*/ 79 w 126"/>
              <a:gd name="T59" fmla="*/ 80 h 115"/>
              <a:gd name="T60" fmla="*/ 78 w 126"/>
              <a:gd name="T61" fmla="*/ 76 h 115"/>
              <a:gd name="T62" fmla="*/ 62 w 126"/>
              <a:gd name="T63" fmla="*/ 50 h 115"/>
              <a:gd name="T64" fmla="*/ 44 w 126"/>
              <a:gd name="T65" fmla="*/ 53 h 115"/>
              <a:gd name="T66" fmla="*/ 44 w 126"/>
              <a:gd name="T67" fmla="*/ 85 h 115"/>
              <a:gd name="T68" fmla="*/ 48 w 126"/>
              <a:gd name="T69" fmla="*/ 57 h 115"/>
              <a:gd name="T70" fmla="*/ 57 w 126"/>
              <a:gd name="T71" fmla="*/ 53 h 115"/>
              <a:gd name="T72" fmla="*/ 58 w 126"/>
              <a:gd name="T73" fmla="*/ 72 h 115"/>
              <a:gd name="T74" fmla="*/ 68 w 126"/>
              <a:gd name="T75" fmla="*/ 83 h 115"/>
              <a:gd name="T76" fmla="*/ 59 w 126"/>
              <a:gd name="T77" fmla="*/ 86 h 115"/>
              <a:gd name="T78" fmla="*/ 43 w 126"/>
              <a:gd name="T79" fmla="*/ 69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6" h="115">
                <a:moveTo>
                  <a:pt x="67" y="49"/>
                </a:moveTo>
                <a:cubicBezTo>
                  <a:pt x="72" y="49"/>
                  <a:pt x="76" y="50"/>
                  <a:pt x="79" y="53"/>
                </a:cubicBezTo>
                <a:cubicBezTo>
                  <a:pt x="82" y="56"/>
                  <a:pt x="84" y="61"/>
                  <a:pt x="84" y="65"/>
                </a:cubicBezTo>
                <a:cubicBezTo>
                  <a:pt x="84" y="67"/>
                  <a:pt x="84" y="68"/>
                  <a:pt x="83" y="69"/>
                </a:cubicBezTo>
                <a:cubicBezTo>
                  <a:pt x="83" y="71"/>
                  <a:pt x="82" y="72"/>
                  <a:pt x="82" y="73"/>
                </a:cubicBezTo>
                <a:cubicBezTo>
                  <a:pt x="81" y="75"/>
                  <a:pt x="81" y="77"/>
                  <a:pt x="83" y="77"/>
                </a:cubicBezTo>
                <a:cubicBezTo>
                  <a:pt x="84" y="78"/>
                  <a:pt x="86" y="78"/>
                  <a:pt x="87" y="76"/>
                </a:cubicBezTo>
                <a:cubicBezTo>
                  <a:pt x="88" y="75"/>
                  <a:pt x="88" y="73"/>
                  <a:pt x="89" y="71"/>
                </a:cubicBezTo>
                <a:cubicBezTo>
                  <a:pt x="89" y="69"/>
                  <a:pt x="90" y="67"/>
                  <a:pt x="90" y="65"/>
                </a:cubicBezTo>
                <a:cubicBezTo>
                  <a:pt x="90" y="59"/>
                  <a:pt x="87" y="53"/>
                  <a:pt x="83" y="49"/>
                </a:cubicBezTo>
                <a:cubicBezTo>
                  <a:pt x="79" y="45"/>
                  <a:pt x="73" y="43"/>
                  <a:pt x="67" y="43"/>
                </a:cubicBezTo>
                <a:cubicBezTo>
                  <a:pt x="66" y="43"/>
                  <a:pt x="64" y="44"/>
                  <a:pt x="64" y="46"/>
                </a:cubicBezTo>
                <a:cubicBezTo>
                  <a:pt x="64" y="47"/>
                  <a:pt x="66" y="49"/>
                  <a:pt x="67" y="49"/>
                </a:cubicBezTo>
                <a:close/>
                <a:moveTo>
                  <a:pt x="122" y="105"/>
                </a:moveTo>
                <a:cubicBezTo>
                  <a:pt x="122" y="105"/>
                  <a:pt x="122" y="105"/>
                  <a:pt x="122" y="105"/>
                </a:cubicBezTo>
                <a:cubicBezTo>
                  <a:pt x="118" y="105"/>
                  <a:pt x="118" y="105"/>
                  <a:pt x="118" y="105"/>
                </a:cubicBezTo>
                <a:cubicBezTo>
                  <a:pt x="118" y="29"/>
                  <a:pt x="118" y="29"/>
                  <a:pt x="118" y="29"/>
                </a:cubicBezTo>
                <a:cubicBezTo>
                  <a:pt x="122" y="29"/>
                  <a:pt x="122" y="29"/>
                  <a:pt x="122" y="29"/>
                </a:cubicBezTo>
                <a:cubicBezTo>
                  <a:pt x="124" y="29"/>
                  <a:pt x="126" y="27"/>
                  <a:pt x="126" y="24"/>
                </a:cubicBezTo>
                <a:cubicBezTo>
                  <a:pt x="126" y="22"/>
                  <a:pt x="124" y="19"/>
                  <a:pt x="122" y="19"/>
                </a:cubicBezTo>
                <a:cubicBezTo>
                  <a:pt x="74" y="19"/>
                  <a:pt x="74" y="19"/>
                  <a:pt x="74" y="19"/>
                </a:cubicBezTo>
                <a:cubicBezTo>
                  <a:pt x="75" y="17"/>
                  <a:pt x="76" y="15"/>
                  <a:pt x="76" y="13"/>
                </a:cubicBezTo>
                <a:cubicBezTo>
                  <a:pt x="76" y="9"/>
                  <a:pt x="75" y="6"/>
                  <a:pt x="72" y="4"/>
                </a:cubicBezTo>
                <a:cubicBezTo>
                  <a:pt x="70" y="1"/>
                  <a:pt x="67" y="0"/>
                  <a:pt x="63" y="0"/>
                </a:cubicBezTo>
                <a:cubicBezTo>
                  <a:pt x="60" y="0"/>
                  <a:pt x="57" y="1"/>
                  <a:pt x="54" y="4"/>
                </a:cubicBezTo>
                <a:cubicBezTo>
                  <a:pt x="52" y="6"/>
                  <a:pt x="51" y="9"/>
                  <a:pt x="51" y="13"/>
                </a:cubicBezTo>
                <a:cubicBezTo>
                  <a:pt x="51" y="15"/>
                  <a:pt x="51" y="17"/>
                  <a:pt x="53" y="19"/>
                </a:cubicBezTo>
                <a:cubicBezTo>
                  <a:pt x="5" y="19"/>
                  <a:pt x="5" y="19"/>
                  <a:pt x="5" y="19"/>
                </a:cubicBezTo>
                <a:cubicBezTo>
                  <a:pt x="2" y="19"/>
                  <a:pt x="0" y="22"/>
                  <a:pt x="0" y="24"/>
                </a:cubicBezTo>
                <a:cubicBezTo>
                  <a:pt x="0" y="27"/>
                  <a:pt x="2" y="29"/>
                  <a:pt x="5" y="29"/>
                </a:cubicBezTo>
                <a:cubicBezTo>
                  <a:pt x="9" y="29"/>
                  <a:pt x="9" y="29"/>
                  <a:pt x="9" y="29"/>
                </a:cubicBezTo>
                <a:cubicBezTo>
                  <a:pt x="9" y="105"/>
                  <a:pt x="9" y="105"/>
                  <a:pt x="9" y="105"/>
                </a:cubicBezTo>
                <a:cubicBezTo>
                  <a:pt x="5" y="105"/>
                  <a:pt x="5" y="105"/>
                  <a:pt x="5" y="105"/>
                </a:cubicBezTo>
                <a:cubicBezTo>
                  <a:pt x="2" y="105"/>
                  <a:pt x="0" y="107"/>
                  <a:pt x="0" y="110"/>
                </a:cubicBezTo>
                <a:cubicBezTo>
                  <a:pt x="0" y="113"/>
                  <a:pt x="2" y="115"/>
                  <a:pt x="5" y="115"/>
                </a:cubicBezTo>
                <a:cubicBezTo>
                  <a:pt x="122" y="115"/>
                  <a:pt x="122" y="115"/>
                  <a:pt x="122" y="115"/>
                </a:cubicBezTo>
                <a:cubicBezTo>
                  <a:pt x="124" y="115"/>
                  <a:pt x="126" y="113"/>
                  <a:pt x="126" y="110"/>
                </a:cubicBezTo>
                <a:cubicBezTo>
                  <a:pt x="126" y="107"/>
                  <a:pt x="124" y="105"/>
                  <a:pt x="122" y="105"/>
                </a:cubicBezTo>
                <a:close/>
                <a:moveTo>
                  <a:pt x="58" y="8"/>
                </a:moveTo>
                <a:cubicBezTo>
                  <a:pt x="58" y="8"/>
                  <a:pt x="58" y="8"/>
                  <a:pt x="58" y="8"/>
                </a:cubicBezTo>
                <a:cubicBezTo>
                  <a:pt x="60" y="6"/>
                  <a:pt x="61" y="6"/>
                  <a:pt x="63" y="6"/>
                </a:cubicBezTo>
                <a:cubicBezTo>
                  <a:pt x="65" y="6"/>
                  <a:pt x="67" y="6"/>
                  <a:pt x="68" y="8"/>
                </a:cubicBezTo>
                <a:cubicBezTo>
                  <a:pt x="69" y="9"/>
                  <a:pt x="70" y="11"/>
                  <a:pt x="70" y="13"/>
                </a:cubicBezTo>
                <a:cubicBezTo>
                  <a:pt x="70" y="14"/>
                  <a:pt x="69" y="16"/>
                  <a:pt x="68" y="17"/>
                </a:cubicBezTo>
                <a:cubicBezTo>
                  <a:pt x="67" y="19"/>
                  <a:pt x="65" y="19"/>
                  <a:pt x="63" y="19"/>
                </a:cubicBezTo>
                <a:cubicBezTo>
                  <a:pt x="63" y="19"/>
                  <a:pt x="63" y="19"/>
                  <a:pt x="63" y="19"/>
                </a:cubicBezTo>
                <a:cubicBezTo>
                  <a:pt x="61" y="19"/>
                  <a:pt x="60" y="19"/>
                  <a:pt x="58" y="17"/>
                </a:cubicBezTo>
                <a:cubicBezTo>
                  <a:pt x="57" y="16"/>
                  <a:pt x="56" y="14"/>
                  <a:pt x="56" y="13"/>
                </a:cubicBezTo>
                <a:cubicBezTo>
                  <a:pt x="56" y="11"/>
                  <a:pt x="57" y="9"/>
                  <a:pt x="58" y="8"/>
                </a:cubicBezTo>
                <a:close/>
                <a:moveTo>
                  <a:pt x="112" y="105"/>
                </a:moveTo>
                <a:cubicBezTo>
                  <a:pt x="112" y="105"/>
                  <a:pt x="112" y="105"/>
                  <a:pt x="112" y="105"/>
                </a:cubicBezTo>
                <a:cubicBezTo>
                  <a:pt x="14" y="105"/>
                  <a:pt x="14" y="105"/>
                  <a:pt x="14" y="105"/>
                </a:cubicBezTo>
                <a:cubicBezTo>
                  <a:pt x="14" y="29"/>
                  <a:pt x="14" y="29"/>
                  <a:pt x="14" y="29"/>
                </a:cubicBezTo>
                <a:cubicBezTo>
                  <a:pt x="112" y="29"/>
                  <a:pt x="112" y="29"/>
                  <a:pt x="112" y="29"/>
                </a:cubicBezTo>
                <a:cubicBezTo>
                  <a:pt x="112" y="105"/>
                  <a:pt x="112" y="105"/>
                  <a:pt x="112" y="105"/>
                </a:cubicBezTo>
                <a:close/>
                <a:moveTo>
                  <a:pt x="59" y="91"/>
                </a:moveTo>
                <a:cubicBezTo>
                  <a:pt x="59" y="91"/>
                  <a:pt x="59" y="91"/>
                  <a:pt x="59" y="91"/>
                </a:cubicBezTo>
                <a:cubicBezTo>
                  <a:pt x="63" y="91"/>
                  <a:pt x="67" y="90"/>
                  <a:pt x="71" y="89"/>
                </a:cubicBezTo>
                <a:cubicBezTo>
                  <a:pt x="71" y="88"/>
                  <a:pt x="71" y="88"/>
                  <a:pt x="71" y="88"/>
                </a:cubicBezTo>
                <a:cubicBezTo>
                  <a:pt x="74" y="87"/>
                  <a:pt x="77" y="84"/>
                  <a:pt x="79" y="80"/>
                </a:cubicBezTo>
                <a:cubicBezTo>
                  <a:pt x="79" y="80"/>
                  <a:pt x="79" y="80"/>
                  <a:pt x="79" y="80"/>
                </a:cubicBezTo>
                <a:cubicBezTo>
                  <a:pt x="80" y="79"/>
                  <a:pt x="79" y="77"/>
                  <a:pt x="78" y="76"/>
                </a:cubicBezTo>
                <a:cubicBezTo>
                  <a:pt x="62" y="67"/>
                  <a:pt x="62" y="67"/>
                  <a:pt x="62" y="67"/>
                </a:cubicBezTo>
                <a:cubicBezTo>
                  <a:pt x="62" y="50"/>
                  <a:pt x="62" y="50"/>
                  <a:pt x="62" y="50"/>
                </a:cubicBezTo>
                <a:cubicBezTo>
                  <a:pt x="62" y="48"/>
                  <a:pt x="61" y="47"/>
                  <a:pt x="59" y="47"/>
                </a:cubicBezTo>
                <a:cubicBezTo>
                  <a:pt x="53" y="47"/>
                  <a:pt x="48" y="49"/>
                  <a:pt x="44" y="53"/>
                </a:cubicBezTo>
                <a:cubicBezTo>
                  <a:pt x="40" y="57"/>
                  <a:pt x="37" y="63"/>
                  <a:pt x="37" y="69"/>
                </a:cubicBezTo>
                <a:cubicBezTo>
                  <a:pt x="37" y="75"/>
                  <a:pt x="40" y="81"/>
                  <a:pt x="44" y="85"/>
                </a:cubicBezTo>
                <a:cubicBezTo>
                  <a:pt x="48" y="89"/>
                  <a:pt x="53" y="91"/>
                  <a:pt x="59" y="91"/>
                </a:cubicBezTo>
                <a:close/>
                <a:moveTo>
                  <a:pt x="48" y="57"/>
                </a:moveTo>
                <a:cubicBezTo>
                  <a:pt x="48" y="57"/>
                  <a:pt x="48" y="57"/>
                  <a:pt x="48" y="57"/>
                </a:cubicBezTo>
                <a:cubicBezTo>
                  <a:pt x="50" y="55"/>
                  <a:pt x="53" y="53"/>
                  <a:pt x="57" y="53"/>
                </a:cubicBezTo>
                <a:cubicBezTo>
                  <a:pt x="57" y="69"/>
                  <a:pt x="57" y="69"/>
                  <a:pt x="57" y="69"/>
                </a:cubicBezTo>
                <a:cubicBezTo>
                  <a:pt x="57" y="70"/>
                  <a:pt x="57" y="71"/>
                  <a:pt x="58" y="72"/>
                </a:cubicBezTo>
                <a:cubicBezTo>
                  <a:pt x="72" y="80"/>
                  <a:pt x="72" y="80"/>
                  <a:pt x="72" y="80"/>
                </a:cubicBezTo>
                <a:cubicBezTo>
                  <a:pt x="71" y="81"/>
                  <a:pt x="69" y="82"/>
                  <a:pt x="68" y="83"/>
                </a:cubicBezTo>
                <a:cubicBezTo>
                  <a:pt x="68" y="84"/>
                  <a:pt x="68" y="84"/>
                  <a:pt x="68" y="84"/>
                </a:cubicBezTo>
                <a:cubicBezTo>
                  <a:pt x="65" y="85"/>
                  <a:pt x="62" y="86"/>
                  <a:pt x="59" y="86"/>
                </a:cubicBezTo>
                <a:cubicBezTo>
                  <a:pt x="55" y="86"/>
                  <a:pt x="51" y="84"/>
                  <a:pt x="48" y="81"/>
                </a:cubicBezTo>
                <a:cubicBezTo>
                  <a:pt x="45" y="78"/>
                  <a:pt x="43" y="74"/>
                  <a:pt x="43" y="69"/>
                </a:cubicBezTo>
                <a:cubicBezTo>
                  <a:pt x="43" y="64"/>
                  <a:pt x="45" y="60"/>
                  <a:pt x="48" y="5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1       _17"/>
          <p:cNvSpPr>
            <a:spLocks noEditPoints="1"/>
          </p:cNvSpPr>
          <p:nvPr/>
        </p:nvSpPr>
        <p:spPr bwMode="auto">
          <a:xfrm>
            <a:off x="7550823" y="3805930"/>
            <a:ext cx="378653" cy="349633"/>
          </a:xfrm>
          <a:custGeom>
            <a:avLst/>
            <a:gdLst>
              <a:gd name="T0" fmla="*/ 95 w 123"/>
              <a:gd name="T1" fmla="*/ 54 h 113"/>
              <a:gd name="T2" fmla="*/ 122 w 123"/>
              <a:gd name="T3" fmla="*/ 38 h 113"/>
              <a:gd name="T4" fmla="*/ 111 w 123"/>
              <a:gd name="T5" fmla="*/ 36 h 113"/>
              <a:gd name="T6" fmla="*/ 96 w 123"/>
              <a:gd name="T7" fmla="*/ 28 h 113"/>
              <a:gd name="T8" fmla="*/ 105 w 123"/>
              <a:gd name="T9" fmla="*/ 14 h 113"/>
              <a:gd name="T10" fmla="*/ 114 w 123"/>
              <a:gd name="T11" fmla="*/ 7 h 113"/>
              <a:gd name="T12" fmla="*/ 74 w 123"/>
              <a:gd name="T13" fmla="*/ 14 h 113"/>
              <a:gd name="T14" fmla="*/ 72 w 123"/>
              <a:gd name="T15" fmla="*/ 35 h 113"/>
              <a:gd name="T16" fmla="*/ 50 w 123"/>
              <a:gd name="T17" fmla="*/ 21 h 113"/>
              <a:gd name="T18" fmla="*/ 55 w 123"/>
              <a:gd name="T19" fmla="*/ 13 h 113"/>
              <a:gd name="T20" fmla="*/ 64 w 123"/>
              <a:gd name="T21" fmla="*/ 7 h 113"/>
              <a:gd name="T22" fmla="*/ 33 w 123"/>
              <a:gd name="T23" fmla="*/ 6 h 113"/>
              <a:gd name="T24" fmla="*/ 30 w 123"/>
              <a:gd name="T25" fmla="*/ 6 h 113"/>
              <a:gd name="T26" fmla="*/ 13 w 123"/>
              <a:gd name="T27" fmla="*/ 22 h 113"/>
              <a:gd name="T28" fmla="*/ 14 w 123"/>
              <a:gd name="T29" fmla="*/ 25 h 113"/>
              <a:gd name="T30" fmla="*/ 10 w 123"/>
              <a:gd name="T31" fmla="*/ 27 h 113"/>
              <a:gd name="T32" fmla="*/ 1 w 123"/>
              <a:gd name="T33" fmla="*/ 39 h 113"/>
              <a:gd name="T34" fmla="*/ 9 w 123"/>
              <a:gd name="T35" fmla="*/ 46 h 113"/>
              <a:gd name="T36" fmla="*/ 9 w 123"/>
              <a:gd name="T37" fmla="*/ 46 h 113"/>
              <a:gd name="T38" fmla="*/ 9 w 123"/>
              <a:gd name="T39" fmla="*/ 47 h 113"/>
              <a:gd name="T40" fmla="*/ 27 w 123"/>
              <a:gd name="T41" fmla="*/ 48 h 113"/>
              <a:gd name="T42" fmla="*/ 28 w 123"/>
              <a:gd name="T43" fmla="*/ 42 h 113"/>
              <a:gd name="T44" fmla="*/ 49 w 123"/>
              <a:gd name="T45" fmla="*/ 58 h 113"/>
              <a:gd name="T46" fmla="*/ 25 w 123"/>
              <a:gd name="T47" fmla="*/ 111 h 113"/>
              <a:gd name="T48" fmla="*/ 103 w 123"/>
              <a:gd name="T49" fmla="*/ 112 h 113"/>
              <a:gd name="T50" fmla="*/ 120 w 123"/>
              <a:gd name="T51" fmla="*/ 95 h 113"/>
              <a:gd name="T52" fmla="*/ 34 w 123"/>
              <a:gd name="T53" fmla="*/ 35 h 113"/>
              <a:gd name="T54" fmla="*/ 28 w 123"/>
              <a:gd name="T55" fmla="*/ 36 h 113"/>
              <a:gd name="T56" fmla="*/ 24 w 123"/>
              <a:gd name="T57" fmla="*/ 38 h 113"/>
              <a:gd name="T58" fmla="*/ 18 w 123"/>
              <a:gd name="T59" fmla="*/ 48 h 113"/>
              <a:gd name="T60" fmla="*/ 13 w 123"/>
              <a:gd name="T61" fmla="*/ 42 h 113"/>
              <a:gd name="T62" fmla="*/ 13 w 123"/>
              <a:gd name="T63" fmla="*/ 42 h 113"/>
              <a:gd name="T64" fmla="*/ 13 w 123"/>
              <a:gd name="T65" fmla="*/ 42 h 113"/>
              <a:gd name="T66" fmla="*/ 11 w 123"/>
              <a:gd name="T67" fmla="*/ 33 h 113"/>
              <a:gd name="T68" fmla="*/ 18 w 123"/>
              <a:gd name="T69" fmla="*/ 30 h 113"/>
              <a:gd name="T70" fmla="*/ 21 w 123"/>
              <a:gd name="T71" fmla="*/ 25 h 113"/>
              <a:gd name="T72" fmla="*/ 28 w 123"/>
              <a:gd name="T73" fmla="*/ 12 h 113"/>
              <a:gd name="T74" fmla="*/ 36 w 123"/>
              <a:gd name="T75" fmla="*/ 11 h 113"/>
              <a:gd name="T76" fmla="*/ 40 w 123"/>
              <a:gd name="T77" fmla="*/ 10 h 113"/>
              <a:gd name="T78" fmla="*/ 53 w 123"/>
              <a:gd name="T79" fmla="*/ 7 h 113"/>
              <a:gd name="T80" fmla="*/ 45 w 123"/>
              <a:gd name="T81" fmla="*/ 19 h 113"/>
              <a:gd name="T82" fmla="*/ 43 w 123"/>
              <a:gd name="T83" fmla="*/ 26 h 113"/>
              <a:gd name="T84" fmla="*/ 34 w 123"/>
              <a:gd name="T85" fmla="*/ 35 h 113"/>
              <a:gd name="T86" fmla="*/ 19 w 123"/>
              <a:gd name="T87" fmla="*/ 96 h 113"/>
              <a:gd name="T88" fmla="*/ 78 w 123"/>
              <a:gd name="T89" fmla="*/ 35 h 113"/>
              <a:gd name="T90" fmla="*/ 77 w 123"/>
              <a:gd name="T91" fmla="*/ 33 h 113"/>
              <a:gd name="T92" fmla="*/ 102 w 123"/>
              <a:gd name="T93" fmla="*/ 7 h 113"/>
              <a:gd name="T94" fmla="*/ 96 w 123"/>
              <a:gd name="T95" fmla="*/ 10 h 113"/>
              <a:gd name="T96" fmla="*/ 90 w 123"/>
              <a:gd name="T97" fmla="*/ 31 h 113"/>
              <a:gd name="T98" fmla="*/ 105 w 123"/>
              <a:gd name="T99" fmla="*/ 43 h 113"/>
              <a:gd name="T100" fmla="*/ 111 w 123"/>
              <a:gd name="T101" fmla="*/ 43 h 113"/>
              <a:gd name="T102" fmla="*/ 88 w 123"/>
              <a:gd name="T103" fmla="*/ 47 h 113"/>
              <a:gd name="T104" fmla="*/ 105 w 123"/>
              <a:gd name="T105" fmla="*/ 106 h 113"/>
              <a:gd name="T106" fmla="*/ 78 w 123"/>
              <a:gd name="T107" fmla="*/ 62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3" h="113">
                <a:moveTo>
                  <a:pt x="82" y="58"/>
                </a:moveTo>
                <a:cubicBezTo>
                  <a:pt x="88" y="53"/>
                  <a:pt x="88" y="53"/>
                  <a:pt x="88" y="53"/>
                </a:cubicBezTo>
                <a:cubicBezTo>
                  <a:pt x="90" y="54"/>
                  <a:pt x="92" y="54"/>
                  <a:pt x="95" y="54"/>
                </a:cubicBezTo>
                <a:cubicBezTo>
                  <a:pt x="98" y="55"/>
                  <a:pt x="101" y="54"/>
                  <a:pt x="104" y="54"/>
                </a:cubicBezTo>
                <a:cubicBezTo>
                  <a:pt x="108" y="53"/>
                  <a:pt x="112" y="50"/>
                  <a:pt x="115" y="48"/>
                </a:cubicBezTo>
                <a:cubicBezTo>
                  <a:pt x="118" y="45"/>
                  <a:pt x="121" y="41"/>
                  <a:pt x="122" y="38"/>
                </a:cubicBezTo>
                <a:cubicBezTo>
                  <a:pt x="123" y="36"/>
                  <a:pt x="122" y="34"/>
                  <a:pt x="121" y="34"/>
                </a:cubicBezTo>
                <a:cubicBezTo>
                  <a:pt x="120" y="34"/>
                  <a:pt x="119" y="34"/>
                  <a:pt x="119" y="34"/>
                </a:cubicBezTo>
                <a:cubicBezTo>
                  <a:pt x="111" y="36"/>
                  <a:pt x="111" y="36"/>
                  <a:pt x="111" y="36"/>
                </a:cubicBezTo>
                <a:cubicBezTo>
                  <a:pt x="105" y="37"/>
                  <a:pt x="105" y="37"/>
                  <a:pt x="105" y="37"/>
                </a:cubicBezTo>
                <a:cubicBezTo>
                  <a:pt x="100" y="33"/>
                  <a:pt x="100" y="33"/>
                  <a:pt x="100" y="33"/>
                </a:cubicBezTo>
                <a:cubicBezTo>
                  <a:pt x="96" y="28"/>
                  <a:pt x="96" y="28"/>
                  <a:pt x="96" y="28"/>
                </a:cubicBezTo>
                <a:cubicBezTo>
                  <a:pt x="97" y="22"/>
                  <a:pt x="97" y="22"/>
                  <a:pt x="97" y="22"/>
                </a:cubicBezTo>
                <a:cubicBezTo>
                  <a:pt x="99" y="16"/>
                  <a:pt x="99" y="16"/>
                  <a:pt x="99" y="16"/>
                </a:cubicBezTo>
                <a:cubicBezTo>
                  <a:pt x="105" y="14"/>
                  <a:pt x="105" y="14"/>
                  <a:pt x="105" y="14"/>
                </a:cubicBezTo>
                <a:cubicBezTo>
                  <a:pt x="113" y="12"/>
                  <a:pt x="113" y="12"/>
                  <a:pt x="113" y="12"/>
                </a:cubicBezTo>
                <a:cubicBezTo>
                  <a:pt x="115" y="11"/>
                  <a:pt x="115" y="10"/>
                  <a:pt x="115" y="8"/>
                </a:cubicBezTo>
                <a:cubicBezTo>
                  <a:pt x="115" y="8"/>
                  <a:pt x="115" y="7"/>
                  <a:pt x="114" y="7"/>
                </a:cubicBezTo>
                <a:cubicBezTo>
                  <a:pt x="111" y="4"/>
                  <a:pt x="107" y="2"/>
                  <a:pt x="103" y="1"/>
                </a:cubicBezTo>
                <a:cubicBezTo>
                  <a:pt x="99" y="1"/>
                  <a:pt x="95" y="1"/>
                  <a:pt x="90" y="2"/>
                </a:cubicBezTo>
                <a:cubicBezTo>
                  <a:pt x="83" y="4"/>
                  <a:pt x="78" y="8"/>
                  <a:pt x="74" y="14"/>
                </a:cubicBezTo>
                <a:cubicBezTo>
                  <a:pt x="71" y="20"/>
                  <a:pt x="70" y="28"/>
                  <a:pt x="71" y="35"/>
                </a:cubicBezTo>
                <a:cubicBezTo>
                  <a:pt x="71" y="35"/>
                  <a:pt x="71" y="35"/>
                  <a:pt x="71" y="35"/>
                </a:cubicBezTo>
                <a:cubicBezTo>
                  <a:pt x="72" y="35"/>
                  <a:pt x="72" y="35"/>
                  <a:pt x="72" y="35"/>
                </a:cubicBezTo>
                <a:cubicBezTo>
                  <a:pt x="66" y="41"/>
                  <a:pt x="66" y="41"/>
                  <a:pt x="66" y="41"/>
                </a:cubicBezTo>
                <a:cubicBezTo>
                  <a:pt x="48" y="24"/>
                  <a:pt x="48" y="24"/>
                  <a:pt x="48" y="24"/>
                </a:cubicBezTo>
                <a:cubicBezTo>
                  <a:pt x="49" y="23"/>
                  <a:pt x="49" y="22"/>
                  <a:pt x="50" y="21"/>
                </a:cubicBezTo>
                <a:cubicBezTo>
                  <a:pt x="50" y="21"/>
                  <a:pt x="50" y="21"/>
                  <a:pt x="50" y="21"/>
                </a:cubicBezTo>
                <a:cubicBezTo>
                  <a:pt x="50" y="19"/>
                  <a:pt x="51" y="18"/>
                  <a:pt x="51" y="17"/>
                </a:cubicBezTo>
                <a:cubicBezTo>
                  <a:pt x="52" y="15"/>
                  <a:pt x="54" y="13"/>
                  <a:pt x="55" y="13"/>
                </a:cubicBezTo>
                <a:cubicBezTo>
                  <a:pt x="57" y="12"/>
                  <a:pt x="59" y="12"/>
                  <a:pt x="62" y="12"/>
                </a:cubicBezTo>
                <a:cubicBezTo>
                  <a:pt x="63" y="12"/>
                  <a:pt x="64" y="12"/>
                  <a:pt x="64" y="11"/>
                </a:cubicBezTo>
                <a:cubicBezTo>
                  <a:pt x="65" y="10"/>
                  <a:pt x="65" y="8"/>
                  <a:pt x="64" y="7"/>
                </a:cubicBezTo>
                <a:cubicBezTo>
                  <a:pt x="60" y="3"/>
                  <a:pt x="55" y="0"/>
                  <a:pt x="50" y="0"/>
                </a:cubicBezTo>
                <a:cubicBezTo>
                  <a:pt x="45" y="0"/>
                  <a:pt x="41" y="1"/>
                  <a:pt x="36" y="5"/>
                </a:cubicBezTo>
                <a:cubicBezTo>
                  <a:pt x="35" y="5"/>
                  <a:pt x="34" y="6"/>
                  <a:pt x="33" y="6"/>
                </a:cubicBezTo>
                <a:cubicBezTo>
                  <a:pt x="33" y="7"/>
                  <a:pt x="32" y="7"/>
                  <a:pt x="32" y="7"/>
                </a:cubicBezTo>
                <a:cubicBezTo>
                  <a:pt x="30" y="6"/>
                  <a:pt x="30" y="6"/>
                  <a:pt x="30" y="6"/>
                </a:cubicBezTo>
                <a:cubicBezTo>
                  <a:pt x="30" y="6"/>
                  <a:pt x="30" y="6"/>
                  <a:pt x="30" y="6"/>
                </a:cubicBezTo>
                <a:cubicBezTo>
                  <a:pt x="29" y="5"/>
                  <a:pt x="27" y="5"/>
                  <a:pt x="26" y="6"/>
                </a:cubicBezTo>
                <a:cubicBezTo>
                  <a:pt x="13" y="18"/>
                  <a:pt x="13" y="18"/>
                  <a:pt x="13" y="18"/>
                </a:cubicBezTo>
                <a:cubicBezTo>
                  <a:pt x="12" y="20"/>
                  <a:pt x="12" y="21"/>
                  <a:pt x="13" y="22"/>
                </a:cubicBezTo>
                <a:cubicBezTo>
                  <a:pt x="15" y="24"/>
                  <a:pt x="15" y="24"/>
                  <a:pt x="15" y="24"/>
                </a:cubicBezTo>
                <a:cubicBezTo>
                  <a:pt x="14" y="25"/>
                  <a:pt x="14" y="25"/>
                  <a:pt x="14" y="25"/>
                </a:cubicBezTo>
                <a:cubicBezTo>
                  <a:pt x="14" y="25"/>
                  <a:pt x="14" y="25"/>
                  <a:pt x="14" y="25"/>
                </a:cubicBezTo>
                <a:cubicBezTo>
                  <a:pt x="14" y="25"/>
                  <a:pt x="14" y="26"/>
                  <a:pt x="13" y="27"/>
                </a:cubicBezTo>
                <a:cubicBezTo>
                  <a:pt x="13" y="27"/>
                  <a:pt x="13" y="27"/>
                  <a:pt x="12" y="27"/>
                </a:cubicBezTo>
                <a:cubicBezTo>
                  <a:pt x="12" y="27"/>
                  <a:pt x="11" y="28"/>
                  <a:pt x="10" y="27"/>
                </a:cubicBezTo>
                <a:cubicBezTo>
                  <a:pt x="9" y="27"/>
                  <a:pt x="8" y="28"/>
                  <a:pt x="7" y="28"/>
                </a:cubicBezTo>
                <a:cubicBezTo>
                  <a:pt x="1" y="35"/>
                  <a:pt x="1" y="35"/>
                  <a:pt x="1" y="35"/>
                </a:cubicBezTo>
                <a:cubicBezTo>
                  <a:pt x="0" y="36"/>
                  <a:pt x="0" y="38"/>
                  <a:pt x="1" y="39"/>
                </a:cubicBezTo>
                <a:cubicBezTo>
                  <a:pt x="8" y="46"/>
                  <a:pt x="8" y="46"/>
                  <a:pt x="8" y="46"/>
                </a:cubicBezTo>
                <a:cubicBezTo>
                  <a:pt x="8" y="46"/>
                  <a:pt x="8" y="46"/>
                  <a:pt x="8" y="46"/>
                </a:cubicBezTo>
                <a:cubicBezTo>
                  <a:pt x="9" y="46"/>
                  <a:pt x="9" y="46"/>
                  <a:pt x="9" y="46"/>
                </a:cubicBezTo>
                <a:cubicBezTo>
                  <a:pt x="9" y="46"/>
                  <a:pt x="9" y="46"/>
                  <a:pt x="9" y="46"/>
                </a:cubicBezTo>
                <a:cubicBezTo>
                  <a:pt x="9" y="46"/>
                  <a:pt x="9" y="46"/>
                  <a:pt x="9" y="46"/>
                </a:cubicBezTo>
                <a:cubicBezTo>
                  <a:pt x="9" y="46"/>
                  <a:pt x="9" y="46"/>
                  <a:pt x="9" y="46"/>
                </a:cubicBezTo>
                <a:cubicBezTo>
                  <a:pt x="9" y="46"/>
                  <a:pt x="9" y="46"/>
                  <a:pt x="9" y="46"/>
                </a:cubicBezTo>
                <a:cubicBezTo>
                  <a:pt x="9" y="47"/>
                  <a:pt x="9" y="47"/>
                  <a:pt x="9" y="47"/>
                </a:cubicBezTo>
                <a:cubicBezTo>
                  <a:pt x="9" y="47"/>
                  <a:pt x="9" y="47"/>
                  <a:pt x="9" y="47"/>
                </a:cubicBezTo>
                <a:cubicBezTo>
                  <a:pt x="16" y="54"/>
                  <a:pt x="16" y="54"/>
                  <a:pt x="16" y="54"/>
                </a:cubicBezTo>
                <a:cubicBezTo>
                  <a:pt x="18" y="55"/>
                  <a:pt x="19" y="55"/>
                  <a:pt x="21" y="54"/>
                </a:cubicBezTo>
                <a:cubicBezTo>
                  <a:pt x="27" y="48"/>
                  <a:pt x="27" y="48"/>
                  <a:pt x="27" y="48"/>
                </a:cubicBezTo>
                <a:cubicBezTo>
                  <a:pt x="27" y="47"/>
                  <a:pt x="28" y="46"/>
                  <a:pt x="28" y="45"/>
                </a:cubicBezTo>
                <a:cubicBezTo>
                  <a:pt x="28" y="45"/>
                  <a:pt x="28" y="44"/>
                  <a:pt x="28" y="43"/>
                </a:cubicBezTo>
                <a:cubicBezTo>
                  <a:pt x="28" y="43"/>
                  <a:pt x="28" y="43"/>
                  <a:pt x="28" y="42"/>
                </a:cubicBezTo>
                <a:cubicBezTo>
                  <a:pt x="29" y="42"/>
                  <a:pt x="30" y="41"/>
                  <a:pt x="31" y="41"/>
                </a:cubicBezTo>
                <a:cubicBezTo>
                  <a:pt x="31" y="41"/>
                  <a:pt x="31" y="41"/>
                  <a:pt x="31" y="41"/>
                </a:cubicBezTo>
                <a:cubicBezTo>
                  <a:pt x="49" y="58"/>
                  <a:pt x="49" y="58"/>
                  <a:pt x="49" y="58"/>
                </a:cubicBezTo>
                <a:cubicBezTo>
                  <a:pt x="13" y="94"/>
                  <a:pt x="13" y="94"/>
                  <a:pt x="13" y="94"/>
                </a:cubicBezTo>
                <a:cubicBezTo>
                  <a:pt x="11" y="95"/>
                  <a:pt x="11" y="97"/>
                  <a:pt x="13" y="98"/>
                </a:cubicBezTo>
                <a:cubicBezTo>
                  <a:pt x="25" y="111"/>
                  <a:pt x="25" y="111"/>
                  <a:pt x="25" y="111"/>
                </a:cubicBezTo>
                <a:cubicBezTo>
                  <a:pt x="27" y="112"/>
                  <a:pt x="28" y="112"/>
                  <a:pt x="30" y="111"/>
                </a:cubicBezTo>
                <a:cubicBezTo>
                  <a:pt x="66" y="75"/>
                  <a:pt x="66" y="75"/>
                  <a:pt x="66" y="75"/>
                </a:cubicBezTo>
                <a:cubicBezTo>
                  <a:pt x="103" y="112"/>
                  <a:pt x="103" y="112"/>
                  <a:pt x="103" y="112"/>
                </a:cubicBezTo>
                <a:cubicBezTo>
                  <a:pt x="104" y="113"/>
                  <a:pt x="106" y="113"/>
                  <a:pt x="107" y="112"/>
                </a:cubicBezTo>
                <a:cubicBezTo>
                  <a:pt x="120" y="99"/>
                  <a:pt x="120" y="99"/>
                  <a:pt x="120" y="99"/>
                </a:cubicBezTo>
                <a:cubicBezTo>
                  <a:pt x="121" y="98"/>
                  <a:pt x="121" y="96"/>
                  <a:pt x="120" y="95"/>
                </a:cubicBezTo>
                <a:cubicBezTo>
                  <a:pt x="82" y="58"/>
                  <a:pt x="82" y="58"/>
                  <a:pt x="82" y="58"/>
                </a:cubicBezTo>
                <a:close/>
                <a:moveTo>
                  <a:pt x="34" y="35"/>
                </a:moveTo>
                <a:cubicBezTo>
                  <a:pt x="34" y="35"/>
                  <a:pt x="34" y="35"/>
                  <a:pt x="34" y="35"/>
                </a:cubicBezTo>
                <a:cubicBezTo>
                  <a:pt x="33" y="34"/>
                  <a:pt x="31" y="34"/>
                  <a:pt x="30" y="35"/>
                </a:cubicBezTo>
                <a:cubicBezTo>
                  <a:pt x="29" y="35"/>
                  <a:pt x="29" y="36"/>
                  <a:pt x="28" y="36"/>
                </a:cubicBezTo>
                <a:cubicBezTo>
                  <a:pt x="28" y="36"/>
                  <a:pt x="28" y="36"/>
                  <a:pt x="28" y="36"/>
                </a:cubicBezTo>
                <a:cubicBezTo>
                  <a:pt x="28" y="36"/>
                  <a:pt x="28" y="36"/>
                  <a:pt x="28" y="36"/>
                </a:cubicBezTo>
                <a:cubicBezTo>
                  <a:pt x="27" y="36"/>
                  <a:pt x="26" y="37"/>
                  <a:pt x="26" y="37"/>
                </a:cubicBezTo>
                <a:cubicBezTo>
                  <a:pt x="25" y="37"/>
                  <a:pt x="25" y="38"/>
                  <a:pt x="24" y="38"/>
                </a:cubicBezTo>
                <a:cubicBezTo>
                  <a:pt x="24" y="39"/>
                  <a:pt x="23" y="40"/>
                  <a:pt x="22" y="41"/>
                </a:cubicBezTo>
                <a:cubicBezTo>
                  <a:pt x="22" y="42"/>
                  <a:pt x="22" y="43"/>
                  <a:pt x="22" y="45"/>
                </a:cubicBezTo>
                <a:cubicBezTo>
                  <a:pt x="18" y="48"/>
                  <a:pt x="18" y="48"/>
                  <a:pt x="18" y="48"/>
                </a:cubicBezTo>
                <a:cubicBezTo>
                  <a:pt x="13" y="43"/>
                  <a:pt x="13" y="43"/>
                  <a:pt x="13" y="43"/>
                </a:cubicBezTo>
                <a:cubicBezTo>
                  <a:pt x="13" y="42"/>
                  <a:pt x="13" y="42"/>
                  <a:pt x="13" y="42"/>
                </a:cubicBezTo>
                <a:cubicBezTo>
                  <a:pt x="13" y="42"/>
                  <a:pt x="13" y="42"/>
                  <a:pt x="13" y="42"/>
                </a:cubicBezTo>
                <a:cubicBezTo>
                  <a:pt x="13" y="42"/>
                  <a:pt x="13" y="42"/>
                  <a:pt x="13" y="42"/>
                </a:cubicBezTo>
                <a:cubicBezTo>
                  <a:pt x="13" y="42"/>
                  <a:pt x="13" y="42"/>
                  <a:pt x="13" y="42"/>
                </a:cubicBezTo>
                <a:cubicBezTo>
                  <a:pt x="13" y="42"/>
                  <a:pt x="13" y="42"/>
                  <a:pt x="13" y="42"/>
                </a:cubicBezTo>
                <a:cubicBezTo>
                  <a:pt x="13" y="42"/>
                  <a:pt x="13" y="42"/>
                  <a:pt x="13" y="42"/>
                </a:cubicBezTo>
                <a:cubicBezTo>
                  <a:pt x="13" y="42"/>
                  <a:pt x="13" y="42"/>
                  <a:pt x="13" y="42"/>
                </a:cubicBezTo>
                <a:cubicBezTo>
                  <a:pt x="13" y="42"/>
                  <a:pt x="13" y="42"/>
                  <a:pt x="13" y="42"/>
                </a:cubicBezTo>
                <a:cubicBezTo>
                  <a:pt x="12" y="42"/>
                  <a:pt x="12" y="42"/>
                  <a:pt x="12" y="42"/>
                </a:cubicBezTo>
                <a:cubicBezTo>
                  <a:pt x="7" y="37"/>
                  <a:pt x="7" y="37"/>
                  <a:pt x="7" y="37"/>
                </a:cubicBezTo>
                <a:cubicBezTo>
                  <a:pt x="11" y="33"/>
                  <a:pt x="11" y="33"/>
                  <a:pt x="11" y="33"/>
                </a:cubicBezTo>
                <a:cubicBezTo>
                  <a:pt x="12" y="33"/>
                  <a:pt x="13" y="33"/>
                  <a:pt x="14" y="33"/>
                </a:cubicBezTo>
                <a:cubicBezTo>
                  <a:pt x="15" y="32"/>
                  <a:pt x="17" y="32"/>
                  <a:pt x="18" y="31"/>
                </a:cubicBezTo>
                <a:cubicBezTo>
                  <a:pt x="18" y="30"/>
                  <a:pt x="18" y="30"/>
                  <a:pt x="18" y="30"/>
                </a:cubicBezTo>
                <a:cubicBezTo>
                  <a:pt x="19" y="29"/>
                  <a:pt x="19" y="28"/>
                  <a:pt x="20" y="27"/>
                </a:cubicBezTo>
                <a:cubicBezTo>
                  <a:pt x="20" y="27"/>
                  <a:pt x="20" y="27"/>
                  <a:pt x="20" y="27"/>
                </a:cubicBezTo>
                <a:cubicBezTo>
                  <a:pt x="20" y="27"/>
                  <a:pt x="20" y="26"/>
                  <a:pt x="21" y="25"/>
                </a:cubicBezTo>
                <a:cubicBezTo>
                  <a:pt x="22" y="24"/>
                  <a:pt x="21" y="22"/>
                  <a:pt x="20" y="21"/>
                </a:cubicBezTo>
                <a:cubicBezTo>
                  <a:pt x="20" y="20"/>
                  <a:pt x="20" y="20"/>
                  <a:pt x="20" y="20"/>
                </a:cubicBezTo>
                <a:cubicBezTo>
                  <a:pt x="28" y="12"/>
                  <a:pt x="28" y="12"/>
                  <a:pt x="28" y="12"/>
                </a:cubicBezTo>
                <a:cubicBezTo>
                  <a:pt x="29" y="13"/>
                  <a:pt x="29" y="13"/>
                  <a:pt x="29" y="13"/>
                </a:cubicBezTo>
                <a:cubicBezTo>
                  <a:pt x="30" y="14"/>
                  <a:pt x="32" y="14"/>
                  <a:pt x="33" y="13"/>
                </a:cubicBezTo>
                <a:cubicBezTo>
                  <a:pt x="34" y="12"/>
                  <a:pt x="35" y="12"/>
                  <a:pt x="36" y="11"/>
                </a:cubicBezTo>
                <a:cubicBezTo>
                  <a:pt x="36" y="11"/>
                  <a:pt x="36" y="11"/>
                  <a:pt x="36" y="11"/>
                </a:cubicBezTo>
                <a:cubicBezTo>
                  <a:pt x="37" y="11"/>
                  <a:pt x="38" y="11"/>
                  <a:pt x="39" y="10"/>
                </a:cubicBezTo>
                <a:cubicBezTo>
                  <a:pt x="39" y="10"/>
                  <a:pt x="40" y="10"/>
                  <a:pt x="40" y="10"/>
                </a:cubicBezTo>
                <a:cubicBezTo>
                  <a:pt x="43" y="7"/>
                  <a:pt x="46" y="6"/>
                  <a:pt x="50" y="6"/>
                </a:cubicBezTo>
                <a:cubicBezTo>
                  <a:pt x="51" y="6"/>
                  <a:pt x="53" y="6"/>
                  <a:pt x="54" y="7"/>
                </a:cubicBezTo>
                <a:cubicBezTo>
                  <a:pt x="54" y="7"/>
                  <a:pt x="53" y="7"/>
                  <a:pt x="53" y="7"/>
                </a:cubicBezTo>
                <a:cubicBezTo>
                  <a:pt x="50" y="9"/>
                  <a:pt x="48" y="11"/>
                  <a:pt x="46" y="14"/>
                </a:cubicBezTo>
                <a:cubicBezTo>
                  <a:pt x="46" y="14"/>
                  <a:pt x="46" y="15"/>
                  <a:pt x="46" y="15"/>
                </a:cubicBezTo>
                <a:cubicBezTo>
                  <a:pt x="46" y="16"/>
                  <a:pt x="45" y="17"/>
                  <a:pt x="45" y="19"/>
                </a:cubicBezTo>
                <a:cubicBezTo>
                  <a:pt x="44" y="19"/>
                  <a:pt x="44" y="19"/>
                  <a:pt x="44" y="19"/>
                </a:cubicBezTo>
                <a:cubicBezTo>
                  <a:pt x="44" y="20"/>
                  <a:pt x="43" y="21"/>
                  <a:pt x="42" y="23"/>
                </a:cubicBezTo>
                <a:cubicBezTo>
                  <a:pt x="41" y="24"/>
                  <a:pt x="42" y="25"/>
                  <a:pt x="43" y="26"/>
                </a:cubicBezTo>
                <a:cubicBezTo>
                  <a:pt x="61" y="45"/>
                  <a:pt x="61" y="45"/>
                  <a:pt x="61" y="45"/>
                </a:cubicBezTo>
                <a:cubicBezTo>
                  <a:pt x="53" y="54"/>
                  <a:pt x="53" y="54"/>
                  <a:pt x="53" y="54"/>
                </a:cubicBezTo>
                <a:cubicBezTo>
                  <a:pt x="34" y="35"/>
                  <a:pt x="34" y="35"/>
                  <a:pt x="34" y="35"/>
                </a:cubicBezTo>
                <a:close/>
                <a:moveTo>
                  <a:pt x="27" y="105"/>
                </a:moveTo>
                <a:cubicBezTo>
                  <a:pt x="27" y="105"/>
                  <a:pt x="27" y="105"/>
                  <a:pt x="27" y="105"/>
                </a:cubicBezTo>
                <a:cubicBezTo>
                  <a:pt x="19" y="96"/>
                  <a:pt x="19" y="96"/>
                  <a:pt x="19" y="96"/>
                </a:cubicBezTo>
                <a:cubicBezTo>
                  <a:pt x="55" y="60"/>
                  <a:pt x="55" y="60"/>
                  <a:pt x="55" y="60"/>
                </a:cubicBezTo>
                <a:cubicBezTo>
                  <a:pt x="77" y="38"/>
                  <a:pt x="77" y="38"/>
                  <a:pt x="77" y="38"/>
                </a:cubicBezTo>
                <a:cubicBezTo>
                  <a:pt x="78" y="37"/>
                  <a:pt x="78" y="36"/>
                  <a:pt x="78" y="35"/>
                </a:cubicBezTo>
                <a:cubicBezTo>
                  <a:pt x="77" y="34"/>
                  <a:pt x="77" y="34"/>
                  <a:pt x="77" y="34"/>
                </a:cubicBezTo>
                <a:cubicBezTo>
                  <a:pt x="77" y="33"/>
                  <a:pt x="77" y="33"/>
                  <a:pt x="77" y="33"/>
                </a:cubicBezTo>
                <a:cubicBezTo>
                  <a:pt x="77" y="33"/>
                  <a:pt x="77" y="33"/>
                  <a:pt x="77" y="33"/>
                </a:cubicBezTo>
                <a:cubicBezTo>
                  <a:pt x="76" y="28"/>
                  <a:pt x="76" y="22"/>
                  <a:pt x="79" y="17"/>
                </a:cubicBezTo>
                <a:cubicBezTo>
                  <a:pt x="82" y="13"/>
                  <a:pt x="86" y="9"/>
                  <a:pt x="92" y="7"/>
                </a:cubicBezTo>
                <a:cubicBezTo>
                  <a:pt x="95" y="7"/>
                  <a:pt x="99" y="6"/>
                  <a:pt x="102" y="7"/>
                </a:cubicBezTo>
                <a:cubicBezTo>
                  <a:pt x="103" y="7"/>
                  <a:pt x="104" y="8"/>
                  <a:pt x="105" y="8"/>
                </a:cubicBezTo>
                <a:cubicBezTo>
                  <a:pt x="104" y="8"/>
                  <a:pt x="104" y="8"/>
                  <a:pt x="104" y="8"/>
                </a:cubicBezTo>
                <a:cubicBezTo>
                  <a:pt x="96" y="10"/>
                  <a:pt x="96" y="10"/>
                  <a:pt x="96" y="10"/>
                </a:cubicBezTo>
                <a:cubicBezTo>
                  <a:pt x="95" y="11"/>
                  <a:pt x="94" y="11"/>
                  <a:pt x="94" y="12"/>
                </a:cubicBezTo>
                <a:cubicBezTo>
                  <a:pt x="90" y="28"/>
                  <a:pt x="90" y="28"/>
                  <a:pt x="90" y="28"/>
                </a:cubicBezTo>
                <a:cubicBezTo>
                  <a:pt x="89" y="29"/>
                  <a:pt x="90" y="30"/>
                  <a:pt x="90" y="31"/>
                </a:cubicBezTo>
                <a:cubicBezTo>
                  <a:pt x="96" y="37"/>
                  <a:pt x="96" y="37"/>
                  <a:pt x="96" y="37"/>
                </a:cubicBezTo>
                <a:cubicBezTo>
                  <a:pt x="102" y="43"/>
                  <a:pt x="102" y="43"/>
                  <a:pt x="102" y="43"/>
                </a:cubicBezTo>
                <a:cubicBezTo>
                  <a:pt x="102" y="43"/>
                  <a:pt x="104" y="44"/>
                  <a:pt x="105" y="43"/>
                </a:cubicBezTo>
                <a:cubicBezTo>
                  <a:pt x="113" y="41"/>
                  <a:pt x="113" y="41"/>
                  <a:pt x="113" y="41"/>
                </a:cubicBezTo>
                <a:cubicBezTo>
                  <a:pt x="114" y="41"/>
                  <a:pt x="114" y="41"/>
                  <a:pt x="114" y="41"/>
                </a:cubicBezTo>
                <a:cubicBezTo>
                  <a:pt x="113" y="42"/>
                  <a:pt x="112" y="43"/>
                  <a:pt x="111" y="43"/>
                </a:cubicBezTo>
                <a:cubicBezTo>
                  <a:pt x="109" y="46"/>
                  <a:pt x="106" y="47"/>
                  <a:pt x="103" y="48"/>
                </a:cubicBezTo>
                <a:cubicBezTo>
                  <a:pt x="100" y="49"/>
                  <a:pt x="98" y="49"/>
                  <a:pt x="95" y="49"/>
                </a:cubicBezTo>
                <a:cubicBezTo>
                  <a:pt x="93" y="48"/>
                  <a:pt x="91" y="48"/>
                  <a:pt x="88" y="47"/>
                </a:cubicBezTo>
                <a:cubicBezTo>
                  <a:pt x="87" y="46"/>
                  <a:pt x="86" y="46"/>
                  <a:pt x="85" y="47"/>
                </a:cubicBezTo>
                <a:cubicBezTo>
                  <a:pt x="27" y="105"/>
                  <a:pt x="27" y="105"/>
                  <a:pt x="27" y="105"/>
                </a:cubicBezTo>
                <a:close/>
                <a:moveTo>
                  <a:pt x="105" y="106"/>
                </a:moveTo>
                <a:cubicBezTo>
                  <a:pt x="105" y="106"/>
                  <a:pt x="105" y="106"/>
                  <a:pt x="105" y="106"/>
                </a:cubicBezTo>
                <a:cubicBezTo>
                  <a:pt x="70" y="71"/>
                  <a:pt x="70" y="71"/>
                  <a:pt x="70" y="71"/>
                </a:cubicBezTo>
                <a:cubicBezTo>
                  <a:pt x="78" y="62"/>
                  <a:pt x="78" y="62"/>
                  <a:pt x="78" y="62"/>
                </a:cubicBezTo>
                <a:cubicBezTo>
                  <a:pt x="113" y="97"/>
                  <a:pt x="113" y="97"/>
                  <a:pt x="113" y="97"/>
                </a:cubicBezTo>
                <a:cubicBezTo>
                  <a:pt x="105" y="106"/>
                  <a:pt x="105" y="106"/>
                  <a:pt x="105" y="10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1         _18"/>
          <p:cNvSpPr>
            <a:spLocks noEditPoints="1"/>
          </p:cNvSpPr>
          <p:nvPr/>
        </p:nvSpPr>
        <p:spPr bwMode="auto">
          <a:xfrm>
            <a:off x="5922770" y="3784461"/>
            <a:ext cx="352591" cy="389503"/>
          </a:xfrm>
          <a:custGeom>
            <a:avLst/>
            <a:gdLst>
              <a:gd name="T0" fmla="*/ 47 w 115"/>
              <a:gd name="T1" fmla="*/ 61 h 126"/>
              <a:gd name="T2" fmla="*/ 47 w 115"/>
              <a:gd name="T3" fmla="*/ 58 h 126"/>
              <a:gd name="T4" fmla="*/ 50 w 115"/>
              <a:gd name="T5" fmla="*/ 55 h 126"/>
              <a:gd name="T6" fmla="*/ 54 w 115"/>
              <a:gd name="T7" fmla="*/ 55 h 126"/>
              <a:gd name="T8" fmla="*/ 62 w 115"/>
              <a:gd name="T9" fmla="*/ 55 h 126"/>
              <a:gd name="T10" fmla="*/ 66 w 115"/>
              <a:gd name="T11" fmla="*/ 56 h 126"/>
              <a:gd name="T12" fmla="*/ 70 w 115"/>
              <a:gd name="T13" fmla="*/ 61 h 126"/>
              <a:gd name="T14" fmla="*/ 70 w 115"/>
              <a:gd name="T15" fmla="*/ 52 h 126"/>
              <a:gd name="T16" fmla="*/ 60 w 115"/>
              <a:gd name="T17" fmla="*/ 49 h 126"/>
              <a:gd name="T18" fmla="*/ 57 w 115"/>
              <a:gd name="T19" fmla="*/ 44 h 126"/>
              <a:gd name="T20" fmla="*/ 54 w 115"/>
              <a:gd name="T21" fmla="*/ 49 h 126"/>
              <a:gd name="T22" fmla="*/ 43 w 115"/>
              <a:gd name="T23" fmla="*/ 52 h 126"/>
              <a:gd name="T24" fmla="*/ 41 w 115"/>
              <a:gd name="T25" fmla="*/ 61 h 126"/>
              <a:gd name="T26" fmla="*/ 41 w 115"/>
              <a:gd name="T27" fmla="*/ 64 h 126"/>
              <a:gd name="T28" fmla="*/ 41 w 115"/>
              <a:gd name="T29" fmla="*/ 68 h 126"/>
              <a:gd name="T30" fmla="*/ 49 w 115"/>
              <a:gd name="T31" fmla="*/ 76 h 126"/>
              <a:gd name="T32" fmla="*/ 52 w 115"/>
              <a:gd name="T33" fmla="*/ 76 h 126"/>
              <a:gd name="T34" fmla="*/ 60 w 115"/>
              <a:gd name="T35" fmla="*/ 76 h 126"/>
              <a:gd name="T36" fmla="*/ 64 w 115"/>
              <a:gd name="T37" fmla="*/ 76 h 126"/>
              <a:gd name="T38" fmla="*/ 67 w 115"/>
              <a:gd name="T39" fmla="*/ 79 h 126"/>
              <a:gd name="T40" fmla="*/ 66 w 115"/>
              <a:gd name="T41" fmla="*/ 91 h 126"/>
              <a:gd name="T42" fmla="*/ 63 w 115"/>
              <a:gd name="T43" fmla="*/ 92 h 126"/>
              <a:gd name="T44" fmla="*/ 54 w 115"/>
              <a:gd name="T45" fmla="*/ 92 h 126"/>
              <a:gd name="T46" fmla="*/ 50 w 115"/>
              <a:gd name="T47" fmla="*/ 92 h 126"/>
              <a:gd name="T48" fmla="*/ 47 w 115"/>
              <a:gd name="T49" fmla="*/ 89 h 126"/>
              <a:gd name="T50" fmla="*/ 41 w 115"/>
              <a:gd name="T51" fmla="*/ 89 h 126"/>
              <a:gd name="T52" fmla="*/ 50 w 115"/>
              <a:gd name="T53" fmla="*/ 98 h 126"/>
              <a:gd name="T54" fmla="*/ 54 w 115"/>
              <a:gd name="T55" fmla="*/ 100 h 126"/>
              <a:gd name="T56" fmla="*/ 60 w 115"/>
              <a:gd name="T57" fmla="*/ 100 h 126"/>
              <a:gd name="T58" fmla="*/ 64 w 115"/>
              <a:gd name="T59" fmla="*/ 98 h 126"/>
              <a:gd name="T60" fmla="*/ 73 w 115"/>
              <a:gd name="T61" fmla="*/ 89 h 126"/>
              <a:gd name="T62" fmla="*/ 73 w 115"/>
              <a:gd name="T63" fmla="*/ 82 h 126"/>
              <a:gd name="T64" fmla="*/ 70 w 115"/>
              <a:gd name="T65" fmla="*/ 73 h 126"/>
              <a:gd name="T66" fmla="*/ 64 w 115"/>
              <a:gd name="T67" fmla="*/ 70 h 126"/>
              <a:gd name="T68" fmla="*/ 60 w 115"/>
              <a:gd name="T69" fmla="*/ 70 h 126"/>
              <a:gd name="T70" fmla="*/ 52 w 115"/>
              <a:gd name="T71" fmla="*/ 70 h 126"/>
              <a:gd name="T72" fmla="*/ 48 w 115"/>
              <a:gd name="T73" fmla="*/ 70 h 126"/>
              <a:gd name="T74" fmla="*/ 47 w 115"/>
              <a:gd name="T75" fmla="*/ 65 h 126"/>
              <a:gd name="T76" fmla="*/ 113 w 115"/>
              <a:gd name="T77" fmla="*/ 118 h 126"/>
              <a:gd name="T78" fmla="*/ 107 w 115"/>
              <a:gd name="T79" fmla="*/ 105 h 126"/>
              <a:gd name="T80" fmla="*/ 104 w 115"/>
              <a:gd name="T81" fmla="*/ 67 h 126"/>
              <a:gd name="T82" fmla="*/ 75 w 115"/>
              <a:gd name="T83" fmla="*/ 24 h 126"/>
              <a:gd name="T84" fmla="*/ 80 w 115"/>
              <a:gd name="T85" fmla="*/ 8 h 126"/>
              <a:gd name="T86" fmla="*/ 76 w 115"/>
              <a:gd name="T87" fmla="*/ 0 h 126"/>
              <a:gd name="T88" fmla="*/ 34 w 115"/>
              <a:gd name="T89" fmla="*/ 1 h 126"/>
              <a:gd name="T90" fmla="*/ 47 w 115"/>
              <a:gd name="T91" fmla="*/ 21 h 126"/>
              <a:gd name="T92" fmla="*/ 24 w 115"/>
              <a:gd name="T93" fmla="*/ 34 h 126"/>
              <a:gd name="T94" fmla="*/ 10 w 115"/>
              <a:gd name="T95" fmla="*/ 67 h 126"/>
              <a:gd name="T96" fmla="*/ 7 w 115"/>
              <a:gd name="T97" fmla="*/ 105 h 126"/>
              <a:gd name="T98" fmla="*/ 0 w 115"/>
              <a:gd name="T99" fmla="*/ 121 h 126"/>
              <a:gd name="T100" fmla="*/ 109 w 115"/>
              <a:gd name="T101" fmla="*/ 126 h 126"/>
              <a:gd name="T102" fmla="*/ 112 w 115"/>
              <a:gd name="T103" fmla="*/ 125 h 126"/>
              <a:gd name="T104" fmla="*/ 65 w 115"/>
              <a:gd name="T105" fmla="*/ 9 h 126"/>
              <a:gd name="T106" fmla="*/ 57 w 115"/>
              <a:gd name="T107" fmla="*/ 17 h 126"/>
              <a:gd name="T108" fmla="*/ 65 w 115"/>
              <a:gd name="T109" fmla="*/ 9 h 126"/>
              <a:gd name="T110" fmla="*/ 13 w 115"/>
              <a:gd name="T111" fmla="*/ 116 h 126"/>
              <a:gd name="T112" fmla="*/ 20 w 115"/>
              <a:gd name="T113" fmla="*/ 90 h 126"/>
              <a:gd name="T114" fmla="*/ 22 w 115"/>
              <a:gd name="T115" fmla="*/ 53 h 126"/>
              <a:gd name="T116" fmla="*/ 43 w 115"/>
              <a:gd name="T117" fmla="*/ 33 h 126"/>
              <a:gd name="T118" fmla="*/ 57 w 115"/>
              <a:gd name="T119" fmla="*/ 30 h 126"/>
              <a:gd name="T120" fmla="*/ 83 w 115"/>
              <a:gd name="T121" fmla="*/ 41 h 126"/>
              <a:gd name="T122" fmla="*/ 94 w 115"/>
              <a:gd name="T123" fmla="*/ 90 h 126"/>
              <a:gd name="T124" fmla="*/ 101 w 115"/>
              <a:gd name="T125" fmla="*/ 11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5" h="126">
                <a:moveTo>
                  <a:pt x="47" y="64"/>
                </a:moveTo>
                <a:cubicBezTo>
                  <a:pt x="47" y="61"/>
                  <a:pt x="47" y="61"/>
                  <a:pt x="47" y="61"/>
                </a:cubicBezTo>
                <a:cubicBezTo>
                  <a:pt x="47" y="61"/>
                  <a:pt x="47" y="61"/>
                  <a:pt x="47" y="61"/>
                </a:cubicBezTo>
                <a:cubicBezTo>
                  <a:pt x="47" y="58"/>
                  <a:pt x="47" y="58"/>
                  <a:pt x="47" y="58"/>
                </a:cubicBezTo>
                <a:cubicBezTo>
                  <a:pt x="47" y="57"/>
                  <a:pt x="47" y="56"/>
                  <a:pt x="47" y="56"/>
                </a:cubicBezTo>
                <a:cubicBezTo>
                  <a:pt x="48" y="55"/>
                  <a:pt x="49" y="55"/>
                  <a:pt x="50" y="55"/>
                </a:cubicBezTo>
                <a:cubicBezTo>
                  <a:pt x="52" y="55"/>
                  <a:pt x="52" y="55"/>
                  <a:pt x="52" y="55"/>
                </a:cubicBezTo>
                <a:cubicBezTo>
                  <a:pt x="54" y="55"/>
                  <a:pt x="54" y="55"/>
                  <a:pt x="54" y="55"/>
                </a:cubicBezTo>
                <a:cubicBezTo>
                  <a:pt x="60" y="55"/>
                  <a:pt x="60" y="55"/>
                  <a:pt x="60" y="55"/>
                </a:cubicBezTo>
                <a:cubicBezTo>
                  <a:pt x="62" y="55"/>
                  <a:pt x="62" y="55"/>
                  <a:pt x="62" y="55"/>
                </a:cubicBezTo>
                <a:cubicBezTo>
                  <a:pt x="64" y="55"/>
                  <a:pt x="64" y="55"/>
                  <a:pt x="64" y="55"/>
                </a:cubicBezTo>
                <a:cubicBezTo>
                  <a:pt x="65" y="55"/>
                  <a:pt x="66" y="55"/>
                  <a:pt x="66" y="56"/>
                </a:cubicBezTo>
                <a:cubicBezTo>
                  <a:pt x="67" y="56"/>
                  <a:pt x="67" y="57"/>
                  <a:pt x="67" y="58"/>
                </a:cubicBezTo>
                <a:cubicBezTo>
                  <a:pt x="67" y="60"/>
                  <a:pt x="68" y="61"/>
                  <a:pt x="70" y="61"/>
                </a:cubicBezTo>
                <a:cubicBezTo>
                  <a:pt x="72" y="61"/>
                  <a:pt x="73" y="60"/>
                  <a:pt x="73" y="58"/>
                </a:cubicBezTo>
                <a:cubicBezTo>
                  <a:pt x="73" y="56"/>
                  <a:pt x="72" y="53"/>
                  <a:pt x="70" y="52"/>
                </a:cubicBezTo>
                <a:cubicBezTo>
                  <a:pt x="69" y="50"/>
                  <a:pt x="66" y="49"/>
                  <a:pt x="64" y="49"/>
                </a:cubicBezTo>
                <a:cubicBezTo>
                  <a:pt x="60" y="49"/>
                  <a:pt x="60" y="49"/>
                  <a:pt x="60" y="49"/>
                </a:cubicBezTo>
                <a:cubicBezTo>
                  <a:pt x="60" y="47"/>
                  <a:pt x="60" y="47"/>
                  <a:pt x="60" y="47"/>
                </a:cubicBezTo>
                <a:cubicBezTo>
                  <a:pt x="60" y="45"/>
                  <a:pt x="58" y="44"/>
                  <a:pt x="57" y="44"/>
                </a:cubicBezTo>
                <a:cubicBezTo>
                  <a:pt x="55" y="44"/>
                  <a:pt x="54" y="45"/>
                  <a:pt x="54" y="47"/>
                </a:cubicBezTo>
                <a:cubicBezTo>
                  <a:pt x="54" y="49"/>
                  <a:pt x="54" y="49"/>
                  <a:pt x="54" y="49"/>
                </a:cubicBezTo>
                <a:cubicBezTo>
                  <a:pt x="50" y="49"/>
                  <a:pt x="50" y="49"/>
                  <a:pt x="50" y="49"/>
                </a:cubicBezTo>
                <a:cubicBezTo>
                  <a:pt x="47" y="49"/>
                  <a:pt x="45" y="50"/>
                  <a:pt x="43" y="52"/>
                </a:cubicBezTo>
                <a:cubicBezTo>
                  <a:pt x="42" y="53"/>
                  <a:pt x="41" y="56"/>
                  <a:pt x="41" y="58"/>
                </a:cubicBezTo>
                <a:cubicBezTo>
                  <a:pt x="41" y="61"/>
                  <a:pt x="41" y="61"/>
                  <a:pt x="41" y="61"/>
                </a:cubicBezTo>
                <a:cubicBezTo>
                  <a:pt x="41" y="61"/>
                  <a:pt x="41" y="61"/>
                  <a:pt x="41" y="61"/>
                </a:cubicBezTo>
                <a:cubicBezTo>
                  <a:pt x="41" y="64"/>
                  <a:pt x="41" y="64"/>
                  <a:pt x="41" y="64"/>
                </a:cubicBezTo>
                <a:cubicBezTo>
                  <a:pt x="41" y="65"/>
                  <a:pt x="41" y="65"/>
                  <a:pt x="41" y="65"/>
                </a:cubicBezTo>
                <a:cubicBezTo>
                  <a:pt x="41" y="68"/>
                  <a:pt x="41" y="68"/>
                  <a:pt x="41" y="68"/>
                </a:cubicBezTo>
                <a:cubicBezTo>
                  <a:pt x="41" y="70"/>
                  <a:pt x="42" y="72"/>
                  <a:pt x="43" y="74"/>
                </a:cubicBezTo>
                <a:cubicBezTo>
                  <a:pt x="45" y="75"/>
                  <a:pt x="47" y="76"/>
                  <a:pt x="49" y="76"/>
                </a:cubicBezTo>
                <a:cubicBezTo>
                  <a:pt x="50" y="76"/>
                  <a:pt x="50" y="76"/>
                  <a:pt x="50" y="76"/>
                </a:cubicBezTo>
                <a:cubicBezTo>
                  <a:pt x="52" y="76"/>
                  <a:pt x="52" y="76"/>
                  <a:pt x="52" y="76"/>
                </a:cubicBezTo>
                <a:cubicBezTo>
                  <a:pt x="54" y="76"/>
                  <a:pt x="54" y="76"/>
                  <a:pt x="54" y="76"/>
                </a:cubicBezTo>
                <a:cubicBezTo>
                  <a:pt x="60" y="76"/>
                  <a:pt x="60" y="76"/>
                  <a:pt x="60" y="76"/>
                </a:cubicBezTo>
                <a:cubicBezTo>
                  <a:pt x="63" y="76"/>
                  <a:pt x="63" y="76"/>
                  <a:pt x="63" y="76"/>
                </a:cubicBezTo>
                <a:cubicBezTo>
                  <a:pt x="64" y="76"/>
                  <a:pt x="64" y="76"/>
                  <a:pt x="64" y="76"/>
                </a:cubicBezTo>
                <a:cubicBezTo>
                  <a:pt x="65" y="76"/>
                  <a:pt x="66" y="77"/>
                  <a:pt x="66" y="77"/>
                </a:cubicBezTo>
                <a:cubicBezTo>
                  <a:pt x="67" y="78"/>
                  <a:pt x="67" y="79"/>
                  <a:pt x="67" y="79"/>
                </a:cubicBezTo>
                <a:cubicBezTo>
                  <a:pt x="67" y="83"/>
                  <a:pt x="67" y="86"/>
                  <a:pt x="67" y="89"/>
                </a:cubicBezTo>
                <a:cubicBezTo>
                  <a:pt x="67" y="90"/>
                  <a:pt x="67" y="90"/>
                  <a:pt x="66" y="91"/>
                </a:cubicBezTo>
                <a:cubicBezTo>
                  <a:pt x="66" y="92"/>
                  <a:pt x="65" y="92"/>
                  <a:pt x="64" y="92"/>
                </a:cubicBezTo>
                <a:cubicBezTo>
                  <a:pt x="63" y="92"/>
                  <a:pt x="63" y="92"/>
                  <a:pt x="63" y="92"/>
                </a:cubicBezTo>
                <a:cubicBezTo>
                  <a:pt x="60" y="92"/>
                  <a:pt x="60" y="92"/>
                  <a:pt x="60" y="92"/>
                </a:cubicBezTo>
                <a:cubicBezTo>
                  <a:pt x="54" y="92"/>
                  <a:pt x="54" y="92"/>
                  <a:pt x="54" y="92"/>
                </a:cubicBezTo>
                <a:cubicBezTo>
                  <a:pt x="52" y="92"/>
                  <a:pt x="52" y="92"/>
                  <a:pt x="52" y="92"/>
                </a:cubicBezTo>
                <a:cubicBezTo>
                  <a:pt x="50" y="92"/>
                  <a:pt x="50" y="92"/>
                  <a:pt x="50" y="92"/>
                </a:cubicBezTo>
                <a:cubicBezTo>
                  <a:pt x="49" y="92"/>
                  <a:pt x="48" y="92"/>
                  <a:pt x="47" y="91"/>
                </a:cubicBezTo>
                <a:cubicBezTo>
                  <a:pt x="47" y="90"/>
                  <a:pt x="47" y="90"/>
                  <a:pt x="47" y="89"/>
                </a:cubicBezTo>
                <a:cubicBezTo>
                  <a:pt x="47" y="87"/>
                  <a:pt x="45" y="86"/>
                  <a:pt x="44" y="86"/>
                </a:cubicBezTo>
                <a:cubicBezTo>
                  <a:pt x="42" y="86"/>
                  <a:pt x="41" y="87"/>
                  <a:pt x="41" y="89"/>
                </a:cubicBezTo>
                <a:cubicBezTo>
                  <a:pt x="41" y="91"/>
                  <a:pt x="42" y="94"/>
                  <a:pt x="43" y="95"/>
                </a:cubicBezTo>
                <a:cubicBezTo>
                  <a:pt x="45" y="97"/>
                  <a:pt x="47" y="98"/>
                  <a:pt x="50" y="98"/>
                </a:cubicBezTo>
                <a:cubicBezTo>
                  <a:pt x="54" y="98"/>
                  <a:pt x="54" y="98"/>
                  <a:pt x="54" y="98"/>
                </a:cubicBezTo>
                <a:cubicBezTo>
                  <a:pt x="54" y="100"/>
                  <a:pt x="54" y="100"/>
                  <a:pt x="54" y="100"/>
                </a:cubicBezTo>
                <a:cubicBezTo>
                  <a:pt x="54" y="102"/>
                  <a:pt x="55" y="103"/>
                  <a:pt x="57" y="103"/>
                </a:cubicBezTo>
                <a:cubicBezTo>
                  <a:pt x="58" y="103"/>
                  <a:pt x="60" y="102"/>
                  <a:pt x="60" y="100"/>
                </a:cubicBezTo>
                <a:cubicBezTo>
                  <a:pt x="60" y="98"/>
                  <a:pt x="60" y="98"/>
                  <a:pt x="60" y="98"/>
                </a:cubicBezTo>
                <a:cubicBezTo>
                  <a:pt x="64" y="98"/>
                  <a:pt x="64" y="98"/>
                  <a:pt x="64" y="98"/>
                </a:cubicBezTo>
                <a:cubicBezTo>
                  <a:pt x="66" y="98"/>
                  <a:pt x="69" y="97"/>
                  <a:pt x="70" y="95"/>
                </a:cubicBezTo>
                <a:cubicBezTo>
                  <a:pt x="72" y="94"/>
                  <a:pt x="73" y="91"/>
                  <a:pt x="73" y="89"/>
                </a:cubicBezTo>
                <a:cubicBezTo>
                  <a:pt x="73" y="82"/>
                  <a:pt x="73" y="82"/>
                  <a:pt x="73" y="82"/>
                </a:cubicBezTo>
                <a:cubicBezTo>
                  <a:pt x="73" y="82"/>
                  <a:pt x="73" y="82"/>
                  <a:pt x="73" y="82"/>
                </a:cubicBezTo>
                <a:cubicBezTo>
                  <a:pt x="73" y="79"/>
                  <a:pt x="73" y="79"/>
                  <a:pt x="73" y="79"/>
                </a:cubicBezTo>
                <a:cubicBezTo>
                  <a:pt x="73" y="77"/>
                  <a:pt x="72" y="75"/>
                  <a:pt x="70" y="73"/>
                </a:cubicBezTo>
                <a:cubicBezTo>
                  <a:pt x="69" y="72"/>
                  <a:pt x="67" y="71"/>
                  <a:pt x="64" y="71"/>
                </a:cubicBezTo>
                <a:cubicBezTo>
                  <a:pt x="64" y="70"/>
                  <a:pt x="64" y="70"/>
                  <a:pt x="64" y="70"/>
                </a:cubicBezTo>
                <a:cubicBezTo>
                  <a:pt x="62" y="70"/>
                  <a:pt x="62" y="70"/>
                  <a:pt x="62" y="70"/>
                </a:cubicBezTo>
                <a:cubicBezTo>
                  <a:pt x="60" y="70"/>
                  <a:pt x="60" y="70"/>
                  <a:pt x="60" y="70"/>
                </a:cubicBezTo>
                <a:cubicBezTo>
                  <a:pt x="54" y="70"/>
                  <a:pt x="54" y="70"/>
                  <a:pt x="54" y="70"/>
                </a:cubicBezTo>
                <a:cubicBezTo>
                  <a:pt x="52" y="70"/>
                  <a:pt x="52" y="70"/>
                  <a:pt x="52" y="70"/>
                </a:cubicBezTo>
                <a:cubicBezTo>
                  <a:pt x="50" y="70"/>
                  <a:pt x="50" y="70"/>
                  <a:pt x="50" y="70"/>
                </a:cubicBezTo>
                <a:cubicBezTo>
                  <a:pt x="49" y="70"/>
                  <a:pt x="48" y="70"/>
                  <a:pt x="48" y="70"/>
                </a:cubicBezTo>
                <a:cubicBezTo>
                  <a:pt x="47" y="69"/>
                  <a:pt x="47" y="68"/>
                  <a:pt x="47" y="68"/>
                </a:cubicBezTo>
                <a:cubicBezTo>
                  <a:pt x="47" y="65"/>
                  <a:pt x="47" y="65"/>
                  <a:pt x="47" y="65"/>
                </a:cubicBezTo>
                <a:cubicBezTo>
                  <a:pt x="47" y="64"/>
                  <a:pt x="47" y="64"/>
                  <a:pt x="47" y="64"/>
                </a:cubicBezTo>
                <a:close/>
                <a:moveTo>
                  <a:pt x="113" y="118"/>
                </a:moveTo>
                <a:cubicBezTo>
                  <a:pt x="113" y="118"/>
                  <a:pt x="113" y="118"/>
                  <a:pt x="113" y="118"/>
                </a:cubicBezTo>
                <a:cubicBezTo>
                  <a:pt x="111" y="115"/>
                  <a:pt x="108" y="110"/>
                  <a:pt x="107" y="105"/>
                </a:cubicBezTo>
                <a:cubicBezTo>
                  <a:pt x="105" y="100"/>
                  <a:pt x="104" y="95"/>
                  <a:pt x="104" y="90"/>
                </a:cubicBezTo>
                <a:cubicBezTo>
                  <a:pt x="104" y="67"/>
                  <a:pt x="104" y="67"/>
                  <a:pt x="104" y="67"/>
                </a:cubicBezTo>
                <a:cubicBezTo>
                  <a:pt x="104" y="54"/>
                  <a:pt x="99" y="42"/>
                  <a:pt x="90" y="34"/>
                </a:cubicBezTo>
                <a:cubicBezTo>
                  <a:pt x="85" y="29"/>
                  <a:pt x="80" y="26"/>
                  <a:pt x="75" y="24"/>
                </a:cubicBezTo>
                <a:cubicBezTo>
                  <a:pt x="72" y="23"/>
                  <a:pt x="69" y="22"/>
                  <a:pt x="67" y="21"/>
                </a:cubicBezTo>
                <a:cubicBezTo>
                  <a:pt x="80" y="8"/>
                  <a:pt x="80" y="8"/>
                  <a:pt x="80" y="8"/>
                </a:cubicBezTo>
                <a:cubicBezTo>
                  <a:pt x="81" y="7"/>
                  <a:pt x="81" y="6"/>
                  <a:pt x="81" y="5"/>
                </a:cubicBezTo>
                <a:cubicBezTo>
                  <a:pt x="81" y="2"/>
                  <a:pt x="79" y="0"/>
                  <a:pt x="76" y="0"/>
                </a:cubicBezTo>
                <a:cubicBezTo>
                  <a:pt x="37" y="0"/>
                  <a:pt x="37" y="0"/>
                  <a:pt x="37" y="0"/>
                </a:cubicBezTo>
                <a:cubicBezTo>
                  <a:pt x="36" y="0"/>
                  <a:pt x="35" y="0"/>
                  <a:pt x="34" y="1"/>
                </a:cubicBezTo>
                <a:cubicBezTo>
                  <a:pt x="32" y="3"/>
                  <a:pt x="32" y="6"/>
                  <a:pt x="34" y="8"/>
                </a:cubicBezTo>
                <a:cubicBezTo>
                  <a:pt x="47" y="21"/>
                  <a:pt x="47" y="21"/>
                  <a:pt x="47" y="21"/>
                </a:cubicBezTo>
                <a:cubicBezTo>
                  <a:pt x="44" y="22"/>
                  <a:pt x="42" y="23"/>
                  <a:pt x="39" y="24"/>
                </a:cubicBezTo>
                <a:cubicBezTo>
                  <a:pt x="33" y="26"/>
                  <a:pt x="28" y="29"/>
                  <a:pt x="24" y="34"/>
                </a:cubicBezTo>
                <a:cubicBezTo>
                  <a:pt x="19" y="38"/>
                  <a:pt x="16" y="43"/>
                  <a:pt x="13" y="49"/>
                </a:cubicBezTo>
                <a:cubicBezTo>
                  <a:pt x="11" y="55"/>
                  <a:pt x="10" y="61"/>
                  <a:pt x="10" y="67"/>
                </a:cubicBezTo>
                <a:cubicBezTo>
                  <a:pt x="10" y="90"/>
                  <a:pt x="10" y="90"/>
                  <a:pt x="10" y="90"/>
                </a:cubicBezTo>
                <a:cubicBezTo>
                  <a:pt x="10" y="95"/>
                  <a:pt x="9" y="100"/>
                  <a:pt x="7" y="105"/>
                </a:cubicBezTo>
                <a:cubicBezTo>
                  <a:pt x="5" y="110"/>
                  <a:pt x="3" y="115"/>
                  <a:pt x="1" y="118"/>
                </a:cubicBezTo>
                <a:cubicBezTo>
                  <a:pt x="0" y="119"/>
                  <a:pt x="0" y="120"/>
                  <a:pt x="0" y="121"/>
                </a:cubicBezTo>
                <a:cubicBezTo>
                  <a:pt x="0" y="124"/>
                  <a:pt x="2" y="126"/>
                  <a:pt x="5" y="126"/>
                </a:cubicBezTo>
                <a:cubicBezTo>
                  <a:pt x="109" y="126"/>
                  <a:pt x="109" y="126"/>
                  <a:pt x="109" y="126"/>
                </a:cubicBezTo>
                <a:cubicBezTo>
                  <a:pt x="109" y="126"/>
                  <a:pt x="109" y="126"/>
                  <a:pt x="109" y="126"/>
                </a:cubicBezTo>
                <a:cubicBezTo>
                  <a:pt x="110" y="126"/>
                  <a:pt x="111" y="126"/>
                  <a:pt x="112" y="125"/>
                </a:cubicBezTo>
                <a:cubicBezTo>
                  <a:pt x="114" y="123"/>
                  <a:pt x="115" y="120"/>
                  <a:pt x="113" y="118"/>
                </a:cubicBezTo>
                <a:close/>
                <a:moveTo>
                  <a:pt x="65" y="9"/>
                </a:moveTo>
                <a:cubicBezTo>
                  <a:pt x="65" y="9"/>
                  <a:pt x="65" y="9"/>
                  <a:pt x="65" y="9"/>
                </a:cubicBezTo>
                <a:cubicBezTo>
                  <a:pt x="57" y="17"/>
                  <a:pt x="57" y="17"/>
                  <a:pt x="57" y="17"/>
                </a:cubicBezTo>
                <a:cubicBezTo>
                  <a:pt x="49" y="9"/>
                  <a:pt x="49" y="9"/>
                  <a:pt x="49" y="9"/>
                </a:cubicBezTo>
                <a:cubicBezTo>
                  <a:pt x="65" y="9"/>
                  <a:pt x="65" y="9"/>
                  <a:pt x="65" y="9"/>
                </a:cubicBezTo>
                <a:close/>
                <a:moveTo>
                  <a:pt x="13" y="116"/>
                </a:moveTo>
                <a:cubicBezTo>
                  <a:pt x="13" y="116"/>
                  <a:pt x="13" y="116"/>
                  <a:pt x="13" y="116"/>
                </a:cubicBezTo>
                <a:cubicBezTo>
                  <a:pt x="14" y="114"/>
                  <a:pt x="15" y="111"/>
                  <a:pt x="16" y="108"/>
                </a:cubicBezTo>
                <a:cubicBezTo>
                  <a:pt x="18" y="102"/>
                  <a:pt x="20" y="96"/>
                  <a:pt x="20" y="90"/>
                </a:cubicBezTo>
                <a:cubicBezTo>
                  <a:pt x="20" y="67"/>
                  <a:pt x="20" y="67"/>
                  <a:pt x="20" y="67"/>
                </a:cubicBezTo>
                <a:cubicBezTo>
                  <a:pt x="20" y="62"/>
                  <a:pt x="21" y="57"/>
                  <a:pt x="22" y="53"/>
                </a:cubicBezTo>
                <a:cubicBezTo>
                  <a:pt x="24" y="48"/>
                  <a:pt x="27" y="44"/>
                  <a:pt x="30" y="41"/>
                </a:cubicBezTo>
                <a:cubicBezTo>
                  <a:pt x="34" y="37"/>
                  <a:pt x="38" y="34"/>
                  <a:pt x="43" y="33"/>
                </a:cubicBezTo>
                <a:cubicBezTo>
                  <a:pt x="47" y="31"/>
                  <a:pt x="52" y="30"/>
                  <a:pt x="57" y="30"/>
                </a:cubicBezTo>
                <a:cubicBezTo>
                  <a:pt x="57" y="30"/>
                  <a:pt x="57" y="30"/>
                  <a:pt x="57" y="30"/>
                </a:cubicBezTo>
                <a:cubicBezTo>
                  <a:pt x="62" y="30"/>
                  <a:pt x="67" y="31"/>
                  <a:pt x="71" y="33"/>
                </a:cubicBezTo>
                <a:cubicBezTo>
                  <a:pt x="75" y="34"/>
                  <a:pt x="79" y="37"/>
                  <a:pt x="83" y="41"/>
                </a:cubicBezTo>
                <a:cubicBezTo>
                  <a:pt x="90" y="48"/>
                  <a:pt x="94" y="57"/>
                  <a:pt x="94" y="67"/>
                </a:cubicBezTo>
                <a:cubicBezTo>
                  <a:pt x="94" y="90"/>
                  <a:pt x="94" y="90"/>
                  <a:pt x="94" y="90"/>
                </a:cubicBezTo>
                <a:cubicBezTo>
                  <a:pt x="94" y="96"/>
                  <a:pt x="95" y="102"/>
                  <a:pt x="97" y="108"/>
                </a:cubicBezTo>
                <a:cubicBezTo>
                  <a:pt x="98" y="111"/>
                  <a:pt x="99" y="114"/>
                  <a:pt x="101" y="116"/>
                </a:cubicBezTo>
                <a:cubicBezTo>
                  <a:pt x="13" y="116"/>
                  <a:pt x="13" y="116"/>
                  <a:pt x="13" y="11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1        _19"/>
          <p:cNvSpPr>
            <a:spLocks noEditPoints="1"/>
          </p:cNvSpPr>
          <p:nvPr/>
        </p:nvSpPr>
        <p:spPr bwMode="auto">
          <a:xfrm>
            <a:off x="4287054" y="3784461"/>
            <a:ext cx="338794" cy="389503"/>
          </a:xfrm>
          <a:custGeom>
            <a:avLst/>
            <a:gdLst>
              <a:gd name="T0" fmla="*/ 27 w 110"/>
              <a:gd name="T1" fmla="*/ 90 h 126"/>
              <a:gd name="T2" fmla="*/ 27 w 110"/>
              <a:gd name="T3" fmla="*/ 96 h 126"/>
              <a:gd name="T4" fmla="*/ 86 w 110"/>
              <a:gd name="T5" fmla="*/ 93 h 126"/>
              <a:gd name="T6" fmla="*/ 24 w 110"/>
              <a:gd name="T7" fmla="*/ 52 h 126"/>
              <a:gd name="T8" fmla="*/ 27 w 110"/>
              <a:gd name="T9" fmla="*/ 55 h 126"/>
              <a:gd name="T10" fmla="*/ 86 w 110"/>
              <a:gd name="T11" fmla="*/ 52 h 126"/>
              <a:gd name="T12" fmla="*/ 27 w 110"/>
              <a:gd name="T13" fmla="*/ 49 h 126"/>
              <a:gd name="T14" fmla="*/ 109 w 110"/>
              <a:gd name="T15" fmla="*/ 36 h 126"/>
              <a:gd name="T16" fmla="*/ 74 w 110"/>
              <a:gd name="T17" fmla="*/ 1 h 126"/>
              <a:gd name="T18" fmla="*/ 13 w 110"/>
              <a:gd name="T19" fmla="*/ 0 h 126"/>
              <a:gd name="T20" fmla="*/ 0 w 110"/>
              <a:gd name="T21" fmla="*/ 13 h 126"/>
              <a:gd name="T22" fmla="*/ 4 w 110"/>
              <a:gd name="T23" fmla="*/ 122 h 126"/>
              <a:gd name="T24" fmla="*/ 13 w 110"/>
              <a:gd name="T25" fmla="*/ 126 h 126"/>
              <a:gd name="T26" fmla="*/ 106 w 110"/>
              <a:gd name="T27" fmla="*/ 122 h 126"/>
              <a:gd name="T28" fmla="*/ 110 w 110"/>
              <a:gd name="T29" fmla="*/ 113 h 126"/>
              <a:gd name="T30" fmla="*/ 109 w 110"/>
              <a:gd name="T31" fmla="*/ 36 h 126"/>
              <a:gd name="T32" fmla="*/ 73 w 110"/>
              <a:gd name="T33" fmla="*/ 14 h 126"/>
              <a:gd name="T34" fmla="*/ 79 w 110"/>
              <a:gd name="T35" fmla="*/ 37 h 126"/>
              <a:gd name="T36" fmla="*/ 75 w 110"/>
              <a:gd name="T37" fmla="*/ 35 h 126"/>
              <a:gd name="T38" fmla="*/ 73 w 110"/>
              <a:gd name="T39" fmla="*/ 14 h 126"/>
              <a:gd name="T40" fmla="*/ 101 w 110"/>
              <a:gd name="T41" fmla="*/ 113 h 126"/>
              <a:gd name="T42" fmla="*/ 100 w 110"/>
              <a:gd name="T43" fmla="*/ 115 h 126"/>
              <a:gd name="T44" fmla="*/ 13 w 110"/>
              <a:gd name="T45" fmla="*/ 116 h 126"/>
              <a:gd name="T46" fmla="*/ 10 w 110"/>
              <a:gd name="T47" fmla="*/ 113 h 126"/>
              <a:gd name="T48" fmla="*/ 11 w 110"/>
              <a:gd name="T49" fmla="*/ 10 h 126"/>
              <a:gd name="T50" fmla="*/ 68 w 110"/>
              <a:gd name="T51" fmla="*/ 9 h 126"/>
              <a:gd name="T52" fmla="*/ 71 w 110"/>
              <a:gd name="T53" fmla="*/ 39 h 126"/>
              <a:gd name="T54" fmla="*/ 79 w 110"/>
              <a:gd name="T55" fmla="*/ 43 h 126"/>
              <a:gd name="T56" fmla="*/ 101 w 110"/>
              <a:gd name="T57" fmla="*/ 113 h 126"/>
              <a:gd name="T58" fmla="*/ 83 w 110"/>
              <a:gd name="T59" fmla="*/ 70 h 126"/>
              <a:gd name="T60" fmla="*/ 24 w 110"/>
              <a:gd name="T61" fmla="*/ 73 h 126"/>
              <a:gd name="T62" fmla="*/ 83 w 110"/>
              <a:gd name="T63" fmla="*/ 76 h 126"/>
              <a:gd name="T64" fmla="*/ 83 w 110"/>
              <a:gd name="T65" fmla="*/ 7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0" h="126">
                <a:moveTo>
                  <a:pt x="83" y="90"/>
                </a:moveTo>
                <a:cubicBezTo>
                  <a:pt x="27" y="90"/>
                  <a:pt x="27" y="90"/>
                  <a:pt x="27" y="90"/>
                </a:cubicBezTo>
                <a:cubicBezTo>
                  <a:pt x="25" y="90"/>
                  <a:pt x="24" y="92"/>
                  <a:pt x="24" y="93"/>
                </a:cubicBezTo>
                <a:cubicBezTo>
                  <a:pt x="24" y="95"/>
                  <a:pt x="25" y="96"/>
                  <a:pt x="27" y="96"/>
                </a:cubicBezTo>
                <a:cubicBezTo>
                  <a:pt x="83" y="96"/>
                  <a:pt x="83" y="96"/>
                  <a:pt x="83" y="96"/>
                </a:cubicBezTo>
                <a:cubicBezTo>
                  <a:pt x="85" y="96"/>
                  <a:pt x="86" y="95"/>
                  <a:pt x="86" y="93"/>
                </a:cubicBezTo>
                <a:cubicBezTo>
                  <a:pt x="86" y="92"/>
                  <a:pt x="85" y="90"/>
                  <a:pt x="83" y="90"/>
                </a:cubicBezTo>
                <a:close/>
                <a:moveTo>
                  <a:pt x="24" y="52"/>
                </a:moveTo>
                <a:cubicBezTo>
                  <a:pt x="24" y="52"/>
                  <a:pt x="24" y="52"/>
                  <a:pt x="24" y="52"/>
                </a:cubicBezTo>
                <a:cubicBezTo>
                  <a:pt x="24" y="54"/>
                  <a:pt x="25" y="55"/>
                  <a:pt x="27" y="55"/>
                </a:cubicBezTo>
                <a:cubicBezTo>
                  <a:pt x="83" y="55"/>
                  <a:pt x="83" y="55"/>
                  <a:pt x="83" y="55"/>
                </a:cubicBezTo>
                <a:cubicBezTo>
                  <a:pt x="85" y="55"/>
                  <a:pt x="86" y="54"/>
                  <a:pt x="86" y="52"/>
                </a:cubicBezTo>
                <a:cubicBezTo>
                  <a:pt x="86" y="51"/>
                  <a:pt x="85" y="49"/>
                  <a:pt x="83" y="49"/>
                </a:cubicBezTo>
                <a:cubicBezTo>
                  <a:pt x="27" y="49"/>
                  <a:pt x="27" y="49"/>
                  <a:pt x="27" y="49"/>
                </a:cubicBezTo>
                <a:cubicBezTo>
                  <a:pt x="25" y="49"/>
                  <a:pt x="24" y="51"/>
                  <a:pt x="24" y="52"/>
                </a:cubicBezTo>
                <a:close/>
                <a:moveTo>
                  <a:pt x="109" y="36"/>
                </a:moveTo>
                <a:cubicBezTo>
                  <a:pt x="109" y="36"/>
                  <a:pt x="109" y="36"/>
                  <a:pt x="109" y="36"/>
                </a:cubicBezTo>
                <a:cubicBezTo>
                  <a:pt x="74" y="1"/>
                  <a:pt x="74" y="1"/>
                  <a:pt x="74" y="1"/>
                </a:cubicBezTo>
                <a:cubicBezTo>
                  <a:pt x="73" y="0"/>
                  <a:pt x="72" y="0"/>
                  <a:pt x="70" y="0"/>
                </a:cubicBezTo>
                <a:cubicBezTo>
                  <a:pt x="13" y="0"/>
                  <a:pt x="13" y="0"/>
                  <a:pt x="13" y="0"/>
                </a:cubicBezTo>
                <a:cubicBezTo>
                  <a:pt x="9" y="0"/>
                  <a:pt x="6" y="1"/>
                  <a:pt x="4" y="3"/>
                </a:cubicBezTo>
                <a:cubicBezTo>
                  <a:pt x="1" y="6"/>
                  <a:pt x="0" y="9"/>
                  <a:pt x="0" y="13"/>
                </a:cubicBezTo>
                <a:cubicBezTo>
                  <a:pt x="0" y="113"/>
                  <a:pt x="0" y="113"/>
                  <a:pt x="0" y="113"/>
                </a:cubicBezTo>
                <a:cubicBezTo>
                  <a:pt x="0" y="116"/>
                  <a:pt x="1" y="120"/>
                  <a:pt x="4" y="122"/>
                </a:cubicBezTo>
                <a:cubicBezTo>
                  <a:pt x="4" y="122"/>
                  <a:pt x="4" y="122"/>
                  <a:pt x="4" y="122"/>
                </a:cubicBezTo>
                <a:cubicBezTo>
                  <a:pt x="6" y="124"/>
                  <a:pt x="9" y="126"/>
                  <a:pt x="13" y="126"/>
                </a:cubicBezTo>
                <a:cubicBezTo>
                  <a:pt x="97" y="126"/>
                  <a:pt x="97" y="126"/>
                  <a:pt x="97" y="126"/>
                </a:cubicBezTo>
                <a:cubicBezTo>
                  <a:pt x="101" y="126"/>
                  <a:pt x="104" y="124"/>
                  <a:pt x="106" y="122"/>
                </a:cubicBezTo>
                <a:cubicBezTo>
                  <a:pt x="107" y="122"/>
                  <a:pt x="107" y="122"/>
                  <a:pt x="107" y="122"/>
                </a:cubicBezTo>
                <a:cubicBezTo>
                  <a:pt x="109" y="120"/>
                  <a:pt x="110" y="116"/>
                  <a:pt x="110" y="113"/>
                </a:cubicBezTo>
                <a:cubicBezTo>
                  <a:pt x="110" y="40"/>
                  <a:pt x="110" y="40"/>
                  <a:pt x="110" y="40"/>
                </a:cubicBezTo>
                <a:cubicBezTo>
                  <a:pt x="110" y="38"/>
                  <a:pt x="110" y="37"/>
                  <a:pt x="109" y="36"/>
                </a:cubicBezTo>
                <a:close/>
                <a:moveTo>
                  <a:pt x="73" y="14"/>
                </a:moveTo>
                <a:cubicBezTo>
                  <a:pt x="73" y="14"/>
                  <a:pt x="73" y="14"/>
                  <a:pt x="73" y="14"/>
                </a:cubicBezTo>
                <a:cubicBezTo>
                  <a:pt x="96" y="37"/>
                  <a:pt x="96" y="37"/>
                  <a:pt x="96" y="37"/>
                </a:cubicBezTo>
                <a:cubicBezTo>
                  <a:pt x="79" y="37"/>
                  <a:pt x="79" y="37"/>
                  <a:pt x="79" y="37"/>
                </a:cubicBezTo>
                <a:cubicBezTo>
                  <a:pt x="77" y="37"/>
                  <a:pt x="76" y="36"/>
                  <a:pt x="75" y="35"/>
                </a:cubicBezTo>
                <a:cubicBezTo>
                  <a:pt x="75" y="35"/>
                  <a:pt x="75" y="35"/>
                  <a:pt x="75" y="35"/>
                </a:cubicBezTo>
                <a:cubicBezTo>
                  <a:pt x="74" y="34"/>
                  <a:pt x="73" y="33"/>
                  <a:pt x="73" y="31"/>
                </a:cubicBezTo>
                <a:cubicBezTo>
                  <a:pt x="73" y="14"/>
                  <a:pt x="73" y="14"/>
                  <a:pt x="73" y="14"/>
                </a:cubicBezTo>
                <a:close/>
                <a:moveTo>
                  <a:pt x="101" y="113"/>
                </a:moveTo>
                <a:cubicBezTo>
                  <a:pt x="101" y="113"/>
                  <a:pt x="101" y="113"/>
                  <a:pt x="101" y="113"/>
                </a:cubicBezTo>
                <a:cubicBezTo>
                  <a:pt x="101" y="114"/>
                  <a:pt x="100" y="115"/>
                  <a:pt x="100" y="115"/>
                </a:cubicBezTo>
                <a:cubicBezTo>
                  <a:pt x="100" y="115"/>
                  <a:pt x="100" y="115"/>
                  <a:pt x="100" y="115"/>
                </a:cubicBezTo>
                <a:cubicBezTo>
                  <a:pt x="99" y="116"/>
                  <a:pt x="98" y="116"/>
                  <a:pt x="97" y="116"/>
                </a:cubicBezTo>
                <a:cubicBezTo>
                  <a:pt x="13" y="116"/>
                  <a:pt x="13" y="116"/>
                  <a:pt x="13" y="116"/>
                </a:cubicBezTo>
                <a:cubicBezTo>
                  <a:pt x="12" y="116"/>
                  <a:pt x="11" y="116"/>
                  <a:pt x="11" y="115"/>
                </a:cubicBezTo>
                <a:cubicBezTo>
                  <a:pt x="10" y="115"/>
                  <a:pt x="10" y="114"/>
                  <a:pt x="10" y="113"/>
                </a:cubicBezTo>
                <a:cubicBezTo>
                  <a:pt x="10" y="13"/>
                  <a:pt x="10" y="13"/>
                  <a:pt x="10" y="13"/>
                </a:cubicBezTo>
                <a:cubicBezTo>
                  <a:pt x="10" y="12"/>
                  <a:pt x="10" y="11"/>
                  <a:pt x="11" y="10"/>
                </a:cubicBezTo>
                <a:cubicBezTo>
                  <a:pt x="11" y="10"/>
                  <a:pt x="12" y="9"/>
                  <a:pt x="13" y="9"/>
                </a:cubicBezTo>
                <a:cubicBezTo>
                  <a:pt x="68" y="9"/>
                  <a:pt x="68" y="9"/>
                  <a:pt x="68" y="9"/>
                </a:cubicBezTo>
                <a:cubicBezTo>
                  <a:pt x="68" y="31"/>
                  <a:pt x="68" y="31"/>
                  <a:pt x="68" y="31"/>
                </a:cubicBezTo>
                <a:cubicBezTo>
                  <a:pt x="68" y="34"/>
                  <a:pt x="69" y="37"/>
                  <a:pt x="71" y="39"/>
                </a:cubicBezTo>
                <a:cubicBezTo>
                  <a:pt x="71" y="39"/>
                  <a:pt x="71" y="39"/>
                  <a:pt x="71" y="39"/>
                </a:cubicBezTo>
                <a:cubicBezTo>
                  <a:pt x="73" y="41"/>
                  <a:pt x="75" y="43"/>
                  <a:pt x="79" y="43"/>
                </a:cubicBezTo>
                <a:cubicBezTo>
                  <a:pt x="101" y="43"/>
                  <a:pt x="101" y="43"/>
                  <a:pt x="101" y="43"/>
                </a:cubicBezTo>
                <a:cubicBezTo>
                  <a:pt x="101" y="113"/>
                  <a:pt x="101" y="113"/>
                  <a:pt x="101" y="113"/>
                </a:cubicBezTo>
                <a:close/>
                <a:moveTo>
                  <a:pt x="83" y="70"/>
                </a:moveTo>
                <a:cubicBezTo>
                  <a:pt x="83" y="70"/>
                  <a:pt x="83" y="70"/>
                  <a:pt x="83" y="70"/>
                </a:cubicBezTo>
                <a:cubicBezTo>
                  <a:pt x="27" y="70"/>
                  <a:pt x="27" y="70"/>
                  <a:pt x="27" y="70"/>
                </a:cubicBezTo>
                <a:cubicBezTo>
                  <a:pt x="25" y="70"/>
                  <a:pt x="24" y="71"/>
                  <a:pt x="24" y="73"/>
                </a:cubicBezTo>
                <a:cubicBezTo>
                  <a:pt x="24" y="74"/>
                  <a:pt x="25" y="76"/>
                  <a:pt x="27" y="76"/>
                </a:cubicBezTo>
                <a:cubicBezTo>
                  <a:pt x="83" y="76"/>
                  <a:pt x="83" y="76"/>
                  <a:pt x="83" y="76"/>
                </a:cubicBezTo>
                <a:cubicBezTo>
                  <a:pt x="85" y="76"/>
                  <a:pt x="86" y="74"/>
                  <a:pt x="86" y="73"/>
                </a:cubicBezTo>
                <a:cubicBezTo>
                  <a:pt x="86" y="71"/>
                  <a:pt x="85" y="70"/>
                  <a:pt x="83" y="7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1          _20"/>
          <p:cNvSpPr>
            <a:spLocks noChangeArrowheads="1"/>
          </p:cNvSpPr>
          <p:nvPr/>
        </p:nvSpPr>
        <p:spPr bwMode="auto">
          <a:xfrm>
            <a:off x="1855169" y="4913244"/>
            <a:ext cx="1918869" cy="1248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50000"/>
              </a:lnSpc>
            </a:pP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我已经买过保险了</a:t>
            </a:r>
          </a:p>
          <a:p>
            <a:pPr>
              <a:lnSpc>
                <a:spcPct val="120000"/>
              </a:lnSpc>
              <a:spcBef>
                <a:spcPts val="300"/>
              </a:spcBef>
            </a:pPr>
            <a:r>
              <a:rPr lang="zh-CN" altLang="en-US" sz="800" dirty="0">
                <a:solidFill>
                  <a:schemeClr val="tx1">
                    <a:lumMod val="75000"/>
                    <a:lumOff val="25000"/>
                  </a:schemeClr>
                </a:solidFill>
                <a:latin typeface="微软雅黑" panose="020B0503020204020204" pitchFamily="34" charset="-122"/>
                <a:ea typeface="微软雅黑" panose="020B0503020204020204" pitchFamily="34" charset="-122"/>
              </a:rPr>
              <a:t>您真了不起，您有这么好的保险观念真是令人敬佩。不过您以前买的保险可能有些已无法满足您现在的需要了，保险公司也是一样在不断开发新险种，不断满足人们的需求。并不是保了就好了，而是看是否足够用。</a:t>
            </a:r>
            <a:endParaRPr lang="zh-CN" altLang="en-US" sz="800" dirty="0">
              <a:solidFill>
                <a:schemeClr val="tx1">
                  <a:lumMod val="75000"/>
                  <a:lumOff val="25000"/>
                </a:schemeClr>
              </a:solidFill>
            </a:endParaRPr>
          </a:p>
        </p:txBody>
      </p:sp>
      <p:sp>
        <p:nvSpPr>
          <p:cNvPr id="59" name="1        _21"/>
          <p:cNvSpPr>
            <a:spLocks noChangeArrowheads="1"/>
          </p:cNvSpPr>
          <p:nvPr/>
        </p:nvSpPr>
        <p:spPr bwMode="auto">
          <a:xfrm>
            <a:off x="3519039" y="1919712"/>
            <a:ext cx="1918869"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50000"/>
              </a:lnSpc>
            </a:pP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我老公不同意</a:t>
            </a:r>
          </a:p>
          <a:p>
            <a:r>
              <a:rPr lang="zh-CN" altLang="en-US" sz="800" dirty="0">
                <a:solidFill>
                  <a:schemeClr val="tx1">
                    <a:lumMod val="75000"/>
                    <a:lumOff val="25000"/>
                  </a:schemeClr>
                </a:solidFill>
                <a:latin typeface="微软雅黑" panose="020B0503020204020204" pitchFamily="34" charset="-122"/>
                <a:ea typeface="微软雅黑" panose="020B0503020204020204" pitchFamily="34" charset="-122"/>
              </a:rPr>
              <a:t>是吗？真羡慕你们夫妻间的彼此尊重，我很多客户都是自己觉得什么好久直接买了，当然这么重大的事情与老公商量是应该的。不过最关键的还是您自己觉得如何，连您自己都不理解，更不用说您老公了。如果您觉得确实有保障，那么我想，您老公及家人肯定不会拒绝你给予他们的一片爱心。</a:t>
            </a:r>
          </a:p>
        </p:txBody>
      </p:sp>
      <p:sp>
        <p:nvSpPr>
          <p:cNvPr id="60" name="1         _22"/>
          <p:cNvSpPr>
            <a:spLocks noChangeArrowheads="1"/>
          </p:cNvSpPr>
          <p:nvPr/>
        </p:nvSpPr>
        <p:spPr bwMode="auto">
          <a:xfrm>
            <a:off x="5159561" y="4846418"/>
            <a:ext cx="1918869"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50000"/>
              </a:lnSpc>
            </a:pP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保险不吉利</a:t>
            </a:r>
            <a:endParaRPr lang="en-GB" altLang="zh-CN" sz="1600" b="1" dirty="0">
              <a:solidFill>
                <a:schemeClr val="tx1">
                  <a:lumMod val="75000"/>
                  <a:lumOff val="25000"/>
                </a:schemeClr>
              </a:solidFill>
              <a:cs typeface="+mn-ea"/>
              <a:sym typeface="+mn-lt"/>
            </a:endParaRPr>
          </a:p>
          <a:p>
            <a:r>
              <a:rPr lang="zh-CN" altLang="en-US" sz="800" dirty="0">
                <a:solidFill>
                  <a:schemeClr val="tx1">
                    <a:lumMod val="75000"/>
                    <a:lumOff val="25000"/>
                  </a:schemeClr>
                </a:solidFill>
                <a:latin typeface="微软雅黑" panose="020B0503020204020204" pitchFamily="34" charset="-122"/>
                <a:ea typeface="微软雅黑" panose="020B0503020204020204" pitchFamily="34" charset="-122"/>
              </a:rPr>
              <a:t>首先，买保险的人较有责任感。他既然能为未来可能发生的灾情做准备，又能为家人的幸福着想，当然对本身的安全较为注意，处事谨慎小心，甚至会趋吉避凶，不做无谓的冒险。</a:t>
            </a:r>
            <a:endParaRPr lang="en-US" altLang="zh-CN" sz="8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800" dirty="0">
                <a:solidFill>
                  <a:schemeClr val="tx1">
                    <a:lumMod val="75000"/>
                    <a:lumOff val="25000"/>
                  </a:schemeClr>
                </a:solidFill>
                <a:latin typeface="微软雅黑" panose="020B0503020204020204" pitchFamily="34" charset="-122"/>
                <a:ea typeface="微软雅黑" panose="020B0503020204020204" pitchFamily="34" charset="-122"/>
              </a:rPr>
              <a:t>其次，保险公司为了保护所有被保险人的权益，必须审慎每个投保人的申请。但凡道德因素不佳，身体机能不好，财务状况不良者，必先予以剔除。</a:t>
            </a:r>
            <a:r>
              <a:rPr lang="en-US" altLang="zh-CN" sz="800" dirty="0">
                <a:solidFill>
                  <a:schemeClr val="tx1">
                    <a:lumMod val="75000"/>
                    <a:lumOff val="25000"/>
                  </a:schemeClr>
                </a:solidFill>
                <a:latin typeface="微软雅黑" panose="020B0503020204020204" pitchFamily="34" charset="-122"/>
                <a:ea typeface="微软雅黑" panose="020B0503020204020204" pitchFamily="34" charset="-122"/>
              </a:rPr>
              <a:t>1</a:t>
            </a:r>
            <a:endParaRPr lang="zh-CN" altLang="en-US" sz="800" dirty="0">
              <a:solidFill>
                <a:schemeClr val="tx1">
                  <a:lumMod val="75000"/>
                  <a:lumOff val="25000"/>
                </a:schemeClr>
              </a:solidFill>
            </a:endParaRPr>
          </a:p>
        </p:txBody>
      </p:sp>
      <p:sp>
        <p:nvSpPr>
          <p:cNvPr id="61" name="1         _23"/>
          <p:cNvSpPr>
            <a:spLocks noChangeArrowheads="1"/>
          </p:cNvSpPr>
          <p:nvPr/>
        </p:nvSpPr>
        <p:spPr bwMode="auto">
          <a:xfrm>
            <a:off x="8528653" y="4799035"/>
            <a:ext cx="1918869"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ctr" fontAlgn="base">
              <a:lnSpc>
                <a:spcPct val="150000"/>
              </a:lnSpc>
              <a:spcBef>
                <a:spcPct val="0"/>
              </a:spcBef>
              <a:spcAft>
                <a:spcPct val="0"/>
              </a:spcAft>
              <a:defRPr/>
            </a:pP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以后再说</a:t>
            </a:r>
            <a:endParaRPr lang="zh-CN" altLang="en-US" sz="1600" dirty="0">
              <a:solidFill>
                <a:schemeClr val="tx1">
                  <a:lumMod val="75000"/>
                  <a:lumOff val="25000"/>
                </a:schemeClr>
              </a:solidFill>
              <a:latin typeface="华文细黑" panose="02010600040101010101" pitchFamily="2" charset="-122"/>
              <a:ea typeface="华文细黑" panose="02010600040101010101" pitchFamily="2" charset="-122"/>
            </a:endParaRPr>
          </a:p>
          <a:p>
            <a:pPr lvl="0" fontAlgn="base">
              <a:spcBef>
                <a:spcPct val="0"/>
              </a:spcBef>
              <a:spcAft>
                <a:spcPct val="0"/>
              </a:spcAft>
              <a:defRPr/>
            </a:pPr>
            <a:r>
              <a:rPr lang="zh-CN" altLang="en-US" sz="800" dirty="0">
                <a:solidFill>
                  <a:schemeClr val="tx1">
                    <a:lumMod val="75000"/>
                    <a:lumOff val="25000"/>
                  </a:schemeClr>
                </a:solidFill>
                <a:latin typeface="微软雅黑" panose="020B0503020204020204" pitchFamily="34" charset="-122"/>
                <a:ea typeface="微软雅黑" panose="020B0503020204020204" pitchFamily="34" charset="-122"/>
              </a:rPr>
              <a:t>我很了解您这样讲，不过我想请教一下，理财专家和教育专家说过给孩子买教育基金保险的</a:t>
            </a:r>
            <a:r>
              <a:rPr lang="en-US" altLang="zh-CN" sz="800" dirty="0">
                <a:solidFill>
                  <a:schemeClr val="tx1">
                    <a:lumMod val="75000"/>
                    <a:lumOff val="25000"/>
                  </a:schemeClr>
                </a:solidFill>
                <a:latin typeface="微软雅黑" panose="020B0503020204020204" pitchFamily="34" charset="-122"/>
                <a:ea typeface="微软雅黑" panose="020B0503020204020204" pitchFamily="34" charset="-122"/>
              </a:rPr>
              <a:t>6</a:t>
            </a:r>
            <a:r>
              <a:rPr lang="zh-CN" altLang="en-US" sz="800" dirty="0">
                <a:solidFill>
                  <a:schemeClr val="tx1">
                    <a:lumMod val="75000"/>
                    <a:lumOff val="25000"/>
                  </a:schemeClr>
                </a:solidFill>
                <a:latin typeface="微软雅黑" panose="020B0503020204020204" pitchFamily="34" charset="-122"/>
                <a:ea typeface="微软雅黑" panose="020B0503020204020204" pitchFamily="34" charset="-122"/>
              </a:rPr>
              <a:t>个理由，你清楚吗？我想耽搁您一点时间和您讲讲，等您了解了再做决定也不迟，专业人士说了，给孩子买教育基金保险的第一理由就是：没有时间弹性。</a:t>
            </a:r>
            <a:endParaRPr lang="en-US" altLang="zh-CN" sz="800" dirty="0">
              <a:solidFill>
                <a:schemeClr val="tx1">
                  <a:lumMod val="85000"/>
                  <a:lumOff val="15000"/>
                </a:schemeClr>
              </a:solidFill>
              <a:ea typeface="华文细黑" panose="02010600040101010101" pitchFamily="2" charset="-122"/>
            </a:endParaRPr>
          </a:p>
        </p:txBody>
      </p:sp>
      <p:sp>
        <p:nvSpPr>
          <p:cNvPr id="62" name="1      _24"/>
          <p:cNvSpPr>
            <a:spLocks noChangeArrowheads="1"/>
          </p:cNvSpPr>
          <p:nvPr/>
        </p:nvSpPr>
        <p:spPr bwMode="auto">
          <a:xfrm>
            <a:off x="6780715" y="1328876"/>
            <a:ext cx="1918869" cy="1885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50000"/>
              </a:lnSpc>
            </a:pP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公司倒闭了怎么办？</a:t>
            </a:r>
          </a:p>
          <a:p>
            <a:pPr>
              <a:lnSpc>
                <a:spcPct val="120000"/>
              </a:lnSpc>
              <a:spcBef>
                <a:spcPts val="300"/>
              </a:spcBef>
            </a:pPr>
            <a:r>
              <a:rPr lang="zh-CN" altLang="en-US" sz="800" dirty="0">
                <a:solidFill>
                  <a:schemeClr val="tx1">
                    <a:lumMod val="75000"/>
                    <a:lumOff val="25000"/>
                  </a:schemeClr>
                </a:solidFill>
                <a:latin typeface="微软雅黑" panose="020B0503020204020204" pitchFamily="34" charset="-122"/>
                <a:ea typeface="微软雅黑" panose="020B0503020204020204" pitchFamily="34" charset="-122"/>
              </a:rPr>
              <a:t>保险公司出售的商品和其他公司的商品有一点不同，它的商品关系到千家万户的生活质量，关系到整个社会的稳定。因此，国家对保险公司的经营行为有极为严格的控制，除了保险公司必须上缴一定数量的风险责任准备金外，还有国家金融监管机构对保险公司的保险条款和保险费率的制订、保险金的投资方向等一系列运营情况进行监督管理，把经营不善的风险控制在最低限度。</a:t>
            </a:r>
            <a:endParaRPr lang="zh-CN" altLang="en-US" sz="800" dirty="0">
              <a:solidFill>
                <a:schemeClr val="tx1">
                  <a:lumMod val="75000"/>
                  <a:lumOff val="25000"/>
                </a:schemeClr>
              </a:solidFill>
            </a:endParaRP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3">
                                            <p:txEl>
                                              <p:pRg st="0" end="0"/>
                                            </p:txEl>
                                          </p:spTgt>
                                        </p:tgtEl>
                                        <p:attrNameLst>
                                          <p:attrName>style.visibility</p:attrName>
                                        </p:attrNameLst>
                                      </p:cBhvr>
                                      <p:to>
                                        <p:strVal val="visible"/>
                                      </p:to>
                                    </p:set>
                                    <p:animEffect transition="in" filter="fade">
                                      <p:cBhvr>
                                        <p:cTn id="7" dur="1000"/>
                                        <p:tgtEl>
                                          <p:spTgt spid="43">
                                            <p:txEl>
                                              <p:pRg st="0" end="0"/>
                                            </p:txEl>
                                          </p:spTgt>
                                        </p:tgtEl>
                                      </p:cBhvr>
                                    </p:animEffect>
                                    <p:anim calcmode="lin" valueType="num">
                                      <p:cBhvr>
                                        <p:cTn id="8"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44">
                                            <p:txEl>
                                              <p:pRg st="0" end="0"/>
                                            </p:txEl>
                                          </p:spTgt>
                                        </p:tgtEl>
                                        <p:attrNameLst>
                                          <p:attrName>style.visibility</p:attrName>
                                        </p:attrNameLst>
                                      </p:cBhvr>
                                      <p:to>
                                        <p:strVal val="visible"/>
                                      </p:to>
                                    </p:set>
                                    <p:anim calcmode="lin" valueType="num">
                                      <p:cBhvr>
                                        <p:cTn id="13" dur="500" fill="hold"/>
                                        <p:tgtEl>
                                          <p:spTgt spid="4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44">
                                            <p:txEl>
                                              <p:pRg st="0" end="0"/>
                                            </p:txEl>
                                          </p:spTgt>
                                        </p:tgtEl>
                                        <p:attrNameLst>
                                          <p:attrName>ppt_y</p:attrName>
                                        </p:attrNameLst>
                                      </p:cBhvr>
                                      <p:tavLst>
                                        <p:tav tm="0">
                                          <p:val>
                                            <p:strVal val="#ppt_y"/>
                                          </p:val>
                                        </p:tav>
                                        <p:tav tm="100000">
                                          <p:val>
                                            <p:strVal val="#ppt_y"/>
                                          </p:val>
                                        </p:tav>
                                      </p:tavLst>
                                    </p:anim>
                                    <p:anim calcmode="lin" valueType="num">
                                      <p:cBhvr>
                                        <p:cTn id="15" dur="500" fill="hold"/>
                                        <p:tgtEl>
                                          <p:spTgt spid="4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4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44">
                                            <p:txEl>
                                              <p:pRg st="0" end="0"/>
                                            </p:txEl>
                                          </p:spTgt>
                                        </p:tgtEl>
                                      </p:cBhvr>
                                    </p:animEffect>
                                  </p:childTnLst>
                                </p:cTn>
                              </p:par>
                            </p:childTnLst>
                          </p:cTn>
                        </p:par>
                        <p:par>
                          <p:cTn id="18" fill="hold">
                            <p:stCondLst>
                              <p:cond delay="4900"/>
                            </p:stCondLst>
                            <p:childTnLst>
                              <p:par>
                                <p:cTn id="19" presetID="42" presetClass="entr" presetSubtype="0"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Effect transition="in" filter="fade">
                                      <p:cBhvr>
                                        <p:cTn id="21" dur="1000"/>
                                        <p:tgtEl>
                                          <p:spTgt spid="41"/>
                                        </p:tgtEl>
                                      </p:cBhvr>
                                    </p:animEffect>
                                    <p:anim calcmode="lin" valueType="num">
                                      <p:cBhvr>
                                        <p:cTn id="22" dur="1000" fill="hold"/>
                                        <p:tgtEl>
                                          <p:spTgt spid="41"/>
                                        </p:tgtEl>
                                        <p:attrNameLst>
                                          <p:attrName>ppt_x</p:attrName>
                                        </p:attrNameLst>
                                      </p:cBhvr>
                                      <p:tavLst>
                                        <p:tav tm="0">
                                          <p:val>
                                            <p:strVal val="#ppt_x"/>
                                          </p:val>
                                        </p:tav>
                                        <p:tav tm="100000">
                                          <p:val>
                                            <p:strVal val="#ppt_x"/>
                                          </p:val>
                                        </p:tav>
                                      </p:tavLst>
                                    </p:anim>
                                    <p:anim calcmode="lin" valueType="num">
                                      <p:cBhvr>
                                        <p:cTn id="23" dur="1000" fill="hold"/>
                                        <p:tgtEl>
                                          <p:spTgt spid="41"/>
                                        </p:tgtEl>
                                        <p:attrNameLst>
                                          <p:attrName>ppt_y</p:attrName>
                                        </p:attrNameLst>
                                      </p:cBhvr>
                                      <p:tavLst>
                                        <p:tav tm="0">
                                          <p:val>
                                            <p:strVal val="#ppt_y+.1"/>
                                          </p:val>
                                        </p:tav>
                                        <p:tav tm="100000">
                                          <p:val>
                                            <p:strVal val="#ppt_y"/>
                                          </p:val>
                                        </p:tav>
                                      </p:tavLst>
                                    </p:anim>
                                  </p:childTnLst>
                                </p:cTn>
                              </p:par>
                            </p:childTnLst>
                          </p:cTn>
                        </p:par>
                        <p:par>
                          <p:cTn id="24" fill="hold">
                            <p:stCondLst>
                              <p:cond delay="5900"/>
                            </p:stCondLst>
                            <p:childTnLst>
                              <p:par>
                                <p:cTn id="25" presetID="22" presetClass="entr" presetSubtype="8" fill="hold" grpId="0" nodeType="after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wipe(left)">
                                      <p:cBhvr>
                                        <p:cTn id="27" dur="500"/>
                                        <p:tgtEl>
                                          <p:spTgt spid="45"/>
                                        </p:tgtEl>
                                      </p:cBhvr>
                                    </p:animEffect>
                                  </p:childTnLst>
                                </p:cTn>
                              </p:par>
                            </p:childTnLst>
                          </p:cTn>
                        </p:par>
                        <p:par>
                          <p:cTn id="28" fill="hold">
                            <p:stCondLst>
                              <p:cond delay="6400"/>
                            </p:stCondLst>
                            <p:childTnLst>
                              <p:par>
                                <p:cTn id="29" presetID="22" presetClass="entr" presetSubtype="8" fill="hold" grpId="0" nodeType="afterEffect">
                                  <p:stCondLst>
                                    <p:cond delay="0"/>
                                  </p:stCondLst>
                                  <p:childTnLst>
                                    <p:set>
                                      <p:cBhvr>
                                        <p:cTn id="30" dur="1" fill="hold">
                                          <p:stCondLst>
                                            <p:cond delay="0"/>
                                          </p:stCondLst>
                                        </p:cTn>
                                        <p:tgtEl>
                                          <p:spTgt spid="50"/>
                                        </p:tgtEl>
                                        <p:attrNameLst>
                                          <p:attrName>style.visibility</p:attrName>
                                        </p:attrNameLst>
                                      </p:cBhvr>
                                      <p:to>
                                        <p:strVal val="visible"/>
                                      </p:to>
                                    </p:set>
                                    <p:animEffect transition="in" filter="wipe(left)">
                                      <p:cBhvr>
                                        <p:cTn id="31" dur="500"/>
                                        <p:tgtEl>
                                          <p:spTgt spid="50"/>
                                        </p:tgtEl>
                                      </p:cBhvr>
                                    </p:animEffect>
                                  </p:childTnLst>
                                </p:cTn>
                              </p:par>
                            </p:childTnLst>
                          </p:cTn>
                        </p:par>
                        <p:par>
                          <p:cTn id="32" fill="hold">
                            <p:stCondLst>
                              <p:cond delay="6900"/>
                            </p:stCondLst>
                            <p:childTnLst>
                              <p:par>
                                <p:cTn id="33" presetID="22" presetClass="entr" presetSubtype="8" fill="hold" grpId="0" nodeType="afterEffect">
                                  <p:stCondLst>
                                    <p:cond delay="0"/>
                                  </p:stCondLst>
                                  <p:childTnLst>
                                    <p:set>
                                      <p:cBhvr>
                                        <p:cTn id="34" dur="1" fill="hold">
                                          <p:stCondLst>
                                            <p:cond delay="0"/>
                                          </p:stCondLst>
                                        </p:cTn>
                                        <p:tgtEl>
                                          <p:spTgt spid="49"/>
                                        </p:tgtEl>
                                        <p:attrNameLst>
                                          <p:attrName>style.visibility</p:attrName>
                                        </p:attrNameLst>
                                      </p:cBhvr>
                                      <p:to>
                                        <p:strVal val="visible"/>
                                      </p:to>
                                    </p:set>
                                    <p:animEffect transition="in" filter="wipe(left)">
                                      <p:cBhvr>
                                        <p:cTn id="35" dur="500"/>
                                        <p:tgtEl>
                                          <p:spTgt spid="49"/>
                                        </p:tgtEl>
                                      </p:cBhvr>
                                    </p:animEffect>
                                  </p:childTnLst>
                                </p:cTn>
                              </p:par>
                            </p:childTnLst>
                          </p:cTn>
                        </p:par>
                        <p:par>
                          <p:cTn id="36" fill="hold">
                            <p:stCondLst>
                              <p:cond delay="7400"/>
                            </p:stCondLst>
                            <p:childTnLst>
                              <p:par>
                                <p:cTn id="37" presetID="22" presetClass="entr" presetSubtype="8"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wipe(left)">
                                      <p:cBhvr>
                                        <p:cTn id="39" dur="500"/>
                                        <p:tgtEl>
                                          <p:spTgt spid="52"/>
                                        </p:tgtEl>
                                      </p:cBhvr>
                                    </p:animEffect>
                                  </p:childTnLst>
                                </p:cTn>
                              </p:par>
                            </p:childTnLst>
                          </p:cTn>
                        </p:par>
                        <p:par>
                          <p:cTn id="40" fill="hold">
                            <p:stCondLst>
                              <p:cond delay="7900"/>
                            </p:stCondLst>
                            <p:childTnLst>
                              <p:par>
                                <p:cTn id="41" presetID="22" presetClass="entr" presetSubtype="8" fill="hold" grpId="0"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8400"/>
                            </p:stCondLst>
                            <p:childTnLst>
                              <p:par>
                                <p:cTn id="45" presetID="26" presetClass="entr" presetSubtype="0"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down)">
                                      <p:cBhvr>
                                        <p:cTn id="47" dur="580">
                                          <p:stCondLst>
                                            <p:cond delay="0"/>
                                          </p:stCondLst>
                                        </p:cTn>
                                        <p:tgtEl>
                                          <p:spTgt spid="39"/>
                                        </p:tgtEl>
                                      </p:cBhvr>
                                    </p:animEffect>
                                    <p:anim calcmode="lin" valueType="num">
                                      <p:cBhvr>
                                        <p:cTn id="48"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49"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50"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51"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52"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53" dur="26">
                                          <p:stCondLst>
                                            <p:cond delay="650"/>
                                          </p:stCondLst>
                                        </p:cTn>
                                        <p:tgtEl>
                                          <p:spTgt spid="39"/>
                                        </p:tgtEl>
                                      </p:cBhvr>
                                      <p:to x="100000" y="60000"/>
                                    </p:animScale>
                                    <p:animScale>
                                      <p:cBhvr>
                                        <p:cTn id="54" dur="166" decel="50000">
                                          <p:stCondLst>
                                            <p:cond delay="676"/>
                                          </p:stCondLst>
                                        </p:cTn>
                                        <p:tgtEl>
                                          <p:spTgt spid="39"/>
                                        </p:tgtEl>
                                      </p:cBhvr>
                                      <p:to x="100000" y="100000"/>
                                    </p:animScale>
                                    <p:animScale>
                                      <p:cBhvr>
                                        <p:cTn id="55" dur="26">
                                          <p:stCondLst>
                                            <p:cond delay="1312"/>
                                          </p:stCondLst>
                                        </p:cTn>
                                        <p:tgtEl>
                                          <p:spTgt spid="39"/>
                                        </p:tgtEl>
                                      </p:cBhvr>
                                      <p:to x="100000" y="80000"/>
                                    </p:animScale>
                                    <p:animScale>
                                      <p:cBhvr>
                                        <p:cTn id="56" dur="166" decel="50000">
                                          <p:stCondLst>
                                            <p:cond delay="1338"/>
                                          </p:stCondLst>
                                        </p:cTn>
                                        <p:tgtEl>
                                          <p:spTgt spid="39"/>
                                        </p:tgtEl>
                                      </p:cBhvr>
                                      <p:to x="100000" y="100000"/>
                                    </p:animScale>
                                    <p:animScale>
                                      <p:cBhvr>
                                        <p:cTn id="57" dur="26">
                                          <p:stCondLst>
                                            <p:cond delay="1642"/>
                                          </p:stCondLst>
                                        </p:cTn>
                                        <p:tgtEl>
                                          <p:spTgt spid="39"/>
                                        </p:tgtEl>
                                      </p:cBhvr>
                                      <p:to x="100000" y="90000"/>
                                    </p:animScale>
                                    <p:animScale>
                                      <p:cBhvr>
                                        <p:cTn id="58" dur="166" decel="50000">
                                          <p:stCondLst>
                                            <p:cond delay="1668"/>
                                          </p:stCondLst>
                                        </p:cTn>
                                        <p:tgtEl>
                                          <p:spTgt spid="39"/>
                                        </p:tgtEl>
                                      </p:cBhvr>
                                      <p:to x="100000" y="100000"/>
                                    </p:animScale>
                                    <p:animScale>
                                      <p:cBhvr>
                                        <p:cTn id="59" dur="26">
                                          <p:stCondLst>
                                            <p:cond delay="1808"/>
                                          </p:stCondLst>
                                        </p:cTn>
                                        <p:tgtEl>
                                          <p:spTgt spid="39"/>
                                        </p:tgtEl>
                                      </p:cBhvr>
                                      <p:to x="100000" y="95000"/>
                                    </p:animScale>
                                    <p:animScale>
                                      <p:cBhvr>
                                        <p:cTn id="60" dur="166" decel="50000">
                                          <p:stCondLst>
                                            <p:cond delay="1834"/>
                                          </p:stCondLst>
                                        </p:cTn>
                                        <p:tgtEl>
                                          <p:spTgt spid="39"/>
                                        </p:tgtEl>
                                      </p:cBhvr>
                                      <p:to x="100000" y="100000"/>
                                    </p:animScale>
                                  </p:childTnLst>
                                </p:cTn>
                              </p:par>
                            </p:childTnLst>
                          </p:cTn>
                        </p:par>
                        <p:par>
                          <p:cTn id="61" fill="hold">
                            <p:stCondLst>
                              <p:cond delay="10400"/>
                            </p:stCondLst>
                            <p:childTnLst>
                              <p:par>
                                <p:cTn id="62" presetID="26" presetClass="entr" presetSubtype="0" fill="hold" grpId="0" nodeType="after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wipe(down)">
                                      <p:cBhvr>
                                        <p:cTn id="64" dur="580">
                                          <p:stCondLst>
                                            <p:cond delay="0"/>
                                          </p:stCondLst>
                                        </p:cTn>
                                        <p:tgtEl>
                                          <p:spTgt spid="40"/>
                                        </p:tgtEl>
                                      </p:cBhvr>
                                    </p:animEffect>
                                    <p:anim calcmode="lin" valueType="num">
                                      <p:cBhvr>
                                        <p:cTn id="65"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66"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67"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68"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69"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70" dur="26">
                                          <p:stCondLst>
                                            <p:cond delay="650"/>
                                          </p:stCondLst>
                                        </p:cTn>
                                        <p:tgtEl>
                                          <p:spTgt spid="40"/>
                                        </p:tgtEl>
                                      </p:cBhvr>
                                      <p:to x="100000" y="60000"/>
                                    </p:animScale>
                                    <p:animScale>
                                      <p:cBhvr>
                                        <p:cTn id="71" dur="166" decel="50000">
                                          <p:stCondLst>
                                            <p:cond delay="676"/>
                                          </p:stCondLst>
                                        </p:cTn>
                                        <p:tgtEl>
                                          <p:spTgt spid="40"/>
                                        </p:tgtEl>
                                      </p:cBhvr>
                                      <p:to x="100000" y="100000"/>
                                    </p:animScale>
                                    <p:animScale>
                                      <p:cBhvr>
                                        <p:cTn id="72" dur="26">
                                          <p:stCondLst>
                                            <p:cond delay="1312"/>
                                          </p:stCondLst>
                                        </p:cTn>
                                        <p:tgtEl>
                                          <p:spTgt spid="40"/>
                                        </p:tgtEl>
                                      </p:cBhvr>
                                      <p:to x="100000" y="80000"/>
                                    </p:animScale>
                                    <p:animScale>
                                      <p:cBhvr>
                                        <p:cTn id="73" dur="166" decel="50000">
                                          <p:stCondLst>
                                            <p:cond delay="1338"/>
                                          </p:stCondLst>
                                        </p:cTn>
                                        <p:tgtEl>
                                          <p:spTgt spid="40"/>
                                        </p:tgtEl>
                                      </p:cBhvr>
                                      <p:to x="100000" y="100000"/>
                                    </p:animScale>
                                    <p:animScale>
                                      <p:cBhvr>
                                        <p:cTn id="74" dur="26">
                                          <p:stCondLst>
                                            <p:cond delay="1642"/>
                                          </p:stCondLst>
                                        </p:cTn>
                                        <p:tgtEl>
                                          <p:spTgt spid="40"/>
                                        </p:tgtEl>
                                      </p:cBhvr>
                                      <p:to x="100000" y="90000"/>
                                    </p:animScale>
                                    <p:animScale>
                                      <p:cBhvr>
                                        <p:cTn id="75" dur="166" decel="50000">
                                          <p:stCondLst>
                                            <p:cond delay="1668"/>
                                          </p:stCondLst>
                                        </p:cTn>
                                        <p:tgtEl>
                                          <p:spTgt spid="40"/>
                                        </p:tgtEl>
                                      </p:cBhvr>
                                      <p:to x="100000" y="100000"/>
                                    </p:animScale>
                                    <p:animScale>
                                      <p:cBhvr>
                                        <p:cTn id="76" dur="26">
                                          <p:stCondLst>
                                            <p:cond delay="1808"/>
                                          </p:stCondLst>
                                        </p:cTn>
                                        <p:tgtEl>
                                          <p:spTgt spid="40"/>
                                        </p:tgtEl>
                                      </p:cBhvr>
                                      <p:to x="100000" y="95000"/>
                                    </p:animScale>
                                    <p:animScale>
                                      <p:cBhvr>
                                        <p:cTn id="77" dur="166" decel="50000">
                                          <p:stCondLst>
                                            <p:cond delay="1834"/>
                                          </p:stCondLst>
                                        </p:cTn>
                                        <p:tgtEl>
                                          <p:spTgt spid="40"/>
                                        </p:tgtEl>
                                      </p:cBhvr>
                                      <p:to x="100000" y="100000"/>
                                    </p:animScale>
                                  </p:childTnLst>
                                </p:cTn>
                              </p:par>
                            </p:childTnLst>
                          </p:cTn>
                        </p:par>
                        <p:par>
                          <p:cTn id="78" fill="hold">
                            <p:stCondLst>
                              <p:cond delay="12400"/>
                            </p:stCondLst>
                            <p:childTnLst>
                              <p:par>
                                <p:cTn id="79" presetID="26" presetClass="entr" presetSubtype="0"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Effect transition="in" filter="wipe(down)">
                                      <p:cBhvr>
                                        <p:cTn id="81" dur="580">
                                          <p:stCondLst>
                                            <p:cond delay="0"/>
                                          </p:stCondLst>
                                        </p:cTn>
                                        <p:tgtEl>
                                          <p:spTgt spid="46"/>
                                        </p:tgtEl>
                                      </p:cBhvr>
                                    </p:animEffect>
                                    <p:anim calcmode="lin" valueType="num">
                                      <p:cBhvr>
                                        <p:cTn id="82" dur="1822"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83" dur="664"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84" dur="664" tmFilter="0, 0; 0.125,0.2665; 0.25,0.4; 0.375,0.465; 0.5,0.5;  0.625,0.535; 0.75,0.6; 0.875,0.7335; 1,1">
                                          <p:stCondLst>
                                            <p:cond delay="664"/>
                                          </p:stCondLst>
                                        </p:cTn>
                                        <p:tgtEl>
                                          <p:spTgt spid="46"/>
                                        </p:tgtEl>
                                        <p:attrNameLst>
                                          <p:attrName>ppt_y</p:attrName>
                                        </p:attrNameLst>
                                      </p:cBhvr>
                                      <p:tavLst>
                                        <p:tav tm="0" fmla="#ppt_y-sin(pi*$)/9">
                                          <p:val>
                                            <p:fltVal val="0"/>
                                          </p:val>
                                        </p:tav>
                                        <p:tav tm="100000">
                                          <p:val>
                                            <p:fltVal val="1"/>
                                          </p:val>
                                        </p:tav>
                                      </p:tavLst>
                                    </p:anim>
                                    <p:anim calcmode="lin" valueType="num">
                                      <p:cBhvr>
                                        <p:cTn id="85" dur="332" tmFilter="0, 0; 0.125,0.2665; 0.25,0.4; 0.375,0.465; 0.5,0.5;  0.625,0.535; 0.75,0.6; 0.875,0.7335; 1,1">
                                          <p:stCondLst>
                                            <p:cond delay="1324"/>
                                          </p:stCondLst>
                                        </p:cTn>
                                        <p:tgtEl>
                                          <p:spTgt spid="46"/>
                                        </p:tgtEl>
                                        <p:attrNameLst>
                                          <p:attrName>ppt_y</p:attrName>
                                        </p:attrNameLst>
                                      </p:cBhvr>
                                      <p:tavLst>
                                        <p:tav tm="0" fmla="#ppt_y-sin(pi*$)/27">
                                          <p:val>
                                            <p:fltVal val="0"/>
                                          </p:val>
                                        </p:tav>
                                        <p:tav tm="100000">
                                          <p:val>
                                            <p:fltVal val="1"/>
                                          </p:val>
                                        </p:tav>
                                      </p:tavLst>
                                    </p:anim>
                                    <p:anim calcmode="lin" valueType="num">
                                      <p:cBhvr>
                                        <p:cTn id="86" dur="164" tmFilter="0, 0; 0.125,0.2665; 0.25,0.4; 0.375,0.465; 0.5,0.5;  0.625,0.535; 0.75,0.6; 0.875,0.7335; 1,1">
                                          <p:stCondLst>
                                            <p:cond delay="1656"/>
                                          </p:stCondLst>
                                        </p:cTn>
                                        <p:tgtEl>
                                          <p:spTgt spid="46"/>
                                        </p:tgtEl>
                                        <p:attrNameLst>
                                          <p:attrName>ppt_y</p:attrName>
                                        </p:attrNameLst>
                                      </p:cBhvr>
                                      <p:tavLst>
                                        <p:tav tm="0" fmla="#ppt_y-sin(pi*$)/81">
                                          <p:val>
                                            <p:fltVal val="0"/>
                                          </p:val>
                                        </p:tav>
                                        <p:tav tm="100000">
                                          <p:val>
                                            <p:fltVal val="1"/>
                                          </p:val>
                                        </p:tav>
                                      </p:tavLst>
                                    </p:anim>
                                    <p:animScale>
                                      <p:cBhvr>
                                        <p:cTn id="87" dur="26">
                                          <p:stCondLst>
                                            <p:cond delay="650"/>
                                          </p:stCondLst>
                                        </p:cTn>
                                        <p:tgtEl>
                                          <p:spTgt spid="46"/>
                                        </p:tgtEl>
                                      </p:cBhvr>
                                      <p:to x="100000" y="60000"/>
                                    </p:animScale>
                                    <p:animScale>
                                      <p:cBhvr>
                                        <p:cTn id="88" dur="166" decel="50000">
                                          <p:stCondLst>
                                            <p:cond delay="676"/>
                                          </p:stCondLst>
                                        </p:cTn>
                                        <p:tgtEl>
                                          <p:spTgt spid="46"/>
                                        </p:tgtEl>
                                      </p:cBhvr>
                                      <p:to x="100000" y="100000"/>
                                    </p:animScale>
                                    <p:animScale>
                                      <p:cBhvr>
                                        <p:cTn id="89" dur="26">
                                          <p:stCondLst>
                                            <p:cond delay="1312"/>
                                          </p:stCondLst>
                                        </p:cTn>
                                        <p:tgtEl>
                                          <p:spTgt spid="46"/>
                                        </p:tgtEl>
                                      </p:cBhvr>
                                      <p:to x="100000" y="80000"/>
                                    </p:animScale>
                                    <p:animScale>
                                      <p:cBhvr>
                                        <p:cTn id="90" dur="166" decel="50000">
                                          <p:stCondLst>
                                            <p:cond delay="1338"/>
                                          </p:stCondLst>
                                        </p:cTn>
                                        <p:tgtEl>
                                          <p:spTgt spid="46"/>
                                        </p:tgtEl>
                                      </p:cBhvr>
                                      <p:to x="100000" y="100000"/>
                                    </p:animScale>
                                    <p:animScale>
                                      <p:cBhvr>
                                        <p:cTn id="91" dur="26">
                                          <p:stCondLst>
                                            <p:cond delay="1642"/>
                                          </p:stCondLst>
                                        </p:cTn>
                                        <p:tgtEl>
                                          <p:spTgt spid="46"/>
                                        </p:tgtEl>
                                      </p:cBhvr>
                                      <p:to x="100000" y="90000"/>
                                    </p:animScale>
                                    <p:animScale>
                                      <p:cBhvr>
                                        <p:cTn id="92" dur="166" decel="50000">
                                          <p:stCondLst>
                                            <p:cond delay="1668"/>
                                          </p:stCondLst>
                                        </p:cTn>
                                        <p:tgtEl>
                                          <p:spTgt spid="46"/>
                                        </p:tgtEl>
                                      </p:cBhvr>
                                      <p:to x="100000" y="100000"/>
                                    </p:animScale>
                                    <p:animScale>
                                      <p:cBhvr>
                                        <p:cTn id="93" dur="26">
                                          <p:stCondLst>
                                            <p:cond delay="1808"/>
                                          </p:stCondLst>
                                        </p:cTn>
                                        <p:tgtEl>
                                          <p:spTgt spid="46"/>
                                        </p:tgtEl>
                                      </p:cBhvr>
                                      <p:to x="100000" y="95000"/>
                                    </p:animScale>
                                    <p:animScale>
                                      <p:cBhvr>
                                        <p:cTn id="94" dur="166" decel="50000">
                                          <p:stCondLst>
                                            <p:cond delay="1834"/>
                                          </p:stCondLst>
                                        </p:cTn>
                                        <p:tgtEl>
                                          <p:spTgt spid="46"/>
                                        </p:tgtEl>
                                      </p:cBhvr>
                                      <p:to x="100000" y="100000"/>
                                    </p:animScale>
                                  </p:childTnLst>
                                </p:cTn>
                              </p:par>
                            </p:childTnLst>
                          </p:cTn>
                        </p:par>
                        <p:par>
                          <p:cTn id="95" fill="hold">
                            <p:stCondLst>
                              <p:cond delay="14400"/>
                            </p:stCondLst>
                            <p:childTnLst>
                              <p:par>
                                <p:cTn id="96" presetID="26" presetClass="entr" presetSubtype="0" fill="hold" grpId="0" nodeType="afterEffect">
                                  <p:stCondLst>
                                    <p:cond delay="0"/>
                                  </p:stCondLst>
                                  <p:childTnLst>
                                    <p:set>
                                      <p:cBhvr>
                                        <p:cTn id="97" dur="1" fill="hold">
                                          <p:stCondLst>
                                            <p:cond delay="0"/>
                                          </p:stCondLst>
                                        </p:cTn>
                                        <p:tgtEl>
                                          <p:spTgt spid="48"/>
                                        </p:tgtEl>
                                        <p:attrNameLst>
                                          <p:attrName>style.visibility</p:attrName>
                                        </p:attrNameLst>
                                      </p:cBhvr>
                                      <p:to>
                                        <p:strVal val="visible"/>
                                      </p:to>
                                    </p:set>
                                    <p:animEffect transition="in" filter="wipe(down)">
                                      <p:cBhvr>
                                        <p:cTn id="98" dur="580">
                                          <p:stCondLst>
                                            <p:cond delay="0"/>
                                          </p:stCondLst>
                                        </p:cTn>
                                        <p:tgtEl>
                                          <p:spTgt spid="48"/>
                                        </p:tgtEl>
                                      </p:cBhvr>
                                    </p:animEffect>
                                    <p:anim calcmode="lin" valueType="num">
                                      <p:cBhvr>
                                        <p:cTn id="99"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100"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101"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102"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103"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104" dur="26">
                                          <p:stCondLst>
                                            <p:cond delay="650"/>
                                          </p:stCondLst>
                                        </p:cTn>
                                        <p:tgtEl>
                                          <p:spTgt spid="48"/>
                                        </p:tgtEl>
                                      </p:cBhvr>
                                      <p:to x="100000" y="60000"/>
                                    </p:animScale>
                                    <p:animScale>
                                      <p:cBhvr>
                                        <p:cTn id="105" dur="166" decel="50000">
                                          <p:stCondLst>
                                            <p:cond delay="676"/>
                                          </p:stCondLst>
                                        </p:cTn>
                                        <p:tgtEl>
                                          <p:spTgt spid="48"/>
                                        </p:tgtEl>
                                      </p:cBhvr>
                                      <p:to x="100000" y="100000"/>
                                    </p:animScale>
                                    <p:animScale>
                                      <p:cBhvr>
                                        <p:cTn id="106" dur="26">
                                          <p:stCondLst>
                                            <p:cond delay="1312"/>
                                          </p:stCondLst>
                                        </p:cTn>
                                        <p:tgtEl>
                                          <p:spTgt spid="48"/>
                                        </p:tgtEl>
                                      </p:cBhvr>
                                      <p:to x="100000" y="80000"/>
                                    </p:animScale>
                                    <p:animScale>
                                      <p:cBhvr>
                                        <p:cTn id="107" dur="166" decel="50000">
                                          <p:stCondLst>
                                            <p:cond delay="1338"/>
                                          </p:stCondLst>
                                        </p:cTn>
                                        <p:tgtEl>
                                          <p:spTgt spid="48"/>
                                        </p:tgtEl>
                                      </p:cBhvr>
                                      <p:to x="100000" y="100000"/>
                                    </p:animScale>
                                    <p:animScale>
                                      <p:cBhvr>
                                        <p:cTn id="108" dur="26">
                                          <p:stCondLst>
                                            <p:cond delay="1642"/>
                                          </p:stCondLst>
                                        </p:cTn>
                                        <p:tgtEl>
                                          <p:spTgt spid="48"/>
                                        </p:tgtEl>
                                      </p:cBhvr>
                                      <p:to x="100000" y="90000"/>
                                    </p:animScale>
                                    <p:animScale>
                                      <p:cBhvr>
                                        <p:cTn id="109" dur="166" decel="50000">
                                          <p:stCondLst>
                                            <p:cond delay="1668"/>
                                          </p:stCondLst>
                                        </p:cTn>
                                        <p:tgtEl>
                                          <p:spTgt spid="48"/>
                                        </p:tgtEl>
                                      </p:cBhvr>
                                      <p:to x="100000" y="100000"/>
                                    </p:animScale>
                                    <p:animScale>
                                      <p:cBhvr>
                                        <p:cTn id="110" dur="26">
                                          <p:stCondLst>
                                            <p:cond delay="1808"/>
                                          </p:stCondLst>
                                        </p:cTn>
                                        <p:tgtEl>
                                          <p:spTgt spid="48"/>
                                        </p:tgtEl>
                                      </p:cBhvr>
                                      <p:to x="100000" y="95000"/>
                                    </p:animScale>
                                    <p:animScale>
                                      <p:cBhvr>
                                        <p:cTn id="111" dur="166" decel="50000">
                                          <p:stCondLst>
                                            <p:cond delay="1834"/>
                                          </p:stCondLst>
                                        </p:cTn>
                                        <p:tgtEl>
                                          <p:spTgt spid="48"/>
                                        </p:tgtEl>
                                      </p:cBhvr>
                                      <p:to x="100000" y="100000"/>
                                    </p:animScale>
                                  </p:childTnLst>
                                </p:cTn>
                              </p:par>
                            </p:childTnLst>
                          </p:cTn>
                        </p:par>
                        <p:par>
                          <p:cTn id="112" fill="hold">
                            <p:stCondLst>
                              <p:cond delay="16400"/>
                            </p:stCondLst>
                            <p:childTnLst>
                              <p:par>
                                <p:cTn id="113" presetID="22" presetClass="entr" presetSubtype="4" fill="hold" grpId="0" nodeType="afterEffect">
                                  <p:stCondLst>
                                    <p:cond delay="0"/>
                                  </p:stCondLst>
                                  <p:childTnLst>
                                    <p:set>
                                      <p:cBhvr>
                                        <p:cTn id="114" dur="1" fill="hold">
                                          <p:stCondLst>
                                            <p:cond delay="0"/>
                                          </p:stCondLst>
                                        </p:cTn>
                                        <p:tgtEl>
                                          <p:spTgt spid="59"/>
                                        </p:tgtEl>
                                        <p:attrNameLst>
                                          <p:attrName>style.visibility</p:attrName>
                                        </p:attrNameLst>
                                      </p:cBhvr>
                                      <p:to>
                                        <p:strVal val="visible"/>
                                      </p:to>
                                    </p:set>
                                    <p:animEffect transition="in" filter="wipe(down)">
                                      <p:cBhvr>
                                        <p:cTn id="115" dur="500"/>
                                        <p:tgtEl>
                                          <p:spTgt spid="59"/>
                                        </p:tgtEl>
                                      </p:cBhvr>
                                    </p:animEffect>
                                  </p:childTnLst>
                                </p:cTn>
                              </p:par>
                            </p:childTnLst>
                          </p:cTn>
                        </p:par>
                        <p:par>
                          <p:cTn id="116" fill="hold">
                            <p:stCondLst>
                              <p:cond delay="16900"/>
                            </p:stCondLst>
                            <p:childTnLst>
                              <p:par>
                                <p:cTn id="117" presetID="26"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wipe(down)">
                                      <p:cBhvr>
                                        <p:cTn id="119" dur="580">
                                          <p:stCondLst>
                                            <p:cond delay="0"/>
                                          </p:stCondLst>
                                        </p:cTn>
                                        <p:tgtEl>
                                          <p:spTgt spid="47"/>
                                        </p:tgtEl>
                                      </p:cBhvr>
                                    </p:animEffect>
                                    <p:anim calcmode="lin" valueType="num">
                                      <p:cBhvr>
                                        <p:cTn id="120"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125" dur="26">
                                          <p:stCondLst>
                                            <p:cond delay="650"/>
                                          </p:stCondLst>
                                        </p:cTn>
                                        <p:tgtEl>
                                          <p:spTgt spid="47"/>
                                        </p:tgtEl>
                                      </p:cBhvr>
                                      <p:to x="100000" y="60000"/>
                                    </p:animScale>
                                    <p:animScale>
                                      <p:cBhvr>
                                        <p:cTn id="126" dur="166" decel="50000">
                                          <p:stCondLst>
                                            <p:cond delay="676"/>
                                          </p:stCondLst>
                                        </p:cTn>
                                        <p:tgtEl>
                                          <p:spTgt spid="47"/>
                                        </p:tgtEl>
                                      </p:cBhvr>
                                      <p:to x="100000" y="100000"/>
                                    </p:animScale>
                                    <p:animScale>
                                      <p:cBhvr>
                                        <p:cTn id="127" dur="26">
                                          <p:stCondLst>
                                            <p:cond delay="1312"/>
                                          </p:stCondLst>
                                        </p:cTn>
                                        <p:tgtEl>
                                          <p:spTgt spid="47"/>
                                        </p:tgtEl>
                                      </p:cBhvr>
                                      <p:to x="100000" y="80000"/>
                                    </p:animScale>
                                    <p:animScale>
                                      <p:cBhvr>
                                        <p:cTn id="128" dur="166" decel="50000">
                                          <p:stCondLst>
                                            <p:cond delay="1338"/>
                                          </p:stCondLst>
                                        </p:cTn>
                                        <p:tgtEl>
                                          <p:spTgt spid="47"/>
                                        </p:tgtEl>
                                      </p:cBhvr>
                                      <p:to x="100000" y="100000"/>
                                    </p:animScale>
                                    <p:animScale>
                                      <p:cBhvr>
                                        <p:cTn id="129" dur="26">
                                          <p:stCondLst>
                                            <p:cond delay="1642"/>
                                          </p:stCondLst>
                                        </p:cTn>
                                        <p:tgtEl>
                                          <p:spTgt spid="47"/>
                                        </p:tgtEl>
                                      </p:cBhvr>
                                      <p:to x="100000" y="90000"/>
                                    </p:animScale>
                                    <p:animScale>
                                      <p:cBhvr>
                                        <p:cTn id="130" dur="166" decel="50000">
                                          <p:stCondLst>
                                            <p:cond delay="1668"/>
                                          </p:stCondLst>
                                        </p:cTn>
                                        <p:tgtEl>
                                          <p:spTgt spid="47"/>
                                        </p:tgtEl>
                                      </p:cBhvr>
                                      <p:to x="100000" y="100000"/>
                                    </p:animScale>
                                    <p:animScale>
                                      <p:cBhvr>
                                        <p:cTn id="131" dur="26">
                                          <p:stCondLst>
                                            <p:cond delay="1808"/>
                                          </p:stCondLst>
                                        </p:cTn>
                                        <p:tgtEl>
                                          <p:spTgt spid="47"/>
                                        </p:tgtEl>
                                      </p:cBhvr>
                                      <p:to x="100000" y="95000"/>
                                    </p:animScale>
                                    <p:animScale>
                                      <p:cBhvr>
                                        <p:cTn id="132" dur="166" decel="50000">
                                          <p:stCondLst>
                                            <p:cond delay="1834"/>
                                          </p:stCondLst>
                                        </p:cTn>
                                        <p:tgtEl>
                                          <p:spTgt spid="47"/>
                                        </p:tgtEl>
                                      </p:cBhvr>
                                      <p:to x="100000" y="100000"/>
                                    </p:animScale>
                                  </p:childTnLst>
                                </p:cTn>
                              </p:par>
                            </p:childTnLst>
                          </p:cTn>
                        </p:par>
                        <p:par>
                          <p:cTn id="133" fill="hold">
                            <p:stCondLst>
                              <p:cond delay="18900"/>
                            </p:stCondLst>
                            <p:childTnLst>
                              <p:par>
                                <p:cTn id="134" presetID="2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Effect transition="in" filter="wipe(down)">
                                      <p:cBhvr>
                                        <p:cTn id="136" dur="500"/>
                                        <p:tgtEl>
                                          <p:spTgt spid="58"/>
                                        </p:tgtEl>
                                      </p:cBhvr>
                                    </p:animEffect>
                                  </p:childTnLst>
                                </p:cTn>
                              </p:par>
                            </p:childTnLst>
                          </p:cTn>
                        </p:par>
                        <p:par>
                          <p:cTn id="137" fill="hold">
                            <p:stCondLst>
                              <p:cond delay="19400"/>
                            </p:stCondLst>
                            <p:childTnLst>
                              <p:par>
                                <p:cTn id="138" presetID="22" presetClass="entr" presetSubtype="4" fill="hold" grpId="0" nodeType="afterEffect">
                                  <p:stCondLst>
                                    <p:cond delay="0"/>
                                  </p:stCondLst>
                                  <p:childTnLst>
                                    <p:set>
                                      <p:cBhvr>
                                        <p:cTn id="139" dur="1" fill="hold">
                                          <p:stCondLst>
                                            <p:cond delay="0"/>
                                          </p:stCondLst>
                                        </p:cTn>
                                        <p:tgtEl>
                                          <p:spTgt spid="60"/>
                                        </p:tgtEl>
                                        <p:attrNameLst>
                                          <p:attrName>style.visibility</p:attrName>
                                        </p:attrNameLst>
                                      </p:cBhvr>
                                      <p:to>
                                        <p:strVal val="visible"/>
                                      </p:to>
                                    </p:set>
                                    <p:animEffect transition="in" filter="wipe(down)">
                                      <p:cBhvr>
                                        <p:cTn id="140" dur="500"/>
                                        <p:tgtEl>
                                          <p:spTgt spid="60"/>
                                        </p:tgtEl>
                                      </p:cBhvr>
                                    </p:animEffect>
                                  </p:childTnLst>
                                </p:cTn>
                              </p:par>
                            </p:childTnLst>
                          </p:cTn>
                        </p:par>
                        <p:par>
                          <p:cTn id="141" fill="hold">
                            <p:stCondLst>
                              <p:cond delay="19900"/>
                            </p:stCondLst>
                            <p:childTnLst>
                              <p:par>
                                <p:cTn id="142" presetID="22" presetClass="entr" presetSubtype="4" fill="hold" grpId="0" nodeType="afterEffect">
                                  <p:stCondLst>
                                    <p:cond delay="0"/>
                                  </p:stCondLst>
                                  <p:childTnLst>
                                    <p:set>
                                      <p:cBhvr>
                                        <p:cTn id="143" dur="1" fill="hold">
                                          <p:stCondLst>
                                            <p:cond delay="0"/>
                                          </p:stCondLst>
                                        </p:cTn>
                                        <p:tgtEl>
                                          <p:spTgt spid="62"/>
                                        </p:tgtEl>
                                        <p:attrNameLst>
                                          <p:attrName>style.visibility</p:attrName>
                                        </p:attrNameLst>
                                      </p:cBhvr>
                                      <p:to>
                                        <p:strVal val="visible"/>
                                      </p:to>
                                    </p:set>
                                    <p:animEffect transition="in" filter="wipe(down)">
                                      <p:cBhvr>
                                        <p:cTn id="144" dur="500"/>
                                        <p:tgtEl>
                                          <p:spTgt spid="62"/>
                                        </p:tgtEl>
                                      </p:cBhvr>
                                    </p:animEffect>
                                  </p:childTnLst>
                                </p:cTn>
                              </p:par>
                            </p:childTnLst>
                          </p:cTn>
                        </p:par>
                        <p:par>
                          <p:cTn id="145" fill="hold">
                            <p:stCondLst>
                              <p:cond delay="20400"/>
                            </p:stCondLst>
                            <p:childTnLst>
                              <p:par>
                                <p:cTn id="146" presetID="22" presetClass="entr" presetSubtype="4" fill="hold" grpId="0" nodeType="afterEffect">
                                  <p:stCondLst>
                                    <p:cond delay="0"/>
                                  </p:stCondLst>
                                  <p:childTnLst>
                                    <p:set>
                                      <p:cBhvr>
                                        <p:cTn id="147" dur="1" fill="hold">
                                          <p:stCondLst>
                                            <p:cond delay="0"/>
                                          </p:stCondLst>
                                        </p:cTn>
                                        <p:tgtEl>
                                          <p:spTgt spid="61"/>
                                        </p:tgtEl>
                                        <p:attrNameLst>
                                          <p:attrName>style.visibility</p:attrName>
                                        </p:attrNameLst>
                                      </p:cBhvr>
                                      <p:to>
                                        <p:strVal val="visible"/>
                                      </p:to>
                                    </p:set>
                                    <p:animEffect transition="in" filter="wipe(down)">
                                      <p:cBhvr>
                                        <p:cTn id="148"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build="p"/>
      <p:bldP spid="44" grpId="0" build="p"/>
      <p:bldP spid="39" grpId="0" animBg="1"/>
      <p:bldP spid="40" grpId="0" animBg="1"/>
      <p:bldP spid="41" grpId="0" animBg="1"/>
      <p:bldP spid="45" grpId="0" animBg="1"/>
      <p:bldP spid="46" grpId="0" animBg="1"/>
      <p:bldP spid="47" grpId="0" animBg="1"/>
      <p:bldP spid="48" grpId="0" animBg="1"/>
      <p:bldP spid="49" grpId="0" animBg="1"/>
      <p:bldP spid="50" grpId="0" animBg="1"/>
      <p:bldP spid="51" grpId="0" animBg="1"/>
      <p:bldP spid="52" grpId="0" animBg="1"/>
      <p:bldP spid="58" grpId="0"/>
      <p:bldP spid="59" grpId="0"/>
      <p:bldP spid="60" grpId="0"/>
      <p:bldP spid="61" grpId="0"/>
      <p:bldP spid="6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3"/>
          <p:cNvPicPr>
            <a:picLocks noChangeAspect="1"/>
          </p:cNvPicPr>
          <p:nvPr/>
        </p:nvPicPr>
        <p:blipFill>
          <a:blip r:embed="rId3"/>
          <a:stretch>
            <a:fillRect/>
          </a:stretch>
        </p:blipFill>
        <p:spPr>
          <a:xfrm>
            <a:off x="2540" y="-10795"/>
            <a:ext cx="12214860" cy="6910070"/>
          </a:xfrm>
          <a:prstGeom prst="rect">
            <a:avLst/>
          </a:prstGeom>
        </p:spPr>
      </p:pic>
      <p:sp>
        <p:nvSpPr>
          <p:cNvPr id="10" name="1      _3"/>
          <p:cNvSpPr/>
          <p:nvPr/>
        </p:nvSpPr>
        <p:spPr>
          <a:xfrm rot="18900000" flipH="1">
            <a:off x="771046" y="3475962"/>
            <a:ext cx="317789" cy="317789"/>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2" name="1        _4"/>
          <p:cNvSpPr txBox="1">
            <a:spLocks noChangeArrowheads="1"/>
          </p:cNvSpPr>
          <p:nvPr/>
        </p:nvSpPr>
        <p:spPr bwMode="auto">
          <a:xfrm>
            <a:off x="798029" y="4325969"/>
            <a:ext cx="390275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4800" b="1" dirty="0">
                <a:solidFill>
                  <a:schemeClr val="tx1">
                    <a:lumMod val="75000"/>
                    <a:lumOff val="25000"/>
                  </a:schemeClr>
                </a:solidFill>
                <a:latin typeface="华文细黑" panose="02010600040101010101" pitchFamily="2" charset="-122"/>
                <a:ea typeface="华文细黑" panose="02010600040101010101" pitchFamily="2" charset="-122"/>
              </a:rPr>
              <a:t>工作联系</a:t>
            </a:r>
          </a:p>
        </p:txBody>
      </p:sp>
      <p:sp>
        <p:nvSpPr>
          <p:cNvPr id="13" name="1          _5"/>
          <p:cNvSpPr>
            <a:spLocks noChangeArrowheads="1"/>
          </p:cNvSpPr>
          <p:nvPr/>
        </p:nvSpPr>
        <p:spPr bwMode="auto">
          <a:xfrm>
            <a:off x="912330" y="4075430"/>
            <a:ext cx="1439625"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20000"/>
              </a:lnSpc>
              <a:spcBef>
                <a:spcPct val="0"/>
              </a:spcBef>
              <a:buNone/>
            </a:pPr>
            <a:r>
              <a:rPr lang="en-US" altLang="zh-CN" sz="1200" dirty="0">
                <a:solidFill>
                  <a:schemeClr val="tx1">
                    <a:lumMod val="75000"/>
                    <a:lumOff val="25000"/>
                  </a:schemeClr>
                </a:solidFill>
                <a:latin typeface="Arial" panose="020B0604020202020204" pitchFamily="34" charset="0"/>
                <a:cs typeface="Arial" panose="020B0604020202020204" pitchFamily="34" charset="0"/>
              </a:rPr>
              <a:t>WORK CONTACT</a:t>
            </a:r>
          </a:p>
        </p:txBody>
      </p:sp>
      <p:cxnSp>
        <p:nvCxnSpPr>
          <p:cNvPr id="14" name="1        _6"/>
          <p:cNvCxnSpPr/>
          <p:nvPr/>
        </p:nvCxnSpPr>
        <p:spPr bwMode="auto">
          <a:xfrm flipH="1">
            <a:off x="912330" y="5342255"/>
            <a:ext cx="1171575" cy="0"/>
          </a:xfrm>
          <a:prstGeom prst="lin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5" name="1         _7"/>
          <p:cNvSpPr>
            <a:spLocks noChangeArrowheads="1"/>
          </p:cNvSpPr>
          <p:nvPr/>
        </p:nvSpPr>
        <p:spPr bwMode="auto">
          <a:xfrm>
            <a:off x="886930" y="5480364"/>
            <a:ext cx="506124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None/>
            </a:pPr>
            <a:r>
              <a:rPr lang="en-US" altLang="zh-CN" sz="1000" dirty="0"/>
              <a:t>The quality of the training is decided by the effect of class </a:t>
            </a:r>
            <a:r>
              <a:rPr lang="en-US" altLang="zh-CN" sz="1000" dirty="0" err="1"/>
              <a:t>education.The</a:t>
            </a:r>
            <a:r>
              <a:rPr lang="en-US" altLang="zh-CN" sz="1000" dirty="0"/>
              <a:t> quality of the training is decided by the effect of class education.</a:t>
            </a:r>
            <a:endParaRPr lang="en-US" altLang="zh-CN" sz="10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2" name="1        _8"/>
          <p:cNvSpPr txBox="1"/>
          <p:nvPr/>
        </p:nvSpPr>
        <p:spPr>
          <a:xfrm>
            <a:off x="1274068" y="3255913"/>
            <a:ext cx="809837" cy="769441"/>
          </a:xfrm>
          <a:prstGeom prst="rect">
            <a:avLst/>
          </a:prstGeom>
          <a:noFill/>
        </p:spPr>
        <p:txBody>
          <a:bodyPr wrap="none" rtlCol="0">
            <a:spAutoFit/>
          </a:bodyPr>
          <a:lstStyle/>
          <a:p>
            <a:r>
              <a:rPr lang="en-US" altLang="zh-CN" sz="4400" b="1" dirty="0">
                <a:solidFill>
                  <a:schemeClr val="accent1"/>
                </a:solidFill>
                <a:latin typeface="华文细黑" panose="02010600040101010101" pitchFamily="2" charset="-122"/>
                <a:ea typeface="华文细黑" panose="02010600040101010101" pitchFamily="2" charset="-122"/>
              </a:rPr>
              <a:t>06</a:t>
            </a:r>
            <a:endParaRPr lang="zh-CN" altLang="en-US" sz="4400" b="1" dirty="0">
              <a:solidFill>
                <a:schemeClr val="accent1"/>
              </a:solidFill>
              <a:latin typeface="华文细黑" panose="02010600040101010101" pitchFamily="2" charset="-122"/>
              <a:ea typeface="华文细黑" panose="02010600040101010101" pitchFamily="2" charset="-122"/>
            </a:endParaRP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6" presetClass="entr" presetSubtype="2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par>
                          <p:cTn id="18" fill="hold">
                            <p:stCondLst>
                              <p:cond delay="2000"/>
                            </p:stCondLst>
                            <p:childTnLst>
                              <p:par>
                                <p:cTn id="19" presetID="30" presetClass="entr" presetSubtype="0"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800" decel="100000"/>
                                        <p:tgtEl>
                                          <p:spTgt spid="12"/>
                                        </p:tgtEl>
                                      </p:cBhvr>
                                    </p:animEffect>
                                    <p:anim calcmode="lin" valueType="num">
                                      <p:cBhvr>
                                        <p:cTn id="22" dur="800" decel="100000" fill="hold"/>
                                        <p:tgtEl>
                                          <p:spTgt spid="12"/>
                                        </p:tgtEl>
                                        <p:attrNameLst>
                                          <p:attrName>style.rotation</p:attrName>
                                        </p:attrNameLst>
                                      </p:cBhvr>
                                      <p:tavLst>
                                        <p:tav tm="0">
                                          <p:val>
                                            <p:fltVal val="-90"/>
                                          </p:val>
                                        </p:tav>
                                        <p:tav tm="100000">
                                          <p:val>
                                            <p:fltVal val="0"/>
                                          </p:val>
                                        </p:tav>
                                      </p:tavLst>
                                    </p:anim>
                                    <p:anim calcmode="lin" valueType="num">
                                      <p:cBhvr>
                                        <p:cTn id="23" dur="800" decel="100000" fill="hold"/>
                                        <p:tgtEl>
                                          <p:spTgt spid="12"/>
                                        </p:tgtEl>
                                        <p:attrNameLst>
                                          <p:attrName>ppt_x</p:attrName>
                                        </p:attrNameLst>
                                      </p:cBhvr>
                                      <p:tavLst>
                                        <p:tav tm="0">
                                          <p:val>
                                            <p:strVal val="#ppt_x+0.4"/>
                                          </p:val>
                                        </p:tav>
                                        <p:tav tm="100000">
                                          <p:val>
                                            <p:strVal val="#ppt_x-0.05"/>
                                          </p:val>
                                        </p:tav>
                                      </p:tavLst>
                                    </p:anim>
                                    <p:anim calcmode="lin" valueType="num">
                                      <p:cBhvr>
                                        <p:cTn id="24" dur="800" decel="100000" fill="hold"/>
                                        <p:tgtEl>
                                          <p:spTgt spid="12"/>
                                        </p:tgtEl>
                                        <p:attrNameLst>
                                          <p:attrName>ppt_y</p:attrName>
                                        </p:attrNameLst>
                                      </p:cBhvr>
                                      <p:tavLst>
                                        <p:tav tm="0">
                                          <p:val>
                                            <p:strVal val="#ppt_y-0.4"/>
                                          </p:val>
                                        </p:tav>
                                        <p:tav tm="100000">
                                          <p:val>
                                            <p:strVal val="#ppt_y+0.1"/>
                                          </p:val>
                                        </p:tav>
                                      </p:tavLst>
                                    </p:anim>
                                    <p:anim calcmode="lin" valueType="num">
                                      <p:cBhvr>
                                        <p:cTn id="25" dur="200" accel="100000" fill="hold">
                                          <p:stCondLst>
                                            <p:cond delay="800"/>
                                          </p:stCondLst>
                                        </p:cTn>
                                        <p:tgtEl>
                                          <p:spTgt spid="12"/>
                                        </p:tgtEl>
                                        <p:attrNameLst>
                                          <p:attrName>ppt_x</p:attrName>
                                        </p:attrNameLst>
                                      </p:cBhvr>
                                      <p:tavLst>
                                        <p:tav tm="0">
                                          <p:val>
                                            <p:strVal val="#ppt_x-0.05"/>
                                          </p:val>
                                        </p:tav>
                                        <p:tav tm="100000">
                                          <p:val>
                                            <p:strVal val="#ppt_x"/>
                                          </p:val>
                                        </p:tav>
                                      </p:tavLst>
                                    </p:anim>
                                    <p:anim calcmode="lin" valueType="num">
                                      <p:cBhvr>
                                        <p:cTn id="26" dur="200" accel="100000" fill="hold">
                                          <p:stCondLst>
                                            <p:cond delay="800"/>
                                          </p:stCondLst>
                                        </p:cTn>
                                        <p:tgtEl>
                                          <p:spTgt spid="12"/>
                                        </p:tgtEl>
                                        <p:attrNameLst>
                                          <p:attrName>ppt_y</p:attrName>
                                        </p:attrNameLst>
                                      </p:cBhvr>
                                      <p:tavLst>
                                        <p:tav tm="0">
                                          <p:val>
                                            <p:strVal val="#ppt_y+0.1"/>
                                          </p:val>
                                        </p:tav>
                                        <p:tav tm="100000">
                                          <p:val>
                                            <p:strVal val="#ppt_y"/>
                                          </p:val>
                                        </p:tav>
                                      </p:tavLst>
                                    </p:anim>
                                  </p:childTnLst>
                                </p:cTn>
                              </p:par>
                            </p:childTnLst>
                          </p:cTn>
                        </p:par>
                        <p:par>
                          <p:cTn id="27" fill="hold">
                            <p:stCondLst>
                              <p:cond delay="3000"/>
                            </p:stCondLst>
                            <p:childTnLst>
                              <p:par>
                                <p:cTn id="28" presetID="26" presetClass="entr" presetSubtype="0" fill="hold" grpId="0" nodeType="after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wipe(down)">
                                      <p:cBhvr>
                                        <p:cTn id="30" dur="580">
                                          <p:stCondLst>
                                            <p:cond delay="0"/>
                                          </p:stCondLst>
                                        </p:cTn>
                                        <p:tgtEl>
                                          <p:spTgt spid="13"/>
                                        </p:tgtEl>
                                      </p:cBhvr>
                                    </p:animEffect>
                                    <p:anim calcmode="lin" valueType="num">
                                      <p:cBhvr>
                                        <p:cTn id="31"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36" dur="26">
                                          <p:stCondLst>
                                            <p:cond delay="650"/>
                                          </p:stCondLst>
                                        </p:cTn>
                                        <p:tgtEl>
                                          <p:spTgt spid="13"/>
                                        </p:tgtEl>
                                      </p:cBhvr>
                                      <p:to x="100000" y="60000"/>
                                    </p:animScale>
                                    <p:animScale>
                                      <p:cBhvr>
                                        <p:cTn id="37" dur="166" decel="50000">
                                          <p:stCondLst>
                                            <p:cond delay="676"/>
                                          </p:stCondLst>
                                        </p:cTn>
                                        <p:tgtEl>
                                          <p:spTgt spid="13"/>
                                        </p:tgtEl>
                                      </p:cBhvr>
                                      <p:to x="100000" y="100000"/>
                                    </p:animScale>
                                    <p:animScale>
                                      <p:cBhvr>
                                        <p:cTn id="38" dur="26">
                                          <p:stCondLst>
                                            <p:cond delay="1312"/>
                                          </p:stCondLst>
                                        </p:cTn>
                                        <p:tgtEl>
                                          <p:spTgt spid="13"/>
                                        </p:tgtEl>
                                      </p:cBhvr>
                                      <p:to x="100000" y="80000"/>
                                    </p:animScale>
                                    <p:animScale>
                                      <p:cBhvr>
                                        <p:cTn id="39" dur="166" decel="50000">
                                          <p:stCondLst>
                                            <p:cond delay="1338"/>
                                          </p:stCondLst>
                                        </p:cTn>
                                        <p:tgtEl>
                                          <p:spTgt spid="13"/>
                                        </p:tgtEl>
                                      </p:cBhvr>
                                      <p:to x="100000" y="100000"/>
                                    </p:animScale>
                                    <p:animScale>
                                      <p:cBhvr>
                                        <p:cTn id="40" dur="26">
                                          <p:stCondLst>
                                            <p:cond delay="1642"/>
                                          </p:stCondLst>
                                        </p:cTn>
                                        <p:tgtEl>
                                          <p:spTgt spid="13"/>
                                        </p:tgtEl>
                                      </p:cBhvr>
                                      <p:to x="100000" y="90000"/>
                                    </p:animScale>
                                    <p:animScale>
                                      <p:cBhvr>
                                        <p:cTn id="41" dur="166" decel="50000">
                                          <p:stCondLst>
                                            <p:cond delay="1668"/>
                                          </p:stCondLst>
                                        </p:cTn>
                                        <p:tgtEl>
                                          <p:spTgt spid="13"/>
                                        </p:tgtEl>
                                      </p:cBhvr>
                                      <p:to x="100000" y="100000"/>
                                    </p:animScale>
                                    <p:animScale>
                                      <p:cBhvr>
                                        <p:cTn id="42" dur="26">
                                          <p:stCondLst>
                                            <p:cond delay="1808"/>
                                          </p:stCondLst>
                                        </p:cTn>
                                        <p:tgtEl>
                                          <p:spTgt spid="13"/>
                                        </p:tgtEl>
                                      </p:cBhvr>
                                      <p:to x="100000" y="95000"/>
                                    </p:animScale>
                                    <p:animScale>
                                      <p:cBhvr>
                                        <p:cTn id="43" dur="166" decel="50000">
                                          <p:stCondLst>
                                            <p:cond delay="1834"/>
                                          </p:stCondLst>
                                        </p:cTn>
                                        <p:tgtEl>
                                          <p:spTgt spid="13"/>
                                        </p:tgtEl>
                                      </p:cBhvr>
                                      <p:to x="100000" y="100000"/>
                                    </p:animScale>
                                  </p:childTnLst>
                                </p:cTn>
                              </p:par>
                            </p:childTnLst>
                          </p:cTn>
                        </p:par>
                        <p:par>
                          <p:cTn id="44" fill="hold">
                            <p:stCondLst>
                              <p:cond delay="5000"/>
                            </p:stCondLst>
                            <p:childTnLst>
                              <p:par>
                                <p:cTn id="45" presetID="55" presetClass="entr" presetSubtype="0"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p:cTn id="47" dur="1000" fill="hold"/>
                                        <p:tgtEl>
                                          <p:spTgt spid="14"/>
                                        </p:tgtEl>
                                        <p:attrNameLst>
                                          <p:attrName>ppt_w</p:attrName>
                                        </p:attrNameLst>
                                      </p:cBhvr>
                                      <p:tavLst>
                                        <p:tav tm="0">
                                          <p:val>
                                            <p:strVal val="#ppt_w*0.70"/>
                                          </p:val>
                                        </p:tav>
                                        <p:tav tm="100000">
                                          <p:val>
                                            <p:strVal val="#ppt_w"/>
                                          </p:val>
                                        </p:tav>
                                      </p:tavLst>
                                    </p:anim>
                                    <p:anim calcmode="lin" valueType="num">
                                      <p:cBhvr>
                                        <p:cTn id="48" dur="1000" fill="hold"/>
                                        <p:tgtEl>
                                          <p:spTgt spid="14"/>
                                        </p:tgtEl>
                                        <p:attrNameLst>
                                          <p:attrName>ppt_h</p:attrName>
                                        </p:attrNameLst>
                                      </p:cBhvr>
                                      <p:tavLst>
                                        <p:tav tm="0">
                                          <p:val>
                                            <p:strVal val="#ppt_h"/>
                                          </p:val>
                                        </p:tav>
                                        <p:tav tm="100000">
                                          <p:val>
                                            <p:strVal val="#ppt_h"/>
                                          </p:val>
                                        </p:tav>
                                      </p:tavLst>
                                    </p:anim>
                                    <p:animEffect transition="in" filter="fade">
                                      <p:cBhvr>
                                        <p:cTn id="49" dur="1000"/>
                                        <p:tgtEl>
                                          <p:spTgt spid="14"/>
                                        </p:tgtEl>
                                      </p:cBhvr>
                                    </p:animEffect>
                                  </p:childTnLst>
                                </p:cTn>
                              </p:par>
                            </p:childTnLst>
                          </p:cTn>
                        </p:par>
                        <p:par>
                          <p:cTn id="50" fill="hold">
                            <p:stCondLst>
                              <p:cond delay="6000"/>
                            </p:stCondLst>
                            <p:childTnLst>
                              <p:par>
                                <p:cTn id="51" presetID="41" presetClass="entr" presetSubtype="0" fill="hold" grpId="0" nodeType="afterEffect">
                                  <p:stCondLst>
                                    <p:cond delay="0"/>
                                  </p:stCondLst>
                                  <p:iterate type="lt">
                                    <p:tmPct val="10000"/>
                                  </p:iterate>
                                  <p:childTnLst>
                                    <p:set>
                                      <p:cBhvr>
                                        <p:cTn id="52" dur="1" fill="hold">
                                          <p:stCondLst>
                                            <p:cond delay="0"/>
                                          </p:stCondLst>
                                        </p:cTn>
                                        <p:tgtEl>
                                          <p:spTgt spid="15"/>
                                        </p:tgtEl>
                                        <p:attrNameLst>
                                          <p:attrName>style.visibility</p:attrName>
                                        </p:attrNameLst>
                                      </p:cBhvr>
                                      <p:to>
                                        <p:strVal val="visible"/>
                                      </p:to>
                                    </p:set>
                                    <p:anim calcmode="lin" valueType="num">
                                      <p:cBhvr>
                                        <p:cTn id="53"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54" dur="500" fill="hold"/>
                                        <p:tgtEl>
                                          <p:spTgt spid="15"/>
                                        </p:tgtEl>
                                        <p:attrNameLst>
                                          <p:attrName>ppt_y</p:attrName>
                                        </p:attrNameLst>
                                      </p:cBhvr>
                                      <p:tavLst>
                                        <p:tav tm="0">
                                          <p:val>
                                            <p:strVal val="#ppt_y"/>
                                          </p:val>
                                        </p:tav>
                                        <p:tav tm="100000">
                                          <p:val>
                                            <p:strVal val="#ppt_y"/>
                                          </p:val>
                                        </p:tav>
                                      </p:tavLst>
                                    </p:anim>
                                    <p:anim calcmode="lin" valueType="num">
                                      <p:cBhvr>
                                        <p:cTn id="55"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56"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57" dur="500" tmFilter="0,0; .5, 1; 1, 1"/>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P spid="13" grpId="0"/>
      <p:bldP spid="15" grpId="0"/>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1        _1"/>
          <p:cNvSpPr>
            <a:spLocks noGrp="1"/>
          </p:cNvSpPr>
          <p:nvPr>
            <p:ph type="body" sz="quarter" idx="13"/>
          </p:nvPr>
        </p:nvSpPr>
        <p:spPr>
          <a:xfrm>
            <a:off x="622300" y="330200"/>
            <a:ext cx="7886700" cy="431800"/>
          </a:xfrm>
        </p:spPr>
        <p:txBody>
          <a:bodyPr>
            <a:normAutofit fontScale="92500" lnSpcReduction="10000"/>
          </a:bodyPr>
          <a:lstStyle/>
          <a:p>
            <a:r>
              <a:rPr lang="zh-CN" altLang="en-US" dirty="0"/>
              <a:t>工作联系</a:t>
            </a:r>
          </a:p>
        </p:txBody>
      </p:sp>
      <p:sp>
        <p:nvSpPr>
          <p:cNvPr id="44" name="1          _2"/>
          <p:cNvSpPr>
            <a:spLocks noGrp="1"/>
          </p:cNvSpPr>
          <p:nvPr>
            <p:ph type="body" sz="quarter" idx="14"/>
          </p:nvPr>
        </p:nvSpPr>
        <p:spPr>
          <a:xfrm>
            <a:off x="622300" y="685800"/>
            <a:ext cx="7886700" cy="304800"/>
          </a:xfrm>
        </p:spPr>
        <p:txBody>
          <a:bodyPr>
            <a:normAutofit lnSpcReduction="10000"/>
          </a:bodyPr>
          <a:lstStyle/>
          <a:p>
            <a:r>
              <a:rPr lang="en-US" altLang="zh-CN" dirty="0"/>
              <a:t>Click here to edit the content you want to recommend that you use the</a:t>
            </a:r>
            <a:endParaRPr lang="zh-CN" altLang="en-US" dirty="0"/>
          </a:p>
        </p:txBody>
      </p:sp>
      <p:sp>
        <p:nvSpPr>
          <p:cNvPr id="47" name="1          _9"/>
          <p:cNvSpPr>
            <a:spLocks noChangeArrowheads="1"/>
          </p:cNvSpPr>
          <p:nvPr/>
        </p:nvSpPr>
        <p:spPr bwMode="auto">
          <a:xfrm>
            <a:off x="2114491" y="4621445"/>
            <a:ext cx="1872927" cy="469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王某某</a:t>
            </a:r>
          </a:p>
          <a:p>
            <a:pPr algn="ctr">
              <a:lnSpc>
                <a:spcPct val="150000"/>
              </a:lnSpc>
            </a:pPr>
            <a:r>
              <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rPr>
              <a:t>138-1472-XXXX</a:t>
            </a:r>
          </a:p>
        </p:txBody>
      </p:sp>
      <p:sp>
        <p:nvSpPr>
          <p:cNvPr id="48" name="1         _10"/>
          <p:cNvSpPr>
            <a:spLocks noChangeArrowheads="1"/>
          </p:cNvSpPr>
          <p:nvPr/>
        </p:nvSpPr>
        <p:spPr bwMode="auto">
          <a:xfrm>
            <a:off x="5130289" y="4621445"/>
            <a:ext cx="1872927" cy="469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赵某某</a:t>
            </a:r>
          </a:p>
          <a:p>
            <a:pPr algn="ctr">
              <a:lnSpc>
                <a:spcPct val="150000"/>
              </a:lnSpc>
            </a:pPr>
            <a:r>
              <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rPr>
              <a:t>138-1472-XXXX</a:t>
            </a:r>
          </a:p>
        </p:txBody>
      </p:sp>
      <p:sp>
        <p:nvSpPr>
          <p:cNvPr id="49" name="1        _11"/>
          <p:cNvSpPr>
            <a:spLocks noChangeArrowheads="1"/>
          </p:cNvSpPr>
          <p:nvPr/>
        </p:nvSpPr>
        <p:spPr bwMode="auto">
          <a:xfrm>
            <a:off x="8252858" y="4621445"/>
            <a:ext cx="1872927" cy="469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钱某某</a:t>
            </a:r>
          </a:p>
          <a:p>
            <a:pPr algn="ctr">
              <a:lnSpc>
                <a:spcPct val="150000"/>
              </a:lnSpc>
            </a:pPr>
            <a:r>
              <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rPr>
              <a:t>138-1472-XXXX</a:t>
            </a:r>
          </a:p>
        </p:txBody>
      </p:sp>
      <p:grpSp>
        <p:nvGrpSpPr>
          <p:cNvPr id="3" name="组合 2"/>
          <p:cNvGrpSpPr/>
          <p:nvPr/>
        </p:nvGrpSpPr>
        <p:grpSpPr>
          <a:xfrm>
            <a:off x="4946014" y="1815831"/>
            <a:ext cx="2297750" cy="2298349"/>
            <a:chOff x="4917878" y="2139393"/>
            <a:chExt cx="2297750" cy="2298349"/>
          </a:xfrm>
        </p:grpSpPr>
        <p:sp>
          <p:nvSpPr>
            <p:cNvPr id="39" name="1         _3"/>
            <p:cNvSpPr/>
            <p:nvPr/>
          </p:nvSpPr>
          <p:spPr>
            <a:xfrm>
              <a:off x="4917878" y="2139393"/>
              <a:ext cx="2297750" cy="2298349"/>
            </a:xfrm>
            <a:prstGeom prst="ellipse">
              <a:avLst/>
            </a:prstGeom>
            <a:solidFill>
              <a:schemeClr val="accent1"/>
            </a:solidFill>
            <a:ln>
              <a:noFill/>
            </a:ln>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square" lIns="22860" tIns="22860" rIns="22860" bIns="22860" numCol="1" spcCol="1270" anchor="ctr" anchorCtr="0">
              <a:noAutofit/>
            </a:bodyPr>
            <a:lstStyle/>
            <a:p>
              <a:pPr algn="ctr" defTabSz="266700">
                <a:lnSpc>
                  <a:spcPct val="90000"/>
                </a:lnSpc>
                <a:spcBef>
                  <a:spcPct val="0"/>
                </a:spcBef>
                <a:spcAft>
                  <a:spcPct val="35000"/>
                </a:spcAft>
              </a:pPr>
              <a:endParaRPr lang="en-US" sz="800" dirty="0">
                <a:solidFill>
                  <a:srgbClr val="FFFFFF"/>
                </a:solidFill>
                <a:latin typeface="Lato Light"/>
                <a:cs typeface="Lato Light"/>
              </a:endParaRPr>
            </a:p>
          </p:txBody>
        </p:sp>
        <p:pic>
          <p:nvPicPr>
            <p:cNvPr id="51" name="图片 50"/>
            <p:cNvPicPr>
              <a:picLocks noChangeAspect="1"/>
            </p:cNvPicPr>
            <p:nvPr/>
          </p:nvPicPr>
          <p:blipFill rotWithShape="1">
            <a:blip r:embed="rId3" cstate="print">
              <a:extLst>
                <a:ext uri="{28A0092B-C50C-407E-A947-70E740481C1C}">
                  <a14:useLocalDpi xmlns:a14="http://schemas.microsoft.com/office/drawing/2010/main" val="0"/>
                </a:ext>
              </a:extLst>
            </a:blip>
            <a:srcRect/>
            <a:stretch>
              <a:fillRect/>
            </a:stretch>
          </p:blipFill>
          <p:spPr>
            <a:xfrm>
              <a:off x="5059949" y="2292223"/>
              <a:ext cx="1998413" cy="1998413"/>
            </a:xfrm>
            <a:prstGeom prst="ellipse">
              <a:avLst/>
            </a:prstGeom>
            <a:effectLst>
              <a:outerShdw blurRad="127000" dist="76200" dir="5400000" algn="t" rotWithShape="0">
                <a:prstClr val="black">
                  <a:alpha val="40000"/>
                </a:prstClr>
              </a:outerShdw>
            </a:effectLst>
          </p:spPr>
        </p:pic>
      </p:grpSp>
      <p:grpSp>
        <p:nvGrpSpPr>
          <p:cNvPr id="4" name="组合 3"/>
          <p:cNvGrpSpPr/>
          <p:nvPr/>
        </p:nvGrpSpPr>
        <p:grpSpPr>
          <a:xfrm>
            <a:off x="8252858" y="2390384"/>
            <a:ext cx="1787242" cy="1787708"/>
            <a:chOff x="8252858" y="2390384"/>
            <a:chExt cx="1787242" cy="1787708"/>
          </a:xfrm>
        </p:grpSpPr>
        <p:sp>
          <p:nvSpPr>
            <p:cNvPr id="41" name="1          _5"/>
            <p:cNvSpPr/>
            <p:nvPr/>
          </p:nvSpPr>
          <p:spPr>
            <a:xfrm>
              <a:off x="8252858" y="2390384"/>
              <a:ext cx="1787242" cy="1787708"/>
            </a:xfrm>
            <a:prstGeom prst="ellipse">
              <a:avLst/>
            </a:prstGeom>
            <a:solidFill>
              <a:srgbClr val="55C0EE"/>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pPr algn="ctr" defTabSz="1450340">
                <a:lnSpc>
                  <a:spcPct val="200000"/>
                </a:lnSpc>
              </a:pPr>
              <a:endParaRPr lang="en-US" sz="1200" dirty="0">
                <a:solidFill>
                  <a:schemeClr val="bg1"/>
                </a:solidFill>
                <a:cs typeface="+mn-ea"/>
              </a:endParaRPr>
            </a:p>
          </p:txBody>
        </p:sp>
        <p:pic>
          <p:nvPicPr>
            <p:cNvPr id="52" name="图片 51"/>
            <p:cNvPicPr>
              <a:picLocks noChangeAspect="1"/>
            </p:cNvPicPr>
            <p:nvPr/>
          </p:nvPicPr>
          <p:blipFill rotWithShape="1">
            <a:blip r:embed="rId4">
              <a:extLst>
                <a:ext uri="{28A0092B-C50C-407E-A947-70E740481C1C}">
                  <a14:useLocalDpi xmlns:a14="http://schemas.microsoft.com/office/drawing/2010/main" val="0"/>
                </a:ext>
              </a:extLst>
            </a:blip>
            <a:srcRect/>
            <a:stretch>
              <a:fillRect/>
            </a:stretch>
          </p:blipFill>
          <p:spPr>
            <a:xfrm>
              <a:off x="8398328" y="2518849"/>
              <a:ext cx="1530777" cy="1530777"/>
            </a:xfrm>
            <a:prstGeom prst="ellipse">
              <a:avLst/>
            </a:prstGeom>
            <a:effectLst>
              <a:outerShdw blurRad="127000" dist="76200" dir="5400000" algn="t" rotWithShape="0">
                <a:prstClr val="black">
                  <a:alpha val="40000"/>
                </a:prstClr>
              </a:outerShdw>
            </a:effectLst>
          </p:spPr>
        </p:pic>
      </p:grpSp>
      <p:grpSp>
        <p:nvGrpSpPr>
          <p:cNvPr id="2" name="组合 1"/>
          <p:cNvGrpSpPr/>
          <p:nvPr/>
        </p:nvGrpSpPr>
        <p:grpSpPr>
          <a:xfrm>
            <a:off x="2157334" y="2390384"/>
            <a:ext cx="1787242" cy="1787708"/>
            <a:chOff x="2157334" y="2390384"/>
            <a:chExt cx="1787242" cy="1787708"/>
          </a:xfrm>
        </p:grpSpPr>
        <p:sp>
          <p:nvSpPr>
            <p:cNvPr id="40" name="1          _4"/>
            <p:cNvSpPr/>
            <p:nvPr/>
          </p:nvSpPr>
          <p:spPr>
            <a:xfrm>
              <a:off x="2157334" y="2390384"/>
              <a:ext cx="1787242" cy="1787708"/>
            </a:xfrm>
            <a:prstGeom prst="ellipse">
              <a:avLst/>
            </a:prstGeom>
            <a:solidFill>
              <a:srgbClr val="55C0EE"/>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pPr algn="ctr" defTabSz="1450340">
                <a:lnSpc>
                  <a:spcPct val="200000"/>
                </a:lnSpc>
              </a:pPr>
              <a:endParaRPr lang="en-US" sz="1200" dirty="0">
                <a:solidFill>
                  <a:schemeClr val="bg1"/>
                </a:solidFill>
                <a:cs typeface="+mn-ea"/>
              </a:endParaRPr>
            </a:p>
          </p:txBody>
        </p:sp>
        <p:pic>
          <p:nvPicPr>
            <p:cNvPr id="53" name="图片 52"/>
            <p:cNvPicPr>
              <a:picLocks noChangeAspect="1"/>
            </p:cNvPicPr>
            <p:nvPr/>
          </p:nvPicPr>
          <p:blipFill rotWithShape="1">
            <a:blip r:embed="rId5" cstate="print">
              <a:extLst>
                <a:ext uri="{28A0092B-C50C-407E-A947-70E740481C1C}">
                  <a14:useLocalDpi xmlns:a14="http://schemas.microsoft.com/office/drawing/2010/main" val="0"/>
                </a:ext>
              </a:extLst>
            </a:blip>
            <a:srcRect/>
            <a:stretch>
              <a:fillRect/>
            </a:stretch>
          </p:blipFill>
          <p:spPr>
            <a:xfrm>
              <a:off x="2271012" y="2503810"/>
              <a:ext cx="1559884" cy="1559884"/>
            </a:xfrm>
            <a:prstGeom prst="ellipse">
              <a:avLst/>
            </a:prstGeom>
            <a:effectLst>
              <a:outerShdw blurRad="127000" dist="76200" dir="5400000" algn="t" rotWithShape="0">
                <a:prstClr val="black">
                  <a:alpha val="40000"/>
                </a:prstClr>
              </a:outerShdw>
            </a:effectLst>
          </p:spPr>
        </p:pic>
      </p:gr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3">
                                            <p:txEl>
                                              <p:pRg st="0" end="0"/>
                                            </p:txEl>
                                          </p:spTgt>
                                        </p:tgtEl>
                                        <p:attrNameLst>
                                          <p:attrName>style.visibility</p:attrName>
                                        </p:attrNameLst>
                                      </p:cBhvr>
                                      <p:to>
                                        <p:strVal val="visible"/>
                                      </p:to>
                                    </p:set>
                                    <p:animEffect transition="in" filter="fade">
                                      <p:cBhvr>
                                        <p:cTn id="7" dur="1000"/>
                                        <p:tgtEl>
                                          <p:spTgt spid="43">
                                            <p:txEl>
                                              <p:pRg st="0" end="0"/>
                                            </p:txEl>
                                          </p:spTgt>
                                        </p:tgtEl>
                                      </p:cBhvr>
                                    </p:animEffect>
                                    <p:anim calcmode="lin" valueType="num">
                                      <p:cBhvr>
                                        <p:cTn id="8"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44">
                                            <p:txEl>
                                              <p:pRg st="0" end="0"/>
                                            </p:txEl>
                                          </p:spTgt>
                                        </p:tgtEl>
                                        <p:attrNameLst>
                                          <p:attrName>style.visibility</p:attrName>
                                        </p:attrNameLst>
                                      </p:cBhvr>
                                      <p:to>
                                        <p:strVal val="visible"/>
                                      </p:to>
                                    </p:set>
                                    <p:anim calcmode="lin" valueType="num">
                                      <p:cBhvr>
                                        <p:cTn id="13" dur="500" fill="hold"/>
                                        <p:tgtEl>
                                          <p:spTgt spid="4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44">
                                            <p:txEl>
                                              <p:pRg st="0" end="0"/>
                                            </p:txEl>
                                          </p:spTgt>
                                        </p:tgtEl>
                                        <p:attrNameLst>
                                          <p:attrName>ppt_y</p:attrName>
                                        </p:attrNameLst>
                                      </p:cBhvr>
                                      <p:tavLst>
                                        <p:tav tm="0">
                                          <p:val>
                                            <p:strVal val="#ppt_y"/>
                                          </p:val>
                                        </p:tav>
                                        <p:tav tm="100000">
                                          <p:val>
                                            <p:strVal val="#ppt_y"/>
                                          </p:val>
                                        </p:tav>
                                      </p:tavLst>
                                    </p:anim>
                                    <p:anim calcmode="lin" valueType="num">
                                      <p:cBhvr>
                                        <p:cTn id="15" dur="500" fill="hold"/>
                                        <p:tgtEl>
                                          <p:spTgt spid="4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4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44">
                                            <p:txEl>
                                              <p:pRg st="0" end="0"/>
                                            </p:txEl>
                                          </p:spTgt>
                                        </p:tgtEl>
                                      </p:cBhvr>
                                    </p:animEffect>
                                  </p:childTnLst>
                                </p:cTn>
                              </p:par>
                            </p:childTnLst>
                          </p:cTn>
                        </p:par>
                        <p:par>
                          <p:cTn id="18" fill="hold">
                            <p:stCondLst>
                              <p:cond delay="4900"/>
                            </p:stCondLst>
                            <p:childTnLst>
                              <p:par>
                                <p:cTn id="19" presetID="52"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Scale>
                                      <p:cBhvr>
                                        <p:cTn id="21"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2"/>
                                        </p:tgtEl>
                                        <p:attrNameLst>
                                          <p:attrName>ppt_x</p:attrName>
                                          <p:attrName>ppt_y</p:attrName>
                                        </p:attrNameLst>
                                      </p:cBhvr>
                                    </p:animMotion>
                                    <p:animEffect transition="in" filter="fade">
                                      <p:cBhvr>
                                        <p:cTn id="23" dur="1000"/>
                                        <p:tgtEl>
                                          <p:spTgt spid="2"/>
                                        </p:tgtEl>
                                      </p:cBhvr>
                                    </p:animEffect>
                                  </p:childTnLst>
                                </p:cTn>
                              </p:par>
                            </p:childTnLst>
                          </p:cTn>
                        </p:par>
                        <p:par>
                          <p:cTn id="24" fill="hold">
                            <p:stCondLst>
                              <p:cond delay="5900"/>
                            </p:stCondLst>
                            <p:childTnLst>
                              <p:par>
                                <p:cTn id="25" presetID="5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Scale>
                                      <p:cBhvr>
                                        <p:cTn id="27"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3"/>
                                        </p:tgtEl>
                                        <p:attrNameLst>
                                          <p:attrName>ppt_x</p:attrName>
                                          <p:attrName>ppt_y</p:attrName>
                                        </p:attrNameLst>
                                      </p:cBhvr>
                                    </p:animMotion>
                                    <p:animEffect transition="in" filter="fade">
                                      <p:cBhvr>
                                        <p:cTn id="29" dur="1000"/>
                                        <p:tgtEl>
                                          <p:spTgt spid="3"/>
                                        </p:tgtEl>
                                      </p:cBhvr>
                                    </p:animEffect>
                                  </p:childTnLst>
                                </p:cTn>
                              </p:par>
                            </p:childTnLst>
                          </p:cTn>
                        </p:par>
                        <p:par>
                          <p:cTn id="30" fill="hold">
                            <p:stCondLst>
                              <p:cond delay="6900"/>
                            </p:stCondLst>
                            <p:childTnLst>
                              <p:par>
                                <p:cTn id="31" presetID="52" presetClass="entr" presetSubtype="0" fill="hold" nodeType="afterEffect">
                                  <p:stCondLst>
                                    <p:cond delay="0"/>
                                  </p:stCondLst>
                                  <p:childTnLst>
                                    <p:set>
                                      <p:cBhvr>
                                        <p:cTn id="32" dur="1" fill="hold">
                                          <p:stCondLst>
                                            <p:cond delay="0"/>
                                          </p:stCondLst>
                                        </p:cTn>
                                        <p:tgtEl>
                                          <p:spTgt spid="4"/>
                                        </p:tgtEl>
                                        <p:attrNameLst>
                                          <p:attrName>style.visibility</p:attrName>
                                        </p:attrNameLst>
                                      </p:cBhvr>
                                      <p:to>
                                        <p:strVal val="visible"/>
                                      </p:to>
                                    </p:set>
                                    <p:animScale>
                                      <p:cBhvr>
                                        <p:cTn id="33"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4" dur="1000" decel="50000" fill="hold">
                                          <p:stCondLst>
                                            <p:cond delay="0"/>
                                          </p:stCondLst>
                                        </p:cTn>
                                        <p:tgtEl>
                                          <p:spTgt spid="4"/>
                                        </p:tgtEl>
                                        <p:attrNameLst>
                                          <p:attrName>ppt_x</p:attrName>
                                          <p:attrName>ppt_y</p:attrName>
                                        </p:attrNameLst>
                                      </p:cBhvr>
                                    </p:animMotion>
                                    <p:animEffect transition="in" filter="fade">
                                      <p:cBhvr>
                                        <p:cTn id="35" dur="1000"/>
                                        <p:tgtEl>
                                          <p:spTgt spid="4"/>
                                        </p:tgtEl>
                                      </p:cBhvr>
                                    </p:animEffect>
                                  </p:childTnLst>
                                </p:cTn>
                              </p:par>
                            </p:childTnLst>
                          </p:cTn>
                        </p:par>
                        <p:par>
                          <p:cTn id="36" fill="hold">
                            <p:stCondLst>
                              <p:cond delay="7900"/>
                            </p:stCondLst>
                            <p:childTnLst>
                              <p:par>
                                <p:cTn id="37" presetID="42" presetClass="entr" presetSubtype="0"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fade">
                                      <p:cBhvr>
                                        <p:cTn id="39" dur="1000"/>
                                        <p:tgtEl>
                                          <p:spTgt spid="47"/>
                                        </p:tgtEl>
                                      </p:cBhvr>
                                    </p:animEffect>
                                    <p:anim calcmode="lin" valueType="num">
                                      <p:cBhvr>
                                        <p:cTn id="40" dur="1000" fill="hold"/>
                                        <p:tgtEl>
                                          <p:spTgt spid="47"/>
                                        </p:tgtEl>
                                        <p:attrNameLst>
                                          <p:attrName>ppt_x</p:attrName>
                                        </p:attrNameLst>
                                      </p:cBhvr>
                                      <p:tavLst>
                                        <p:tav tm="0">
                                          <p:val>
                                            <p:strVal val="#ppt_x"/>
                                          </p:val>
                                        </p:tav>
                                        <p:tav tm="100000">
                                          <p:val>
                                            <p:strVal val="#ppt_x"/>
                                          </p:val>
                                        </p:tav>
                                      </p:tavLst>
                                    </p:anim>
                                    <p:anim calcmode="lin" valueType="num">
                                      <p:cBhvr>
                                        <p:cTn id="41" dur="1000" fill="hold"/>
                                        <p:tgtEl>
                                          <p:spTgt spid="47"/>
                                        </p:tgtEl>
                                        <p:attrNameLst>
                                          <p:attrName>ppt_y</p:attrName>
                                        </p:attrNameLst>
                                      </p:cBhvr>
                                      <p:tavLst>
                                        <p:tav tm="0">
                                          <p:val>
                                            <p:strVal val="#ppt_y+.1"/>
                                          </p:val>
                                        </p:tav>
                                        <p:tav tm="100000">
                                          <p:val>
                                            <p:strVal val="#ppt_y"/>
                                          </p:val>
                                        </p:tav>
                                      </p:tavLst>
                                    </p:anim>
                                  </p:childTnLst>
                                </p:cTn>
                              </p:par>
                            </p:childTnLst>
                          </p:cTn>
                        </p:par>
                        <p:par>
                          <p:cTn id="42" fill="hold">
                            <p:stCondLst>
                              <p:cond delay="8900"/>
                            </p:stCondLst>
                            <p:childTnLst>
                              <p:par>
                                <p:cTn id="43" presetID="42" presetClass="entr" presetSubtype="0"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fade">
                                      <p:cBhvr>
                                        <p:cTn id="45" dur="1000"/>
                                        <p:tgtEl>
                                          <p:spTgt spid="48"/>
                                        </p:tgtEl>
                                      </p:cBhvr>
                                    </p:animEffect>
                                    <p:anim calcmode="lin" valueType="num">
                                      <p:cBhvr>
                                        <p:cTn id="46" dur="1000" fill="hold"/>
                                        <p:tgtEl>
                                          <p:spTgt spid="48"/>
                                        </p:tgtEl>
                                        <p:attrNameLst>
                                          <p:attrName>ppt_x</p:attrName>
                                        </p:attrNameLst>
                                      </p:cBhvr>
                                      <p:tavLst>
                                        <p:tav tm="0">
                                          <p:val>
                                            <p:strVal val="#ppt_x"/>
                                          </p:val>
                                        </p:tav>
                                        <p:tav tm="100000">
                                          <p:val>
                                            <p:strVal val="#ppt_x"/>
                                          </p:val>
                                        </p:tav>
                                      </p:tavLst>
                                    </p:anim>
                                    <p:anim calcmode="lin" valueType="num">
                                      <p:cBhvr>
                                        <p:cTn id="47" dur="1000" fill="hold"/>
                                        <p:tgtEl>
                                          <p:spTgt spid="48"/>
                                        </p:tgtEl>
                                        <p:attrNameLst>
                                          <p:attrName>ppt_y</p:attrName>
                                        </p:attrNameLst>
                                      </p:cBhvr>
                                      <p:tavLst>
                                        <p:tav tm="0">
                                          <p:val>
                                            <p:strVal val="#ppt_y+.1"/>
                                          </p:val>
                                        </p:tav>
                                        <p:tav tm="100000">
                                          <p:val>
                                            <p:strVal val="#ppt_y"/>
                                          </p:val>
                                        </p:tav>
                                      </p:tavLst>
                                    </p:anim>
                                  </p:childTnLst>
                                </p:cTn>
                              </p:par>
                            </p:childTnLst>
                          </p:cTn>
                        </p:par>
                        <p:par>
                          <p:cTn id="48" fill="hold">
                            <p:stCondLst>
                              <p:cond delay="9900"/>
                            </p:stCondLst>
                            <p:childTnLst>
                              <p:par>
                                <p:cTn id="49" presetID="42" presetClass="entr" presetSubtype="0"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Effect transition="in" filter="fade">
                                      <p:cBhvr>
                                        <p:cTn id="51" dur="1000"/>
                                        <p:tgtEl>
                                          <p:spTgt spid="49"/>
                                        </p:tgtEl>
                                      </p:cBhvr>
                                    </p:animEffect>
                                    <p:anim calcmode="lin" valueType="num">
                                      <p:cBhvr>
                                        <p:cTn id="52" dur="1000" fill="hold"/>
                                        <p:tgtEl>
                                          <p:spTgt spid="49"/>
                                        </p:tgtEl>
                                        <p:attrNameLst>
                                          <p:attrName>ppt_x</p:attrName>
                                        </p:attrNameLst>
                                      </p:cBhvr>
                                      <p:tavLst>
                                        <p:tav tm="0">
                                          <p:val>
                                            <p:strVal val="#ppt_x"/>
                                          </p:val>
                                        </p:tav>
                                        <p:tav tm="100000">
                                          <p:val>
                                            <p:strVal val="#ppt_x"/>
                                          </p:val>
                                        </p:tav>
                                      </p:tavLst>
                                    </p:anim>
                                    <p:anim calcmode="lin" valueType="num">
                                      <p:cBhvr>
                                        <p:cTn id="5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build="p"/>
      <p:bldP spid="44" grpId="0" build="p"/>
      <p:bldP spid="47" grpId="0"/>
      <p:bldP spid="48" grpId="0"/>
      <p:bldP spid="4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1          _1"/>
          <p:cNvSpPr>
            <a:spLocks noGrp="1"/>
          </p:cNvSpPr>
          <p:nvPr>
            <p:ph type="body" sz="quarter" idx="13"/>
          </p:nvPr>
        </p:nvSpPr>
        <p:spPr>
          <a:xfrm>
            <a:off x="622300" y="330200"/>
            <a:ext cx="7886700" cy="431800"/>
          </a:xfrm>
        </p:spPr>
        <p:txBody>
          <a:bodyPr>
            <a:normAutofit fontScale="92500" lnSpcReduction="10000"/>
          </a:bodyPr>
          <a:lstStyle/>
          <a:p>
            <a:r>
              <a:rPr lang="zh-CN" altLang="en-US" dirty="0"/>
              <a:t>工作联系</a:t>
            </a:r>
          </a:p>
        </p:txBody>
      </p:sp>
      <p:sp>
        <p:nvSpPr>
          <p:cNvPr id="44" name="1          _2"/>
          <p:cNvSpPr>
            <a:spLocks noGrp="1"/>
          </p:cNvSpPr>
          <p:nvPr>
            <p:ph type="body" sz="quarter" idx="14"/>
          </p:nvPr>
        </p:nvSpPr>
        <p:spPr>
          <a:xfrm>
            <a:off x="622300" y="685800"/>
            <a:ext cx="7886700" cy="304800"/>
          </a:xfrm>
        </p:spPr>
        <p:txBody>
          <a:bodyPr>
            <a:normAutofit lnSpcReduction="10000"/>
          </a:bodyPr>
          <a:lstStyle/>
          <a:p>
            <a:r>
              <a:rPr lang="en-US" altLang="zh-CN" dirty="0"/>
              <a:t>Click here to edit the content you want to recommend that you use the</a:t>
            </a:r>
            <a:endParaRPr lang="zh-CN" altLang="en-US" dirty="0"/>
          </a:p>
        </p:txBody>
      </p:sp>
      <p:sp>
        <p:nvSpPr>
          <p:cNvPr id="39" name="圆角矩形 38"/>
          <p:cNvSpPr/>
          <p:nvPr/>
        </p:nvSpPr>
        <p:spPr>
          <a:xfrm>
            <a:off x="977786" y="1860157"/>
            <a:ext cx="2242009" cy="3724721"/>
          </a:xfrm>
          <a:prstGeom prst="roundRect">
            <a:avLst>
              <a:gd name="adj" fmla="val 6343"/>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0" name="图片 39"/>
          <p:cNvPicPr>
            <a:picLocks noChangeAspect="1"/>
          </p:cNvPicPr>
          <p:nvPr/>
        </p:nvPicPr>
        <p:blipFill rotWithShape="1">
          <a:blip r:embed="rId3" cstate="print">
            <a:extLst>
              <a:ext uri="{28A0092B-C50C-407E-A947-70E740481C1C}">
                <a14:useLocalDpi xmlns:a14="http://schemas.microsoft.com/office/drawing/2010/main" val="0"/>
              </a:ext>
            </a:extLst>
          </a:blip>
          <a:srcRect/>
          <a:stretch>
            <a:fillRect/>
          </a:stretch>
        </p:blipFill>
        <p:spPr>
          <a:xfrm>
            <a:off x="1462115" y="2265694"/>
            <a:ext cx="1273351" cy="1273351"/>
          </a:xfrm>
          <a:prstGeom prst="ellipse">
            <a:avLst/>
          </a:prstGeom>
          <a:effectLst>
            <a:outerShdw blurRad="127000" dist="76200" dir="5400000" algn="t" rotWithShape="0">
              <a:prstClr val="black">
                <a:alpha val="40000"/>
              </a:prstClr>
            </a:outerShdw>
          </a:effectLst>
        </p:spPr>
      </p:pic>
      <p:sp>
        <p:nvSpPr>
          <p:cNvPr id="41" name="圆角矩形 40"/>
          <p:cNvSpPr/>
          <p:nvPr/>
        </p:nvSpPr>
        <p:spPr>
          <a:xfrm>
            <a:off x="3651131" y="1860157"/>
            <a:ext cx="2242009" cy="3724721"/>
          </a:xfrm>
          <a:prstGeom prst="roundRect">
            <a:avLst>
              <a:gd name="adj" fmla="val 6343"/>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2" name="图片 41"/>
          <p:cNvPicPr>
            <a:picLocks noChangeAspect="1"/>
          </p:cNvPicPr>
          <p:nvPr/>
        </p:nvPicPr>
        <p:blipFill rotWithShape="1">
          <a:blip r:embed="rId4" cstate="print">
            <a:extLst>
              <a:ext uri="{28A0092B-C50C-407E-A947-70E740481C1C}">
                <a14:useLocalDpi xmlns:a14="http://schemas.microsoft.com/office/drawing/2010/main" val="0"/>
              </a:ext>
            </a:extLst>
          </a:blip>
          <a:srcRect/>
          <a:stretch>
            <a:fillRect/>
          </a:stretch>
        </p:blipFill>
        <p:spPr>
          <a:xfrm>
            <a:off x="4135460" y="2265694"/>
            <a:ext cx="1273351" cy="1273351"/>
          </a:xfrm>
          <a:prstGeom prst="ellipse">
            <a:avLst/>
          </a:prstGeom>
          <a:effectLst>
            <a:outerShdw blurRad="127000" dist="76200" dir="5400000" algn="t" rotWithShape="0">
              <a:prstClr val="black">
                <a:alpha val="40000"/>
              </a:prstClr>
            </a:outerShdw>
          </a:effectLst>
        </p:spPr>
      </p:pic>
      <p:sp>
        <p:nvSpPr>
          <p:cNvPr id="45" name="圆角矩形 44"/>
          <p:cNvSpPr/>
          <p:nvPr/>
        </p:nvSpPr>
        <p:spPr>
          <a:xfrm>
            <a:off x="6293373" y="1860157"/>
            <a:ext cx="2242009" cy="3724721"/>
          </a:xfrm>
          <a:prstGeom prst="roundRect">
            <a:avLst>
              <a:gd name="adj" fmla="val 6343"/>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6" name="图片 45"/>
          <p:cNvPicPr>
            <a:picLocks noChangeAspect="1"/>
          </p:cNvPicPr>
          <p:nvPr/>
        </p:nvPicPr>
        <p:blipFill rotWithShape="1">
          <a:blip r:embed="rId5" cstate="print">
            <a:extLst>
              <a:ext uri="{28A0092B-C50C-407E-A947-70E740481C1C}">
                <a14:useLocalDpi xmlns:a14="http://schemas.microsoft.com/office/drawing/2010/main" val="0"/>
              </a:ext>
            </a:extLst>
          </a:blip>
          <a:srcRect/>
          <a:stretch>
            <a:fillRect/>
          </a:stretch>
        </p:blipFill>
        <p:spPr>
          <a:xfrm>
            <a:off x="6696526" y="2265694"/>
            <a:ext cx="1273351" cy="1273351"/>
          </a:xfrm>
          <a:prstGeom prst="ellipse">
            <a:avLst/>
          </a:prstGeom>
          <a:effectLst>
            <a:outerShdw blurRad="127000" dist="76200" dir="5400000" algn="t" rotWithShape="0">
              <a:prstClr val="black">
                <a:alpha val="40000"/>
              </a:prstClr>
            </a:outerShdw>
          </a:effectLst>
        </p:spPr>
      </p:pic>
      <p:sp>
        <p:nvSpPr>
          <p:cNvPr id="47" name="圆角矩形 46"/>
          <p:cNvSpPr/>
          <p:nvPr/>
        </p:nvSpPr>
        <p:spPr>
          <a:xfrm>
            <a:off x="8921548" y="1860157"/>
            <a:ext cx="2242009" cy="3724721"/>
          </a:xfrm>
          <a:prstGeom prst="roundRect">
            <a:avLst>
              <a:gd name="adj" fmla="val 6343"/>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8" name="图片 47"/>
          <p:cNvPicPr>
            <a:picLocks noChangeAspect="1"/>
          </p:cNvPicPr>
          <p:nvPr/>
        </p:nvPicPr>
        <p:blipFill rotWithShape="1">
          <a:blip r:embed="rId6">
            <a:extLst>
              <a:ext uri="{28A0092B-C50C-407E-A947-70E740481C1C}">
                <a14:useLocalDpi xmlns:a14="http://schemas.microsoft.com/office/drawing/2010/main" val="0"/>
              </a:ext>
            </a:extLst>
          </a:blip>
          <a:srcRect/>
          <a:stretch>
            <a:fillRect/>
          </a:stretch>
        </p:blipFill>
        <p:spPr>
          <a:xfrm>
            <a:off x="9412453" y="2265694"/>
            <a:ext cx="1273351" cy="1273351"/>
          </a:xfrm>
          <a:prstGeom prst="ellipse">
            <a:avLst/>
          </a:prstGeom>
          <a:effectLst>
            <a:outerShdw blurRad="127000" dist="76200" dir="5400000" algn="t" rotWithShape="0">
              <a:prstClr val="black">
                <a:alpha val="40000"/>
              </a:prstClr>
            </a:outerShdw>
          </a:effectLst>
        </p:spPr>
      </p:pic>
      <p:grpSp>
        <p:nvGrpSpPr>
          <p:cNvPr id="3" name="组合 2"/>
          <p:cNvGrpSpPr/>
          <p:nvPr/>
        </p:nvGrpSpPr>
        <p:grpSpPr>
          <a:xfrm>
            <a:off x="873950" y="3902654"/>
            <a:ext cx="2471556" cy="1606792"/>
            <a:chOff x="873950" y="3902654"/>
            <a:chExt cx="2471556" cy="1606792"/>
          </a:xfrm>
        </p:grpSpPr>
        <p:sp>
          <p:nvSpPr>
            <p:cNvPr id="50" name="文本框 29"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p:cNvSpPr txBox="1">
              <a:spLocks noChangeArrowheads="1"/>
            </p:cNvSpPr>
            <p:nvPr/>
          </p:nvSpPr>
          <p:spPr bwMode="auto">
            <a:xfrm>
              <a:off x="1732538" y="3902654"/>
              <a:ext cx="72327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Arial" panose="020B0604020202020204" pitchFamily="34" charset="0"/>
                  <a:ea typeface="微软雅黑" panose="020B0503020204020204" pitchFamily="34" charset="-122"/>
                </a:defRPr>
              </a:lvl1pPr>
              <a:lvl2pPr marL="742950" indent="-285750">
                <a:defRPr sz="1300">
                  <a:solidFill>
                    <a:schemeClr val="tx1"/>
                  </a:solidFill>
                  <a:latin typeface="Arial" panose="020B0604020202020204" pitchFamily="34" charset="0"/>
                  <a:ea typeface="微软雅黑" panose="020B0503020204020204" pitchFamily="34" charset="-122"/>
                </a:defRPr>
              </a:lvl2pPr>
              <a:lvl3pPr marL="1143000" indent="-228600">
                <a:defRPr sz="1300">
                  <a:solidFill>
                    <a:schemeClr val="tx1"/>
                  </a:solidFill>
                  <a:latin typeface="Arial" panose="020B0604020202020204" pitchFamily="34" charset="0"/>
                  <a:ea typeface="微软雅黑" panose="020B0503020204020204" pitchFamily="34" charset="-122"/>
                </a:defRPr>
              </a:lvl3pPr>
              <a:lvl4pPr marL="1600200" indent="-228600">
                <a:defRPr sz="1300">
                  <a:solidFill>
                    <a:schemeClr val="tx1"/>
                  </a:solidFill>
                  <a:latin typeface="Arial" panose="020B0604020202020204" pitchFamily="34" charset="0"/>
                  <a:ea typeface="微软雅黑" panose="020B0503020204020204" pitchFamily="34" charset="-122"/>
                </a:defRPr>
              </a:lvl4pPr>
              <a:lvl5pPr marL="2057400" indent="-228600">
                <a:defRPr sz="1300">
                  <a:solidFill>
                    <a:schemeClr val="tx1"/>
                  </a:solidFill>
                  <a:latin typeface="Arial" panose="020B0604020202020204" pitchFamily="34" charset="0"/>
                  <a:ea typeface="微软雅黑" panose="020B0503020204020204" pitchFamily="34" charset="-122"/>
                </a:defRPr>
              </a:lvl5pPr>
              <a:lvl6pPr marL="25146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6pPr>
              <a:lvl7pPr marL="29718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7pPr>
              <a:lvl8pPr marL="34290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8pPr>
              <a:lvl9pPr marL="38862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9pPr>
            </a:lstStyle>
            <a:p>
              <a:pPr algn="ctr"/>
              <a:r>
                <a:rPr lang="zh-CN" altLang="en-US" sz="1400" b="1" dirty="0">
                  <a:solidFill>
                    <a:srgbClr val="116CB2"/>
                  </a:solidFill>
                  <a:latin typeface="微软雅黑" panose="020B0503020204020204" pitchFamily="34" charset="-122"/>
                </a:rPr>
                <a:t>王某某</a:t>
              </a:r>
            </a:p>
          </p:txBody>
        </p:sp>
        <p:sp>
          <p:nvSpPr>
            <p:cNvPr id="51" name="Content Placeholder 2"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p:cNvSpPr txBox="1"/>
            <p:nvPr/>
          </p:nvSpPr>
          <p:spPr bwMode="auto">
            <a:xfrm>
              <a:off x="873950" y="4474438"/>
              <a:ext cx="2471556" cy="1035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Arial" panose="020B0604020202020204" pitchFamily="34" charset="0"/>
                  <a:ea typeface="微软雅黑" panose="020B0503020204020204" pitchFamily="34" charset="-122"/>
                </a:defRPr>
              </a:lvl1pPr>
              <a:lvl2pPr marL="457200">
                <a:defRPr sz="1300">
                  <a:solidFill>
                    <a:schemeClr val="tx1"/>
                  </a:solidFill>
                  <a:latin typeface="Arial" panose="020B0604020202020204" pitchFamily="34" charset="0"/>
                  <a:ea typeface="微软雅黑" panose="020B0503020204020204" pitchFamily="34" charset="-122"/>
                </a:defRPr>
              </a:lvl2pPr>
              <a:lvl3pPr marL="914400">
                <a:defRPr sz="1300">
                  <a:solidFill>
                    <a:schemeClr val="tx1"/>
                  </a:solidFill>
                  <a:latin typeface="Arial" panose="020B0604020202020204" pitchFamily="34" charset="0"/>
                  <a:ea typeface="微软雅黑" panose="020B0503020204020204" pitchFamily="34" charset="-122"/>
                </a:defRPr>
              </a:lvl3pPr>
              <a:lvl4pPr marL="1371600">
                <a:defRPr sz="1300">
                  <a:solidFill>
                    <a:schemeClr val="tx1"/>
                  </a:solidFill>
                  <a:latin typeface="Arial" panose="020B0604020202020204" pitchFamily="34" charset="0"/>
                  <a:ea typeface="微软雅黑" panose="020B0503020204020204" pitchFamily="34" charset="-122"/>
                </a:defRPr>
              </a:lvl4pPr>
              <a:lvl5pPr marL="1828800">
                <a:defRPr sz="1300">
                  <a:solidFill>
                    <a:schemeClr val="tx1"/>
                  </a:solidFill>
                  <a:latin typeface="Arial" panose="020B0604020202020204" pitchFamily="34" charset="0"/>
                  <a:ea typeface="微软雅黑" panose="020B0503020204020204" pitchFamily="34" charset="-122"/>
                </a:defRPr>
              </a:lvl5pPr>
              <a:lvl6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6pPr>
              <a:lvl7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7pPr>
              <a:lvl8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8pPr>
              <a:lvl9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9pPr>
            </a:lstStyle>
            <a:p>
              <a:pPr algn="ctr">
                <a:lnSpc>
                  <a:spcPct val="150000"/>
                </a:lnSpc>
              </a:pPr>
              <a:r>
                <a:rPr lang="en-US" altLang="zh-CN" sz="900" dirty="0">
                  <a:solidFill>
                    <a:schemeClr val="tx1">
                      <a:lumMod val="75000"/>
                      <a:lumOff val="25000"/>
                    </a:schemeClr>
                  </a:solidFill>
                  <a:latin typeface="微软雅黑" panose="020B0503020204020204" pitchFamily="34" charset="-122"/>
                </a:rPr>
                <a:t>138-1472-XXXX</a:t>
              </a:r>
            </a:p>
          </p:txBody>
        </p:sp>
        <p:cxnSp>
          <p:nvCxnSpPr>
            <p:cNvPr id="52" name="直接连接符 51"/>
            <p:cNvCxnSpPr/>
            <p:nvPr/>
          </p:nvCxnSpPr>
          <p:spPr>
            <a:xfrm>
              <a:off x="1987011" y="4362138"/>
              <a:ext cx="2198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4" name="组合 3"/>
          <p:cNvGrpSpPr/>
          <p:nvPr/>
        </p:nvGrpSpPr>
        <p:grpSpPr>
          <a:xfrm>
            <a:off x="3556524" y="3888833"/>
            <a:ext cx="2471556" cy="1634920"/>
            <a:chOff x="3556524" y="3888833"/>
            <a:chExt cx="2471556" cy="1634920"/>
          </a:xfrm>
        </p:grpSpPr>
        <p:sp>
          <p:nvSpPr>
            <p:cNvPr id="54" name="文本框 29"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p:cNvSpPr txBox="1">
              <a:spLocks noChangeArrowheads="1"/>
            </p:cNvSpPr>
            <p:nvPr/>
          </p:nvSpPr>
          <p:spPr bwMode="auto">
            <a:xfrm>
              <a:off x="4415112" y="3888833"/>
              <a:ext cx="72327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Arial" panose="020B0604020202020204" pitchFamily="34" charset="0"/>
                  <a:ea typeface="微软雅黑" panose="020B0503020204020204" pitchFamily="34" charset="-122"/>
                </a:defRPr>
              </a:lvl1pPr>
              <a:lvl2pPr marL="742950" indent="-285750">
                <a:defRPr sz="1300">
                  <a:solidFill>
                    <a:schemeClr val="tx1"/>
                  </a:solidFill>
                  <a:latin typeface="Arial" panose="020B0604020202020204" pitchFamily="34" charset="0"/>
                  <a:ea typeface="微软雅黑" panose="020B0503020204020204" pitchFamily="34" charset="-122"/>
                </a:defRPr>
              </a:lvl2pPr>
              <a:lvl3pPr marL="1143000" indent="-228600">
                <a:defRPr sz="1300">
                  <a:solidFill>
                    <a:schemeClr val="tx1"/>
                  </a:solidFill>
                  <a:latin typeface="Arial" panose="020B0604020202020204" pitchFamily="34" charset="0"/>
                  <a:ea typeface="微软雅黑" panose="020B0503020204020204" pitchFamily="34" charset="-122"/>
                </a:defRPr>
              </a:lvl3pPr>
              <a:lvl4pPr marL="1600200" indent="-228600">
                <a:defRPr sz="1300">
                  <a:solidFill>
                    <a:schemeClr val="tx1"/>
                  </a:solidFill>
                  <a:latin typeface="Arial" panose="020B0604020202020204" pitchFamily="34" charset="0"/>
                  <a:ea typeface="微软雅黑" panose="020B0503020204020204" pitchFamily="34" charset="-122"/>
                </a:defRPr>
              </a:lvl4pPr>
              <a:lvl5pPr marL="2057400" indent="-228600">
                <a:defRPr sz="1300">
                  <a:solidFill>
                    <a:schemeClr val="tx1"/>
                  </a:solidFill>
                  <a:latin typeface="Arial" panose="020B0604020202020204" pitchFamily="34" charset="0"/>
                  <a:ea typeface="微软雅黑" panose="020B0503020204020204" pitchFamily="34" charset="-122"/>
                </a:defRPr>
              </a:lvl5pPr>
              <a:lvl6pPr marL="25146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6pPr>
              <a:lvl7pPr marL="29718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7pPr>
              <a:lvl8pPr marL="34290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8pPr>
              <a:lvl9pPr marL="38862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9pPr>
            </a:lstStyle>
            <a:p>
              <a:pPr algn="ctr"/>
              <a:r>
                <a:rPr lang="zh-CN" altLang="en-US" sz="1400" b="1" dirty="0">
                  <a:solidFill>
                    <a:srgbClr val="116CB2"/>
                  </a:solidFill>
                  <a:latin typeface="微软雅黑" panose="020B0503020204020204" pitchFamily="34" charset="-122"/>
                </a:rPr>
                <a:t>赵某某</a:t>
              </a:r>
            </a:p>
          </p:txBody>
        </p:sp>
        <p:sp>
          <p:nvSpPr>
            <p:cNvPr id="55" name="Content Placeholder 2"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p:cNvSpPr txBox="1"/>
            <p:nvPr/>
          </p:nvSpPr>
          <p:spPr bwMode="auto">
            <a:xfrm>
              <a:off x="3556524" y="4488745"/>
              <a:ext cx="2471556" cy="1035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Arial" panose="020B0604020202020204" pitchFamily="34" charset="0"/>
                  <a:ea typeface="微软雅黑" panose="020B0503020204020204" pitchFamily="34" charset="-122"/>
                </a:defRPr>
              </a:lvl1pPr>
              <a:lvl2pPr marL="457200">
                <a:defRPr sz="1300">
                  <a:solidFill>
                    <a:schemeClr val="tx1"/>
                  </a:solidFill>
                  <a:latin typeface="Arial" panose="020B0604020202020204" pitchFamily="34" charset="0"/>
                  <a:ea typeface="微软雅黑" panose="020B0503020204020204" pitchFamily="34" charset="-122"/>
                </a:defRPr>
              </a:lvl2pPr>
              <a:lvl3pPr marL="914400">
                <a:defRPr sz="1300">
                  <a:solidFill>
                    <a:schemeClr val="tx1"/>
                  </a:solidFill>
                  <a:latin typeface="Arial" panose="020B0604020202020204" pitchFamily="34" charset="0"/>
                  <a:ea typeface="微软雅黑" panose="020B0503020204020204" pitchFamily="34" charset="-122"/>
                </a:defRPr>
              </a:lvl3pPr>
              <a:lvl4pPr marL="1371600">
                <a:defRPr sz="1300">
                  <a:solidFill>
                    <a:schemeClr val="tx1"/>
                  </a:solidFill>
                  <a:latin typeface="Arial" panose="020B0604020202020204" pitchFamily="34" charset="0"/>
                  <a:ea typeface="微软雅黑" panose="020B0503020204020204" pitchFamily="34" charset="-122"/>
                </a:defRPr>
              </a:lvl4pPr>
              <a:lvl5pPr marL="1828800">
                <a:defRPr sz="1300">
                  <a:solidFill>
                    <a:schemeClr val="tx1"/>
                  </a:solidFill>
                  <a:latin typeface="Arial" panose="020B0604020202020204" pitchFamily="34" charset="0"/>
                  <a:ea typeface="微软雅黑" panose="020B0503020204020204" pitchFamily="34" charset="-122"/>
                </a:defRPr>
              </a:lvl5pPr>
              <a:lvl6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6pPr>
              <a:lvl7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7pPr>
              <a:lvl8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8pPr>
              <a:lvl9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9pPr>
            </a:lstStyle>
            <a:p>
              <a:pPr algn="ctr">
                <a:lnSpc>
                  <a:spcPct val="150000"/>
                </a:lnSpc>
              </a:pPr>
              <a:r>
                <a:rPr lang="en-US" altLang="zh-CN" sz="900" dirty="0">
                  <a:solidFill>
                    <a:schemeClr val="tx1">
                      <a:lumMod val="75000"/>
                      <a:lumOff val="25000"/>
                    </a:schemeClr>
                  </a:solidFill>
                  <a:latin typeface="微软雅黑" panose="020B0503020204020204" pitchFamily="34" charset="-122"/>
                </a:rPr>
                <a:t>138-1472-XXXX</a:t>
              </a:r>
            </a:p>
          </p:txBody>
        </p:sp>
        <p:cxnSp>
          <p:nvCxnSpPr>
            <p:cNvPr id="56" name="直接连接符 55"/>
            <p:cNvCxnSpPr/>
            <p:nvPr/>
          </p:nvCxnSpPr>
          <p:spPr>
            <a:xfrm>
              <a:off x="4669586" y="4376450"/>
              <a:ext cx="2198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5" name="组合 4"/>
          <p:cNvGrpSpPr/>
          <p:nvPr/>
        </p:nvGrpSpPr>
        <p:grpSpPr>
          <a:xfrm>
            <a:off x="6158432" y="3889075"/>
            <a:ext cx="2471556" cy="1634927"/>
            <a:chOff x="6158432" y="3889075"/>
            <a:chExt cx="2471556" cy="1634927"/>
          </a:xfrm>
        </p:grpSpPr>
        <p:sp>
          <p:nvSpPr>
            <p:cNvPr id="58" name="文本框 29"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p:cNvSpPr txBox="1">
              <a:spLocks noChangeArrowheads="1"/>
            </p:cNvSpPr>
            <p:nvPr/>
          </p:nvSpPr>
          <p:spPr bwMode="auto">
            <a:xfrm>
              <a:off x="7017020" y="3889075"/>
              <a:ext cx="72327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Arial" panose="020B0604020202020204" pitchFamily="34" charset="0"/>
                  <a:ea typeface="微软雅黑" panose="020B0503020204020204" pitchFamily="34" charset="-122"/>
                </a:defRPr>
              </a:lvl1pPr>
              <a:lvl2pPr marL="742950" indent="-285750">
                <a:defRPr sz="1300">
                  <a:solidFill>
                    <a:schemeClr val="tx1"/>
                  </a:solidFill>
                  <a:latin typeface="Arial" panose="020B0604020202020204" pitchFamily="34" charset="0"/>
                  <a:ea typeface="微软雅黑" panose="020B0503020204020204" pitchFamily="34" charset="-122"/>
                </a:defRPr>
              </a:lvl2pPr>
              <a:lvl3pPr marL="1143000" indent="-228600">
                <a:defRPr sz="1300">
                  <a:solidFill>
                    <a:schemeClr val="tx1"/>
                  </a:solidFill>
                  <a:latin typeface="Arial" panose="020B0604020202020204" pitchFamily="34" charset="0"/>
                  <a:ea typeface="微软雅黑" panose="020B0503020204020204" pitchFamily="34" charset="-122"/>
                </a:defRPr>
              </a:lvl3pPr>
              <a:lvl4pPr marL="1600200" indent="-228600">
                <a:defRPr sz="1300">
                  <a:solidFill>
                    <a:schemeClr val="tx1"/>
                  </a:solidFill>
                  <a:latin typeface="Arial" panose="020B0604020202020204" pitchFamily="34" charset="0"/>
                  <a:ea typeface="微软雅黑" panose="020B0503020204020204" pitchFamily="34" charset="-122"/>
                </a:defRPr>
              </a:lvl4pPr>
              <a:lvl5pPr marL="2057400" indent="-228600">
                <a:defRPr sz="1300">
                  <a:solidFill>
                    <a:schemeClr val="tx1"/>
                  </a:solidFill>
                  <a:latin typeface="Arial" panose="020B0604020202020204" pitchFamily="34" charset="0"/>
                  <a:ea typeface="微软雅黑" panose="020B0503020204020204" pitchFamily="34" charset="-122"/>
                </a:defRPr>
              </a:lvl5pPr>
              <a:lvl6pPr marL="25146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6pPr>
              <a:lvl7pPr marL="29718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7pPr>
              <a:lvl8pPr marL="34290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8pPr>
              <a:lvl9pPr marL="38862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9pPr>
            </a:lstStyle>
            <a:p>
              <a:pPr algn="ctr"/>
              <a:r>
                <a:rPr lang="zh-CN" altLang="en-US" sz="1400" b="1" dirty="0">
                  <a:solidFill>
                    <a:srgbClr val="116CB2"/>
                  </a:solidFill>
                  <a:latin typeface="微软雅黑" panose="020B0503020204020204" pitchFamily="34" charset="-122"/>
                </a:rPr>
                <a:t>钱某某</a:t>
              </a:r>
            </a:p>
          </p:txBody>
        </p:sp>
        <p:sp>
          <p:nvSpPr>
            <p:cNvPr id="59" name="Content Placeholder 2"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p:cNvSpPr txBox="1"/>
            <p:nvPr/>
          </p:nvSpPr>
          <p:spPr bwMode="auto">
            <a:xfrm>
              <a:off x="6158432" y="4488994"/>
              <a:ext cx="2471556" cy="1035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Arial" panose="020B0604020202020204" pitchFamily="34" charset="0"/>
                  <a:ea typeface="微软雅黑" panose="020B0503020204020204" pitchFamily="34" charset="-122"/>
                </a:defRPr>
              </a:lvl1pPr>
              <a:lvl2pPr marL="457200">
                <a:defRPr sz="1300">
                  <a:solidFill>
                    <a:schemeClr val="tx1"/>
                  </a:solidFill>
                  <a:latin typeface="Arial" panose="020B0604020202020204" pitchFamily="34" charset="0"/>
                  <a:ea typeface="微软雅黑" panose="020B0503020204020204" pitchFamily="34" charset="-122"/>
                </a:defRPr>
              </a:lvl2pPr>
              <a:lvl3pPr marL="914400">
                <a:defRPr sz="1300">
                  <a:solidFill>
                    <a:schemeClr val="tx1"/>
                  </a:solidFill>
                  <a:latin typeface="Arial" panose="020B0604020202020204" pitchFamily="34" charset="0"/>
                  <a:ea typeface="微软雅黑" panose="020B0503020204020204" pitchFamily="34" charset="-122"/>
                </a:defRPr>
              </a:lvl3pPr>
              <a:lvl4pPr marL="1371600">
                <a:defRPr sz="1300">
                  <a:solidFill>
                    <a:schemeClr val="tx1"/>
                  </a:solidFill>
                  <a:latin typeface="Arial" panose="020B0604020202020204" pitchFamily="34" charset="0"/>
                  <a:ea typeface="微软雅黑" panose="020B0503020204020204" pitchFamily="34" charset="-122"/>
                </a:defRPr>
              </a:lvl4pPr>
              <a:lvl5pPr marL="1828800">
                <a:defRPr sz="1300">
                  <a:solidFill>
                    <a:schemeClr val="tx1"/>
                  </a:solidFill>
                  <a:latin typeface="Arial" panose="020B0604020202020204" pitchFamily="34" charset="0"/>
                  <a:ea typeface="微软雅黑" panose="020B0503020204020204" pitchFamily="34" charset="-122"/>
                </a:defRPr>
              </a:lvl5pPr>
              <a:lvl6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6pPr>
              <a:lvl7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7pPr>
              <a:lvl8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8pPr>
              <a:lvl9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9pPr>
            </a:lstStyle>
            <a:p>
              <a:pPr algn="ctr">
                <a:lnSpc>
                  <a:spcPct val="150000"/>
                </a:lnSpc>
              </a:pPr>
              <a:r>
                <a:rPr lang="en-US" altLang="zh-CN" sz="900" dirty="0">
                  <a:solidFill>
                    <a:schemeClr val="tx1">
                      <a:lumMod val="75000"/>
                      <a:lumOff val="25000"/>
                    </a:schemeClr>
                  </a:solidFill>
                  <a:latin typeface="微软雅黑" panose="020B0503020204020204" pitchFamily="34" charset="-122"/>
                </a:rPr>
                <a:t>138-1472-XXXX</a:t>
              </a:r>
            </a:p>
          </p:txBody>
        </p:sp>
        <p:cxnSp>
          <p:nvCxnSpPr>
            <p:cNvPr id="60" name="直接连接符 59"/>
            <p:cNvCxnSpPr/>
            <p:nvPr/>
          </p:nvCxnSpPr>
          <p:spPr>
            <a:xfrm>
              <a:off x="7271494" y="4390762"/>
              <a:ext cx="2198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6" name="组合 5"/>
          <p:cNvGrpSpPr/>
          <p:nvPr/>
        </p:nvGrpSpPr>
        <p:grpSpPr>
          <a:xfrm>
            <a:off x="8716781" y="3875252"/>
            <a:ext cx="2471556" cy="1664925"/>
            <a:chOff x="8716781" y="3875252"/>
            <a:chExt cx="2471556" cy="1664925"/>
          </a:xfrm>
        </p:grpSpPr>
        <p:sp>
          <p:nvSpPr>
            <p:cNvPr id="62" name="文本框 29"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p:cNvSpPr txBox="1">
              <a:spLocks noChangeArrowheads="1"/>
            </p:cNvSpPr>
            <p:nvPr/>
          </p:nvSpPr>
          <p:spPr bwMode="auto">
            <a:xfrm>
              <a:off x="9590922" y="3875252"/>
              <a:ext cx="72327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Arial" panose="020B0604020202020204" pitchFamily="34" charset="0"/>
                  <a:ea typeface="微软雅黑" panose="020B0503020204020204" pitchFamily="34" charset="-122"/>
                </a:defRPr>
              </a:lvl1pPr>
              <a:lvl2pPr marL="742950" indent="-285750">
                <a:defRPr sz="1300">
                  <a:solidFill>
                    <a:schemeClr val="tx1"/>
                  </a:solidFill>
                  <a:latin typeface="Arial" panose="020B0604020202020204" pitchFamily="34" charset="0"/>
                  <a:ea typeface="微软雅黑" panose="020B0503020204020204" pitchFamily="34" charset="-122"/>
                </a:defRPr>
              </a:lvl2pPr>
              <a:lvl3pPr marL="1143000" indent="-228600">
                <a:defRPr sz="1300">
                  <a:solidFill>
                    <a:schemeClr val="tx1"/>
                  </a:solidFill>
                  <a:latin typeface="Arial" panose="020B0604020202020204" pitchFamily="34" charset="0"/>
                  <a:ea typeface="微软雅黑" panose="020B0503020204020204" pitchFamily="34" charset="-122"/>
                </a:defRPr>
              </a:lvl3pPr>
              <a:lvl4pPr marL="1600200" indent="-228600">
                <a:defRPr sz="1300">
                  <a:solidFill>
                    <a:schemeClr val="tx1"/>
                  </a:solidFill>
                  <a:latin typeface="Arial" panose="020B0604020202020204" pitchFamily="34" charset="0"/>
                  <a:ea typeface="微软雅黑" panose="020B0503020204020204" pitchFamily="34" charset="-122"/>
                </a:defRPr>
              </a:lvl4pPr>
              <a:lvl5pPr marL="2057400" indent="-228600">
                <a:defRPr sz="1300">
                  <a:solidFill>
                    <a:schemeClr val="tx1"/>
                  </a:solidFill>
                  <a:latin typeface="Arial" panose="020B0604020202020204" pitchFamily="34" charset="0"/>
                  <a:ea typeface="微软雅黑" panose="020B0503020204020204" pitchFamily="34" charset="-122"/>
                </a:defRPr>
              </a:lvl5pPr>
              <a:lvl6pPr marL="25146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6pPr>
              <a:lvl7pPr marL="29718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7pPr>
              <a:lvl8pPr marL="34290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8pPr>
              <a:lvl9pPr marL="38862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9pPr>
            </a:lstStyle>
            <a:p>
              <a:pPr algn="ctr"/>
              <a:r>
                <a:rPr lang="zh-CN" altLang="en-US" sz="1400" b="1" dirty="0">
                  <a:solidFill>
                    <a:srgbClr val="116CB2"/>
                  </a:solidFill>
                  <a:latin typeface="微软雅黑" panose="020B0503020204020204" pitchFamily="34" charset="-122"/>
                </a:rPr>
                <a:t>胡某某</a:t>
              </a:r>
            </a:p>
          </p:txBody>
        </p:sp>
        <p:sp>
          <p:nvSpPr>
            <p:cNvPr id="63" name="Content Placeholder 2"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p:cNvSpPr txBox="1"/>
            <p:nvPr/>
          </p:nvSpPr>
          <p:spPr bwMode="auto">
            <a:xfrm>
              <a:off x="8716781" y="4505169"/>
              <a:ext cx="2471556" cy="1035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Arial" panose="020B0604020202020204" pitchFamily="34" charset="0"/>
                  <a:ea typeface="微软雅黑" panose="020B0503020204020204" pitchFamily="34" charset="-122"/>
                </a:defRPr>
              </a:lvl1pPr>
              <a:lvl2pPr marL="457200">
                <a:defRPr sz="1300">
                  <a:solidFill>
                    <a:schemeClr val="tx1"/>
                  </a:solidFill>
                  <a:latin typeface="Arial" panose="020B0604020202020204" pitchFamily="34" charset="0"/>
                  <a:ea typeface="微软雅黑" panose="020B0503020204020204" pitchFamily="34" charset="-122"/>
                </a:defRPr>
              </a:lvl2pPr>
              <a:lvl3pPr marL="914400">
                <a:defRPr sz="1300">
                  <a:solidFill>
                    <a:schemeClr val="tx1"/>
                  </a:solidFill>
                  <a:latin typeface="Arial" panose="020B0604020202020204" pitchFamily="34" charset="0"/>
                  <a:ea typeface="微软雅黑" panose="020B0503020204020204" pitchFamily="34" charset="-122"/>
                </a:defRPr>
              </a:lvl3pPr>
              <a:lvl4pPr marL="1371600">
                <a:defRPr sz="1300">
                  <a:solidFill>
                    <a:schemeClr val="tx1"/>
                  </a:solidFill>
                  <a:latin typeface="Arial" panose="020B0604020202020204" pitchFamily="34" charset="0"/>
                  <a:ea typeface="微软雅黑" panose="020B0503020204020204" pitchFamily="34" charset="-122"/>
                </a:defRPr>
              </a:lvl4pPr>
              <a:lvl5pPr marL="1828800">
                <a:defRPr sz="1300">
                  <a:solidFill>
                    <a:schemeClr val="tx1"/>
                  </a:solidFill>
                  <a:latin typeface="Arial" panose="020B0604020202020204" pitchFamily="34" charset="0"/>
                  <a:ea typeface="微软雅黑" panose="020B0503020204020204" pitchFamily="34" charset="-122"/>
                </a:defRPr>
              </a:lvl5pPr>
              <a:lvl6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6pPr>
              <a:lvl7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7pPr>
              <a:lvl8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8pPr>
              <a:lvl9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9pPr>
            </a:lstStyle>
            <a:p>
              <a:pPr algn="ctr"/>
              <a:r>
                <a:rPr lang="en-US" altLang="zh-CN" sz="900" dirty="0">
                  <a:solidFill>
                    <a:schemeClr val="tx1">
                      <a:lumMod val="75000"/>
                      <a:lumOff val="25000"/>
                    </a:schemeClr>
                  </a:solidFill>
                  <a:latin typeface="微软雅黑" panose="020B0503020204020204" pitchFamily="34" charset="-122"/>
                </a:rPr>
                <a:t>138-1472-XXXX</a:t>
              </a:r>
            </a:p>
          </p:txBody>
        </p:sp>
        <p:cxnSp>
          <p:nvCxnSpPr>
            <p:cNvPr id="64" name="直接连接符 63"/>
            <p:cNvCxnSpPr/>
            <p:nvPr/>
          </p:nvCxnSpPr>
          <p:spPr>
            <a:xfrm>
              <a:off x="9845395" y="4405074"/>
              <a:ext cx="2198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3">
                                            <p:txEl>
                                              <p:pRg st="0" end="0"/>
                                            </p:txEl>
                                          </p:spTgt>
                                        </p:tgtEl>
                                        <p:attrNameLst>
                                          <p:attrName>style.visibility</p:attrName>
                                        </p:attrNameLst>
                                      </p:cBhvr>
                                      <p:to>
                                        <p:strVal val="visible"/>
                                      </p:to>
                                    </p:set>
                                    <p:animEffect transition="in" filter="fade">
                                      <p:cBhvr>
                                        <p:cTn id="7" dur="1000"/>
                                        <p:tgtEl>
                                          <p:spTgt spid="43">
                                            <p:txEl>
                                              <p:pRg st="0" end="0"/>
                                            </p:txEl>
                                          </p:spTgt>
                                        </p:tgtEl>
                                      </p:cBhvr>
                                    </p:animEffect>
                                    <p:anim calcmode="lin" valueType="num">
                                      <p:cBhvr>
                                        <p:cTn id="8"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44">
                                            <p:txEl>
                                              <p:pRg st="0" end="0"/>
                                            </p:txEl>
                                          </p:spTgt>
                                        </p:tgtEl>
                                        <p:attrNameLst>
                                          <p:attrName>style.visibility</p:attrName>
                                        </p:attrNameLst>
                                      </p:cBhvr>
                                      <p:to>
                                        <p:strVal val="visible"/>
                                      </p:to>
                                    </p:set>
                                    <p:anim calcmode="lin" valueType="num">
                                      <p:cBhvr>
                                        <p:cTn id="13" dur="500" fill="hold"/>
                                        <p:tgtEl>
                                          <p:spTgt spid="4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44">
                                            <p:txEl>
                                              <p:pRg st="0" end="0"/>
                                            </p:txEl>
                                          </p:spTgt>
                                        </p:tgtEl>
                                        <p:attrNameLst>
                                          <p:attrName>ppt_y</p:attrName>
                                        </p:attrNameLst>
                                      </p:cBhvr>
                                      <p:tavLst>
                                        <p:tav tm="0">
                                          <p:val>
                                            <p:strVal val="#ppt_y"/>
                                          </p:val>
                                        </p:tav>
                                        <p:tav tm="100000">
                                          <p:val>
                                            <p:strVal val="#ppt_y"/>
                                          </p:val>
                                        </p:tav>
                                      </p:tavLst>
                                    </p:anim>
                                    <p:anim calcmode="lin" valueType="num">
                                      <p:cBhvr>
                                        <p:cTn id="15" dur="500" fill="hold"/>
                                        <p:tgtEl>
                                          <p:spTgt spid="4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4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44">
                                            <p:txEl>
                                              <p:pRg st="0" end="0"/>
                                            </p:txEl>
                                          </p:spTgt>
                                        </p:tgtEl>
                                      </p:cBhvr>
                                    </p:animEffect>
                                  </p:childTnLst>
                                </p:cTn>
                              </p:par>
                            </p:childTnLst>
                          </p:cTn>
                        </p:par>
                        <p:par>
                          <p:cTn id="18" fill="hold">
                            <p:stCondLst>
                              <p:cond delay="4900"/>
                            </p:stCondLst>
                            <p:childTnLst>
                              <p:par>
                                <p:cTn id="19" presetID="22" presetClass="entr" presetSubtype="4"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wipe(down)">
                                      <p:cBhvr>
                                        <p:cTn id="21" dur="500"/>
                                        <p:tgtEl>
                                          <p:spTgt spid="39"/>
                                        </p:tgtEl>
                                      </p:cBhvr>
                                    </p:animEffect>
                                  </p:childTnLst>
                                </p:cTn>
                              </p:par>
                            </p:childTnLst>
                          </p:cTn>
                        </p:par>
                        <p:par>
                          <p:cTn id="22" fill="hold">
                            <p:stCondLst>
                              <p:cond delay="5400"/>
                            </p:stCondLst>
                            <p:childTnLst>
                              <p:par>
                                <p:cTn id="23" presetID="35" presetClass="entr" presetSubtype="0" fill="hold" nodeType="afterEffect">
                                  <p:stCondLst>
                                    <p:cond delay="0"/>
                                  </p:stCondLst>
                                  <p:childTnLst>
                                    <p:set>
                                      <p:cBhvr>
                                        <p:cTn id="24" dur="1" fill="hold">
                                          <p:stCondLst>
                                            <p:cond delay="0"/>
                                          </p:stCondLst>
                                        </p:cTn>
                                        <p:tgtEl>
                                          <p:spTgt spid="40"/>
                                        </p:tgtEl>
                                        <p:attrNameLst>
                                          <p:attrName>style.visibility</p:attrName>
                                        </p:attrNameLst>
                                      </p:cBhvr>
                                      <p:to>
                                        <p:strVal val="visible"/>
                                      </p:to>
                                    </p:set>
                                    <p:animEffect transition="in" filter="fade">
                                      <p:cBhvr>
                                        <p:cTn id="25" dur="2000"/>
                                        <p:tgtEl>
                                          <p:spTgt spid="40"/>
                                        </p:tgtEl>
                                      </p:cBhvr>
                                    </p:animEffect>
                                    <p:anim calcmode="lin" valueType="num">
                                      <p:cBhvr>
                                        <p:cTn id="26" dur="2000" fill="hold"/>
                                        <p:tgtEl>
                                          <p:spTgt spid="40"/>
                                        </p:tgtEl>
                                        <p:attrNameLst>
                                          <p:attrName>style.rotation</p:attrName>
                                        </p:attrNameLst>
                                      </p:cBhvr>
                                      <p:tavLst>
                                        <p:tav tm="0">
                                          <p:val>
                                            <p:fltVal val="720"/>
                                          </p:val>
                                        </p:tav>
                                        <p:tav tm="100000">
                                          <p:val>
                                            <p:fltVal val="0"/>
                                          </p:val>
                                        </p:tav>
                                      </p:tavLst>
                                    </p:anim>
                                    <p:anim calcmode="lin" valueType="num">
                                      <p:cBhvr>
                                        <p:cTn id="27" dur="2000" fill="hold"/>
                                        <p:tgtEl>
                                          <p:spTgt spid="40"/>
                                        </p:tgtEl>
                                        <p:attrNameLst>
                                          <p:attrName>ppt_h</p:attrName>
                                        </p:attrNameLst>
                                      </p:cBhvr>
                                      <p:tavLst>
                                        <p:tav tm="0">
                                          <p:val>
                                            <p:fltVal val="0"/>
                                          </p:val>
                                        </p:tav>
                                        <p:tav tm="100000">
                                          <p:val>
                                            <p:strVal val="#ppt_h"/>
                                          </p:val>
                                        </p:tav>
                                      </p:tavLst>
                                    </p:anim>
                                    <p:anim calcmode="lin" valueType="num">
                                      <p:cBhvr>
                                        <p:cTn id="28" dur="2000" fill="hold"/>
                                        <p:tgtEl>
                                          <p:spTgt spid="40"/>
                                        </p:tgtEl>
                                        <p:attrNameLst>
                                          <p:attrName>ppt_w</p:attrName>
                                        </p:attrNameLst>
                                      </p:cBhvr>
                                      <p:tavLst>
                                        <p:tav tm="0">
                                          <p:val>
                                            <p:fltVal val="0"/>
                                          </p:val>
                                        </p:tav>
                                        <p:tav tm="100000">
                                          <p:val>
                                            <p:strVal val="#ppt_w"/>
                                          </p:val>
                                        </p:tav>
                                      </p:tavLst>
                                    </p:anim>
                                  </p:childTnLst>
                                </p:cTn>
                              </p:par>
                            </p:childTnLst>
                          </p:cTn>
                        </p:par>
                        <p:par>
                          <p:cTn id="29" fill="hold">
                            <p:stCondLst>
                              <p:cond delay="7400"/>
                            </p:stCondLst>
                            <p:childTnLst>
                              <p:par>
                                <p:cTn id="30" presetID="42"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8400"/>
                            </p:stCondLst>
                            <p:childTnLst>
                              <p:par>
                                <p:cTn id="36" presetID="22" presetClass="entr" presetSubtype="4" fill="hold" grpId="0" nodeType="afterEffect">
                                  <p:stCondLst>
                                    <p:cond delay="0"/>
                                  </p:stCondLst>
                                  <p:childTnLst>
                                    <p:set>
                                      <p:cBhvr>
                                        <p:cTn id="37" dur="1" fill="hold">
                                          <p:stCondLst>
                                            <p:cond delay="0"/>
                                          </p:stCondLst>
                                        </p:cTn>
                                        <p:tgtEl>
                                          <p:spTgt spid="41"/>
                                        </p:tgtEl>
                                        <p:attrNameLst>
                                          <p:attrName>style.visibility</p:attrName>
                                        </p:attrNameLst>
                                      </p:cBhvr>
                                      <p:to>
                                        <p:strVal val="visible"/>
                                      </p:to>
                                    </p:set>
                                    <p:animEffect transition="in" filter="wipe(down)">
                                      <p:cBhvr>
                                        <p:cTn id="38" dur="500"/>
                                        <p:tgtEl>
                                          <p:spTgt spid="41"/>
                                        </p:tgtEl>
                                      </p:cBhvr>
                                    </p:animEffect>
                                  </p:childTnLst>
                                </p:cTn>
                              </p:par>
                            </p:childTnLst>
                          </p:cTn>
                        </p:par>
                        <p:par>
                          <p:cTn id="39" fill="hold">
                            <p:stCondLst>
                              <p:cond delay="8900"/>
                            </p:stCondLst>
                            <p:childTnLst>
                              <p:par>
                                <p:cTn id="40" presetID="35" presetClass="entr" presetSubtype="0" fill="hold" nodeType="afterEffect">
                                  <p:stCondLst>
                                    <p:cond delay="0"/>
                                  </p:stCondLst>
                                  <p:childTnLst>
                                    <p:set>
                                      <p:cBhvr>
                                        <p:cTn id="41" dur="1" fill="hold">
                                          <p:stCondLst>
                                            <p:cond delay="0"/>
                                          </p:stCondLst>
                                        </p:cTn>
                                        <p:tgtEl>
                                          <p:spTgt spid="42"/>
                                        </p:tgtEl>
                                        <p:attrNameLst>
                                          <p:attrName>style.visibility</p:attrName>
                                        </p:attrNameLst>
                                      </p:cBhvr>
                                      <p:to>
                                        <p:strVal val="visible"/>
                                      </p:to>
                                    </p:set>
                                    <p:animEffect transition="in" filter="fade">
                                      <p:cBhvr>
                                        <p:cTn id="42" dur="2000"/>
                                        <p:tgtEl>
                                          <p:spTgt spid="42"/>
                                        </p:tgtEl>
                                      </p:cBhvr>
                                    </p:animEffect>
                                    <p:anim calcmode="lin" valueType="num">
                                      <p:cBhvr>
                                        <p:cTn id="43" dur="2000" fill="hold"/>
                                        <p:tgtEl>
                                          <p:spTgt spid="42"/>
                                        </p:tgtEl>
                                        <p:attrNameLst>
                                          <p:attrName>style.rotation</p:attrName>
                                        </p:attrNameLst>
                                      </p:cBhvr>
                                      <p:tavLst>
                                        <p:tav tm="0">
                                          <p:val>
                                            <p:fltVal val="720"/>
                                          </p:val>
                                        </p:tav>
                                        <p:tav tm="100000">
                                          <p:val>
                                            <p:fltVal val="0"/>
                                          </p:val>
                                        </p:tav>
                                      </p:tavLst>
                                    </p:anim>
                                    <p:anim calcmode="lin" valueType="num">
                                      <p:cBhvr>
                                        <p:cTn id="44" dur="2000" fill="hold"/>
                                        <p:tgtEl>
                                          <p:spTgt spid="42"/>
                                        </p:tgtEl>
                                        <p:attrNameLst>
                                          <p:attrName>ppt_h</p:attrName>
                                        </p:attrNameLst>
                                      </p:cBhvr>
                                      <p:tavLst>
                                        <p:tav tm="0">
                                          <p:val>
                                            <p:fltVal val="0"/>
                                          </p:val>
                                        </p:tav>
                                        <p:tav tm="100000">
                                          <p:val>
                                            <p:strVal val="#ppt_h"/>
                                          </p:val>
                                        </p:tav>
                                      </p:tavLst>
                                    </p:anim>
                                    <p:anim calcmode="lin" valueType="num">
                                      <p:cBhvr>
                                        <p:cTn id="45" dur="2000" fill="hold"/>
                                        <p:tgtEl>
                                          <p:spTgt spid="42"/>
                                        </p:tgtEl>
                                        <p:attrNameLst>
                                          <p:attrName>ppt_w</p:attrName>
                                        </p:attrNameLst>
                                      </p:cBhvr>
                                      <p:tavLst>
                                        <p:tav tm="0">
                                          <p:val>
                                            <p:fltVal val="0"/>
                                          </p:val>
                                        </p:tav>
                                        <p:tav tm="100000">
                                          <p:val>
                                            <p:strVal val="#ppt_w"/>
                                          </p:val>
                                        </p:tav>
                                      </p:tavLst>
                                    </p:anim>
                                  </p:childTnLst>
                                </p:cTn>
                              </p:par>
                            </p:childTnLst>
                          </p:cTn>
                        </p:par>
                        <p:par>
                          <p:cTn id="46" fill="hold">
                            <p:stCondLst>
                              <p:cond delay="10900"/>
                            </p:stCondLst>
                            <p:childTnLst>
                              <p:par>
                                <p:cTn id="47" presetID="42" presetClass="entr" presetSubtype="0"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1000"/>
                                        <p:tgtEl>
                                          <p:spTgt spid="4"/>
                                        </p:tgtEl>
                                      </p:cBhvr>
                                    </p:animEffect>
                                    <p:anim calcmode="lin" valueType="num">
                                      <p:cBhvr>
                                        <p:cTn id="50" dur="1000" fill="hold"/>
                                        <p:tgtEl>
                                          <p:spTgt spid="4"/>
                                        </p:tgtEl>
                                        <p:attrNameLst>
                                          <p:attrName>ppt_x</p:attrName>
                                        </p:attrNameLst>
                                      </p:cBhvr>
                                      <p:tavLst>
                                        <p:tav tm="0">
                                          <p:val>
                                            <p:strVal val="#ppt_x"/>
                                          </p:val>
                                        </p:tav>
                                        <p:tav tm="100000">
                                          <p:val>
                                            <p:strVal val="#ppt_x"/>
                                          </p:val>
                                        </p:tav>
                                      </p:tavLst>
                                    </p:anim>
                                    <p:anim calcmode="lin" valueType="num">
                                      <p:cBhvr>
                                        <p:cTn id="51" dur="1000" fill="hold"/>
                                        <p:tgtEl>
                                          <p:spTgt spid="4"/>
                                        </p:tgtEl>
                                        <p:attrNameLst>
                                          <p:attrName>ppt_y</p:attrName>
                                        </p:attrNameLst>
                                      </p:cBhvr>
                                      <p:tavLst>
                                        <p:tav tm="0">
                                          <p:val>
                                            <p:strVal val="#ppt_y+.1"/>
                                          </p:val>
                                        </p:tav>
                                        <p:tav tm="100000">
                                          <p:val>
                                            <p:strVal val="#ppt_y"/>
                                          </p:val>
                                        </p:tav>
                                      </p:tavLst>
                                    </p:anim>
                                  </p:childTnLst>
                                </p:cTn>
                              </p:par>
                            </p:childTnLst>
                          </p:cTn>
                        </p:par>
                        <p:par>
                          <p:cTn id="52" fill="hold">
                            <p:stCondLst>
                              <p:cond delay="11900"/>
                            </p:stCondLst>
                            <p:childTnLst>
                              <p:par>
                                <p:cTn id="53" presetID="22" presetClass="entr" presetSubtype="4"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Effect transition="in" filter="wipe(down)">
                                      <p:cBhvr>
                                        <p:cTn id="55" dur="500"/>
                                        <p:tgtEl>
                                          <p:spTgt spid="45"/>
                                        </p:tgtEl>
                                      </p:cBhvr>
                                    </p:animEffect>
                                  </p:childTnLst>
                                </p:cTn>
                              </p:par>
                            </p:childTnLst>
                          </p:cTn>
                        </p:par>
                        <p:par>
                          <p:cTn id="56" fill="hold">
                            <p:stCondLst>
                              <p:cond delay="12400"/>
                            </p:stCondLst>
                            <p:childTnLst>
                              <p:par>
                                <p:cTn id="57" presetID="35" presetClass="entr" presetSubtype="0" fill="hold"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2000"/>
                                        <p:tgtEl>
                                          <p:spTgt spid="46"/>
                                        </p:tgtEl>
                                      </p:cBhvr>
                                    </p:animEffect>
                                    <p:anim calcmode="lin" valueType="num">
                                      <p:cBhvr>
                                        <p:cTn id="60" dur="2000" fill="hold"/>
                                        <p:tgtEl>
                                          <p:spTgt spid="46"/>
                                        </p:tgtEl>
                                        <p:attrNameLst>
                                          <p:attrName>style.rotation</p:attrName>
                                        </p:attrNameLst>
                                      </p:cBhvr>
                                      <p:tavLst>
                                        <p:tav tm="0">
                                          <p:val>
                                            <p:fltVal val="720"/>
                                          </p:val>
                                        </p:tav>
                                        <p:tav tm="100000">
                                          <p:val>
                                            <p:fltVal val="0"/>
                                          </p:val>
                                        </p:tav>
                                      </p:tavLst>
                                    </p:anim>
                                    <p:anim calcmode="lin" valueType="num">
                                      <p:cBhvr>
                                        <p:cTn id="61" dur="2000" fill="hold"/>
                                        <p:tgtEl>
                                          <p:spTgt spid="46"/>
                                        </p:tgtEl>
                                        <p:attrNameLst>
                                          <p:attrName>ppt_h</p:attrName>
                                        </p:attrNameLst>
                                      </p:cBhvr>
                                      <p:tavLst>
                                        <p:tav tm="0">
                                          <p:val>
                                            <p:fltVal val="0"/>
                                          </p:val>
                                        </p:tav>
                                        <p:tav tm="100000">
                                          <p:val>
                                            <p:strVal val="#ppt_h"/>
                                          </p:val>
                                        </p:tav>
                                      </p:tavLst>
                                    </p:anim>
                                    <p:anim calcmode="lin" valueType="num">
                                      <p:cBhvr>
                                        <p:cTn id="62" dur="2000" fill="hold"/>
                                        <p:tgtEl>
                                          <p:spTgt spid="46"/>
                                        </p:tgtEl>
                                        <p:attrNameLst>
                                          <p:attrName>ppt_w</p:attrName>
                                        </p:attrNameLst>
                                      </p:cBhvr>
                                      <p:tavLst>
                                        <p:tav tm="0">
                                          <p:val>
                                            <p:fltVal val="0"/>
                                          </p:val>
                                        </p:tav>
                                        <p:tav tm="100000">
                                          <p:val>
                                            <p:strVal val="#ppt_w"/>
                                          </p:val>
                                        </p:tav>
                                      </p:tavLst>
                                    </p:anim>
                                  </p:childTnLst>
                                </p:cTn>
                              </p:par>
                            </p:childTnLst>
                          </p:cTn>
                        </p:par>
                        <p:par>
                          <p:cTn id="63" fill="hold">
                            <p:stCondLst>
                              <p:cond delay="14400"/>
                            </p:stCondLst>
                            <p:childTnLst>
                              <p:par>
                                <p:cTn id="64" presetID="42" presetClass="entr" presetSubtype="0" fill="hold" nodeType="afterEffect">
                                  <p:stCondLst>
                                    <p:cond delay="0"/>
                                  </p:stCondLst>
                                  <p:childTnLst>
                                    <p:set>
                                      <p:cBhvr>
                                        <p:cTn id="65" dur="1" fill="hold">
                                          <p:stCondLst>
                                            <p:cond delay="0"/>
                                          </p:stCondLst>
                                        </p:cTn>
                                        <p:tgtEl>
                                          <p:spTgt spid="5"/>
                                        </p:tgtEl>
                                        <p:attrNameLst>
                                          <p:attrName>style.visibility</p:attrName>
                                        </p:attrNameLst>
                                      </p:cBhvr>
                                      <p:to>
                                        <p:strVal val="visible"/>
                                      </p:to>
                                    </p:set>
                                    <p:animEffect transition="in" filter="fade">
                                      <p:cBhvr>
                                        <p:cTn id="66" dur="1000"/>
                                        <p:tgtEl>
                                          <p:spTgt spid="5"/>
                                        </p:tgtEl>
                                      </p:cBhvr>
                                    </p:animEffect>
                                    <p:anim calcmode="lin" valueType="num">
                                      <p:cBhvr>
                                        <p:cTn id="67" dur="1000" fill="hold"/>
                                        <p:tgtEl>
                                          <p:spTgt spid="5"/>
                                        </p:tgtEl>
                                        <p:attrNameLst>
                                          <p:attrName>ppt_x</p:attrName>
                                        </p:attrNameLst>
                                      </p:cBhvr>
                                      <p:tavLst>
                                        <p:tav tm="0">
                                          <p:val>
                                            <p:strVal val="#ppt_x"/>
                                          </p:val>
                                        </p:tav>
                                        <p:tav tm="100000">
                                          <p:val>
                                            <p:strVal val="#ppt_x"/>
                                          </p:val>
                                        </p:tav>
                                      </p:tavLst>
                                    </p:anim>
                                    <p:anim calcmode="lin" valueType="num">
                                      <p:cBhvr>
                                        <p:cTn id="68" dur="1000" fill="hold"/>
                                        <p:tgtEl>
                                          <p:spTgt spid="5"/>
                                        </p:tgtEl>
                                        <p:attrNameLst>
                                          <p:attrName>ppt_y</p:attrName>
                                        </p:attrNameLst>
                                      </p:cBhvr>
                                      <p:tavLst>
                                        <p:tav tm="0">
                                          <p:val>
                                            <p:strVal val="#ppt_y+.1"/>
                                          </p:val>
                                        </p:tav>
                                        <p:tav tm="100000">
                                          <p:val>
                                            <p:strVal val="#ppt_y"/>
                                          </p:val>
                                        </p:tav>
                                      </p:tavLst>
                                    </p:anim>
                                  </p:childTnLst>
                                </p:cTn>
                              </p:par>
                            </p:childTnLst>
                          </p:cTn>
                        </p:par>
                        <p:par>
                          <p:cTn id="69" fill="hold">
                            <p:stCondLst>
                              <p:cond delay="15400"/>
                            </p:stCondLst>
                            <p:childTnLst>
                              <p:par>
                                <p:cTn id="70" presetID="22" presetClass="entr" presetSubtype="4" fill="hold" grpId="0" nodeType="afterEffect">
                                  <p:stCondLst>
                                    <p:cond delay="0"/>
                                  </p:stCondLst>
                                  <p:childTnLst>
                                    <p:set>
                                      <p:cBhvr>
                                        <p:cTn id="71" dur="1" fill="hold">
                                          <p:stCondLst>
                                            <p:cond delay="0"/>
                                          </p:stCondLst>
                                        </p:cTn>
                                        <p:tgtEl>
                                          <p:spTgt spid="47"/>
                                        </p:tgtEl>
                                        <p:attrNameLst>
                                          <p:attrName>style.visibility</p:attrName>
                                        </p:attrNameLst>
                                      </p:cBhvr>
                                      <p:to>
                                        <p:strVal val="visible"/>
                                      </p:to>
                                    </p:set>
                                    <p:animEffect transition="in" filter="wipe(down)">
                                      <p:cBhvr>
                                        <p:cTn id="72" dur="500"/>
                                        <p:tgtEl>
                                          <p:spTgt spid="47"/>
                                        </p:tgtEl>
                                      </p:cBhvr>
                                    </p:animEffect>
                                  </p:childTnLst>
                                </p:cTn>
                              </p:par>
                            </p:childTnLst>
                          </p:cTn>
                        </p:par>
                        <p:par>
                          <p:cTn id="73" fill="hold">
                            <p:stCondLst>
                              <p:cond delay="15900"/>
                            </p:stCondLst>
                            <p:childTnLst>
                              <p:par>
                                <p:cTn id="74" presetID="35" presetClass="entr" presetSubtype="0" fill="hold" nodeType="afterEffect">
                                  <p:stCondLst>
                                    <p:cond delay="0"/>
                                  </p:stCondLst>
                                  <p:childTnLst>
                                    <p:set>
                                      <p:cBhvr>
                                        <p:cTn id="75" dur="1" fill="hold">
                                          <p:stCondLst>
                                            <p:cond delay="0"/>
                                          </p:stCondLst>
                                        </p:cTn>
                                        <p:tgtEl>
                                          <p:spTgt spid="48"/>
                                        </p:tgtEl>
                                        <p:attrNameLst>
                                          <p:attrName>style.visibility</p:attrName>
                                        </p:attrNameLst>
                                      </p:cBhvr>
                                      <p:to>
                                        <p:strVal val="visible"/>
                                      </p:to>
                                    </p:set>
                                    <p:animEffect transition="in" filter="fade">
                                      <p:cBhvr>
                                        <p:cTn id="76" dur="2000"/>
                                        <p:tgtEl>
                                          <p:spTgt spid="48"/>
                                        </p:tgtEl>
                                      </p:cBhvr>
                                    </p:animEffect>
                                    <p:anim calcmode="lin" valueType="num">
                                      <p:cBhvr>
                                        <p:cTn id="77" dur="2000" fill="hold"/>
                                        <p:tgtEl>
                                          <p:spTgt spid="48"/>
                                        </p:tgtEl>
                                        <p:attrNameLst>
                                          <p:attrName>style.rotation</p:attrName>
                                        </p:attrNameLst>
                                      </p:cBhvr>
                                      <p:tavLst>
                                        <p:tav tm="0">
                                          <p:val>
                                            <p:fltVal val="720"/>
                                          </p:val>
                                        </p:tav>
                                        <p:tav tm="100000">
                                          <p:val>
                                            <p:fltVal val="0"/>
                                          </p:val>
                                        </p:tav>
                                      </p:tavLst>
                                    </p:anim>
                                    <p:anim calcmode="lin" valueType="num">
                                      <p:cBhvr>
                                        <p:cTn id="78" dur="2000" fill="hold"/>
                                        <p:tgtEl>
                                          <p:spTgt spid="48"/>
                                        </p:tgtEl>
                                        <p:attrNameLst>
                                          <p:attrName>ppt_h</p:attrName>
                                        </p:attrNameLst>
                                      </p:cBhvr>
                                      <p:tavLst>
                                        <p:tav tm="0">
                                          <p:val>
                                            <p:fltVal val="0"/>
                                          </p:val>
                                        </p:tav>
                                        <p:tav tm="100000">
                                          <p:val>
                                            <p:strVal val="#ppt_h"/>
                                          </p:val>
                                        </p:tav>
                                      </p:tavLst>
                                    </p:anim>
                                    <p:anim calcmode="lin" valueType="num">
                                      <p:cBhvr>
                                        <p:cTn id="79" dur="2000" fill="hold"/>
                                        <p:tgtEl>
                                          <p:spTgt spid="48"/>
                                        </p:tgtEl>
                                        <p:attrNameLst>
                                          <p:attrName>ppt_w</p:attrName>
                                        </p:attrNameLst>
                                      </p:cBhvr>
                                      <p:tavLst>
                                        <p:tav tm="0">
                                          <p:val>
                                            <p:fltVal val="0"/>
                                          </p:val>
                                        </p:tav>
                                        <p:tav tm="100000">
                                          <p:val>
                                            <p:strVal val="#ppt_w"/>
                                          </p:val>
                                        </p:tav>
                                      </p:tavLst>
                                    </p:anim>
                                  </p:childTnLst>
                                </p:cTn>
                              </p:par>
                            </p:childTnLst>
                          </p:cTn>
                        </p:par>
                        <p:par>
                          <p:cTn id="80" fill="hold">
                            <p:stCondLst>
                              <p:cond delay="17900"/>
                            </p:stCondLst>
                            <p:childTnLst>
                              <p:par>
                                <p:cTn id="81" presetID="42" presetClass="entr" presetSubtype="0" fill="hold" nodeType="afterEffect">
                                  <p:stCondLst>
                                    <p:cond delay="0"/>
                                  </p:stCondLst>
                                  <p:childTnLst>
                                    <p:set>
                                      <p:cBhvr>
                                        <p:cTn id="82" dur="1" fill="hold">
                                          <p:stCondLst>
                                            <p:cond delay="0"/>
                                          </p:stCondLst>
                                        </p:cTn>
                                        <p:tgtEl>
                                          <p:spTgt spid="6"/>
                                        </p:tgtEl>
                                        <p:attrNameLst>
                                          <p:attrName>style.visibility</p:attrName>
                                        </p:attrNameLst>
                                      </p:cBhvr>
                                      <p:to>
                                        <p:strVal val="visible"/>
                                      </p:to>
                                    </p:set>
                                    <p:animEffect transition="in" filter="fade">
                                      <p:cBhvr>
                                        <p:cTn id="83" dur="1000"/>
                                        <p:tgtEl>
                                          <p:spTgt spid="6"/>
                                        </p:tgtEl>
                                      </p:cBhvr>
                                    </p:animEffect>
                                    <p:anim calcmode="lin" valueType="num">
                                      <p:cBhvr>
                                        <p:cTn id="84" dur="1000" fill="hold"/>
                                        <p:tgtEl>
                                          <p:spTgt spid="6"/>
                                        </p:tgtEl>
                                        <p:attrNameLst>
                                          <p:attrName>ppt_x</p:attrName>
                                        </p:attrNameLst>
                                      </p:cBhvr>
                                      <p:tavLst>
                                        <p:tav tm="0">
                                          <p:val>
                                            <p:strVal val="#ppt_x"/>
                                          </p:val>
                                        </p:tav>
                                        <p:tav tm="100000">
                                          <p:val>
                                            <p:strVal val="#ppt_x"/>
                                          </p:val>
                                        </p:tav>
                                      </p:tavLst>
                                    </p:anim>
                                    <p:anim calcmode="lin" valueType="num">
                                      <p:cBhvr>
                                        <p:cTn id="8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build="p"/>
      <p:bldP spid="44" grpId="0" build="p"/>
      <p:bldP spid="39" grpId="0" animBg="1"/>
      <p:bldP spid="41" grpId="0" animBg="1"/>
      <p:bldP spid="45" grpId="0" animBg="1"/>
      <p:bldP spid="4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descr="1"/>
          <p:cNvPicPr>
            <a:picLocks noChangeAspect="1"/>
          </p:cNvPicPr>
          <p:nvPr/>
        </p:nvPicPr>
        <p:blipFill>
          <a:blip r:embed="rId3"/>
          <a:stretch>
            <a:fillRect/>
          </a:stretch>
        </p:blipFill>
        <p:spPr>
          <a:xfrm>
            <a:off x="-635" y="-10795"/>
            <a:ext cx="12193270" cy="6889750"/>
          </a:xfrm>
          <a:prstGeom prst="rect">
            <a:avLst/>
          </a:prstGeom>
        </p:spPr>
      </p:pic>
      <p:sp>
        <p:nvSpPr>
          <p:cNvPr id="31" name="1       _4"/>
          <p:cNvSpPr txBox="1"/>
          <p:nvPr/>
        </p:nvSpPr>
        <p:spPr>
          <a:xfrm>
            <a:off x="2075543" y="5335813"/>
            <a:ext cx="8040914" cy="492443"/>
          </a:xfrm>
          <a:prstGeom prst="rect">
            <a:avLst/>
          </a:prstGeom>
          <a:noFill/>
        </p:spPr>
        <p:txBody>
          <a:bodyPr vert="horz" wrap="square" lIns="91440" tIns="45720" rIns="91440" bIns="45720" rtlCol="0" anchor="ctr">
            <a:spAutoFit/>
          </a:bodyPr>
          <a:lstStyle>
            <a:lvl1pPr marL="228600" indent="-228600" algn="ctr" defTabSz="914400" rtl="0" eaLnBrk="1" latinLnBrk="0" hangingPunct="1">
              <a:lnSpc>
                <a:spcPct val="90000"/>
              </a:lnSpc>
              <a:spcBef>
                <a:spcPts val="1000"/>
              </a:spcBef>
              <a:buFont typeface="Arial" panose="020B0604020202020204" pitchFamily="34" charset="0"/>
              <a:buChar char="•"/>
              <a:defRPr lang="zh-CN" altLang="en-US" sz="1800" b="1" i="0" kern="1200">
                <a:solidFill>
                  <a:schemeClr val="bg1"/>
                </a:solidFill>
                <a:effectLst>
                  <a:outerShdw blurRad="38100" dist="38100" dir="2700000" algn="tl">
                    <a:srgbClr val="000000">
                      <a:alpha val="43137"/>
                    </a:srgbClr>
                  </a:outerShdw>
                </a:effectLst>
                <a:latin typeface="+mn-lt"/>
                <a:ea typeface="+mn-ea"/>
                <a:cs typeface="+mn-ea"/>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30000"/>
              </a:lnSpc>
              <a:buFont typeface="Arial" panose="020B0604020202020204" pitchFamily="34" charset="0"/>
              <a:buNone/>
            </a:pPr>
            <a:r>
              <a:rPr lang="en-US" sz="1000" b="0" dirty="0" err="1">
                <a:solidFill>
                  <a:schemeClr val="tx1">
                    <a:lumMod val="75000"/>
                    <a:lumOff val="25000"/>
                  </a:schemeClr>
                </a:solidFill>
                <a:effectLst/>
                <a:latin typeface="华文细黑" panose="02010600040101010101" pitchFamily="2" charset="-122"/>
                <a:ea typeface="华文细黑" panose="02010600040101010101" pitchFamily="2" charset="-122"/>
                <a:sym typeface="+mn-lt"/>
              </a:rPr>
              <a:t>CSASAADAstudio</a:t>
            </a:r>
            <a:r>
              <a:rPr lang="en-US" sz="1000" b="0" dirty="0">
                <a:solidFill>
                  <a:schemeClr val="tx1">
                    <a:lumMod val="75000"/>
                    <a:lumOff val="25000"/>
                  </a:schemeClr>
                </a:solidFill>
                <a:effectLst/>
                <a:latin typeface="华文细黑" panose="02010600040101010101" pitchFamily="2" charset="-122"/>
                <a:ea typeface="华文细黑" panose="02010600040101010101" pitchFamily="2" charset="-122"/>
                <a:sym typeface="+mn-lt"/>
              </a:rPr>
              <a:t> sales template, a more beautiful template please magic </a:t>
            </a:r>
            <a:r>
              <a:rPr lang="en-US" sz="1000" b="0" dirty="0" err="1">
                <a:solidFill>
                  <a:schemeClr val="tx1">
                    <a:lumMod val="75000"/>
                    <a:lumOff val="25000"/>
                  </a:schemeClr>
                </a:solidFill>
                <a:effectLst/>
                <a:latin typeface="华文细黑" panose="02010600040101010101" pitchFamily="2" charset="-122"/>
                <a:ea typeface="华文细黑" panose="02010600040101010101" pitchFamily="2" charset="-122"/>
                <a:sym typeface="+mn-lt"/>
              </a:rPr>
              <a:t>rainMagic</a:t>
            </a:r>
            <a:r>
              <a:rPr lang="en-US" sz="1000" b="0" dirty="0">
                <a:solidFill>
                  <a:schemeClr val="tx1">
                    <a:lumMod val="75000"/>
                    <a:lumOff val="25000"/>
                  </a:schemeClr>
                </a:solidFill>
                <a:effectLst/>
                <a:latin typeface="华文细黑" panose="02010600040101010101" pitchFamily="2" charset="-122"/>
                <a:ea typeface="华文细黑" panose="02010600040101010101" pitchFamily="2" charset="-122"/>
                <a:sym typeface="+mn-lt"/>
              </a:rPr>
              <a:t> rain studio sales template, a </a:t>
            </a:r>
            <a:r>
              <a:rPr lang="en-US" sz="1000" b="0" dirty="0" err="1">
                <a:solidFill>
                  <a:schemeClr val="tx1">
                    <a:lumMod val="75000"/>
                    <a:lumOff val="25000"/>
                  </a:schemeClr>
                </a:solidFill>
                <a:effectLst/>
                <a:latin typeface="华文细黑" panose="02010600040101010101" pitchFamily="2" charset="-122"/>
                <a:ea typeface="华文细黑" panose="02010600040101010101" pitchFamily="2" charset="-122"/>
                <a:sym typeface="+mn-lt"/>
              </a:rPr>
              <a:t>moreMagic</a:t>
            </a:r>
            <a:r>
              <a:rPr lang="en-US" sz="1000" b="0" dirty="0">
                <a:solidFill>
                  <a:schemeClr val="tx1">
                    <a:lumMod val="75000"/>
                    <a:lumOff val="25000"/>
                  </a:schemeClr>
                </a:solidFill>
                <a:effectLst/>
                <a:latin typeface="华文细黑" panose="02010600040101010101" pitchFamily="2" charset="-122"/>
                <a:ea typeface="华文细黑" panose="02010600040101010101" pitchFamily="2" charset="-122"/>
                <a:sym typeface="+mn-lt"/>
              </a:rPr>
              <a:t> rain studio sales template, a more beautiful template please magic</a:t>
            </a:r>
          </a:p>
        </p:txBody>
      </p:sp>
      <p:sp>
        <p:nvSpPr>
          <p:cNvPr id="32" name="1         _5"/>
          <p:cNvSpPr/>
          <p:nvPr/>
        </p:nvSpPr>
        <p:spPr>
          <a:xfrm>
            <a:off x="1507001" y="4401869"/>
            <a:ext cx="9177999" cy="923330"/>
          </a:xfrm>
          <a:prstGeom prst="rect">
            <a:avLst/>
          </a:prstGeom>
          <a:noFill/>
        </p:spPr>
        <p:txBody>
          <a:bodyPr wrap="square" rtlCol="0">
            <a:spAutoFit/>
          </a:bodyPr>
          <a:lstStyle/>
          <a:p>
            <a:pPr algn="ctr"/>
            <a:r>
              <a:rPr lang="zh-CN" altLang="en-US" sz="5400" b="1" dirty="0">
                <a:ln w="6350">
                  <a:noFill/>
                </a:ln>
                <a:solidFill>
                  <a:schemeClr val="accent1"/>
                </a:solidFill>
                <a:latin typeface="华文细黑" panose="02010600040101010101" pitchFamily="2" charset="-122"/>
                <a:ea typeface="华文细黑" panose="02010600040101010101" pitchFamily="2" charset="-122"/>
              </a:rPr>
              <a:t>早会结束</a:t>
            </a: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randombar(horizontal)">
                                      <p:cBhvr>
                                        <p:cTn id="7" dur="500"/>
                                        <p:tgtEl>
                                          <p:spTgt spid="19"/>
                                        </p:tgtEl>
                                      </p:cBhvr>
                                    </p:animEffect>
                                  </p:childTnLst>
                                </p:cTn>
                              </p:par>
                            </p:childTnLst>
                          </p:cTn>
                        </p:par>
                        <p:par>
                          <p:cTn id="8" fill="hold">
                            <p:stCondLst>
                              <p:cond delay="500"/>
                            </p:stCondLst>
                            <p:childTnLst>
                              <p:par>
                                <p:cTn id="9" presetID="53" presetClass="entr" presetSubtype="16" fill="hold" grpId="0" nodeType="afterEffect">
                                  <p:stCondLst>
                                    <p:cond delay="0"/>
                                  </p:stCondLst>
                                  <p:iterate type="lt">
                                    <p:tmPct val="10000"/>
                                  </p:iterate>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149"/>
                            </p:stCondLst>
                            <p:childTnLst>
                              <p:par>
                                <p:cTn id="15" presetID="42" presetClass="entr" presetSubtype="0"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1000"/>
                                        <p:tgtEl>
                                          <p:spTgt spid="31"/>
                                        </p:tgtEl>
                                      </p:cBhvr>
                                    </p:animEffect>
                                    <p:anim calcmode="lin" valueType="num">
                                      <p:cBhvr>
                                        <p:cTn id="18" dur="1000" fill="hold"/>
                                        <p:tgtEl>
                                          <p:spTgt spid="31"/>
                                        </p:tgtEl>
                                        <p:attrNameLst>
                                          <p:attrName>ppt_x</p:attrName>
                                        </p:attrNameLst>
                                      </p:cBhvr>
                                      <p:tavLst>
                                        <p:tav tm="0">
                                          <p:val>
                                            <p:strVal val="#ppt_x"/>
                                          </p:val>
                                        </p:tav>
                                        <p:tav tm="100000">
                                          <p:val>
                                            <p:strVal val="#ppt_x"/>
                                          </p:val>
                                        </p:tav>
                                      </p:tavLst>
                                    </p:anim>
                                    <p:anim calcmode="lin" valueType="num">
                                      <p:cBhvr>
                                        <p:cTn id="19"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3"/>
          <p:cNvPicPr>
            <a:picLocks noChangeAspect="1"/>
          </p:cNvPicPr>
          <p:nvPr/>
        </p:nvPicPr>
        <p:blipFill>
          <a:blip r:embed="rId3"/>
          <a:stretch>
            <a:fillRect/>
          </a:stretch>
        </p:blipFill>
        <p:spPr>
          <a:xfrm>
            <a:off x="2540" y="-10795"/>
            <a:ext cx="12214860" cy="6910070"/>
          </a:xfrm>
          <a:prstGeom prst="rect">
            <a:avLst/>
          </a:prstGeom>
        </p:spPr>
      </p:pic>
      <p:sp>
        <p:nvSpPr>
          <p:cNvPr id="10" name="7         _3"/>
          <p:cNvSpPr/>
          <p:nvPr/>
        </p:nvSpPr>
        <p:spPr>
          <a:xfrm rot="18900000" flipH="1">
            <a:off x="771046" y="3475962"/>
            <a:ext cx="317789" cy="317789"/>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2" name="7          _4"/>
          <p:cNvSpPr txBox="1">
            <a:spLocks noChangeArrowheads="1"/>
          </p:cNvSpPr>
          <p:nvPr/>
        </p:nvSpPr>
        <p:spPr bwMode="auto">
          <a:xfrm>
            <a:off x="798030" y="4325969"/>
            <a:ext cx="311256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4800" b="1" dirty="0">
                <a:solidFill>
                  <a:schemeClr val="tx1">
                    <a:lumMod val="75000"/>
                    <a:lumOff val="25000"/>
                  </a:schemeClr>
                </a:solidFill>
                <a:latin typeface="华文细黑" panose="02010600040101010101" pitchFamily="2" charset="-122"/>
                <a:ea typeface="华文细黑" panose="02010600040101010101" pitchFamily="2" charset="-122"/>
              </a:rPr>
              <a:t>司训</a:t>
            </a:r>
          </a:p>
        </p:txBody>
      </p:sp>
      <p:sp>
        <p:nvSpPr>
          <p:cNvPr id="13" name="7         _5"/>
          <p:cNvSpPr>
            <a:spLocks noChangeArrowheads="1"/>
          </p:cNvSpPr>
          <p:nvPr/>
        </p:nvSpPr>
        <p:spPr bwMode="auto">
          <a:xfrm>
            <a:off x="912330" y="4075430"/>
            <a:ext cx="1302408"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20000"/>
              </a:lnSpc>
              <a:spcBef>
                <a:spcPct val="0"/>
              </a:spcBef>
              <a:buNone/>
            </a:pPr>
            <a:r>
              <a:rPr lang="en-US" altLang="zh-CN" sz="1200" dirty="0">
                <a:solidFill>
                  <a:schemeClr val="tx1">
                    <a:lumMod val="75000"/>
                    <a:lumOff val="25000"/>
                  </a:schemeClr>
                </a:solidFill>
                <a:latin typeface="Arial" panose="020B0604020202020204" pitchFamily="34" charset="0"/>
                <a:cs typeface="Arial" panose="020B0604020202020204" pitchFamily="34" charset="0"/>
              </a:rPr>
              <a:t>OUR TRAINING</a:t>
            </a:r>
          </a:p>
        </p:txBody>
      </p:sp>
      <p:cxnSp>
        <p:nvCxnSpPr>
          <p:cNvPr id="14" name="7          _6"/>
          <p:cNvCxnSpPr/>
          <p:nvPr/>
        </p:nvCxnSpPr>
        <p:spPr bwMode="auto">
          <a:xfrm flipH="1">
            <a:off x="912330" y="5342255"/>
            <a:ext cx="1171575" cy="0"/>
          </a:xfrm>
          <a:prstGeom prst="lin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5" name="7         _7"/>
          <p:cNvSpPr>
            <a:spLocks noChangeArrowheads="1"/>
          </p:cNvSpPr>
          <p:nvPr/>
        </p:nvSpPr>
        <p:spPr bwMode="auto">
          <a:xfrm>
            <a:off x="886930" y="5480364"/>
            <a:ext cx="506124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None/>
            </a:pPr>
            <a:r>
              <a:rPr lang="en-US" altLang="zh-CN" sz="1000" dirty="0"/>
              <a:t>The quality of the training is decided by the effect of class </a:t>
            </a:r>
            <a:r>
              <a:rPr lang="en-US" altLang="zh-CN" sz="1000" dirty="0" err="1"/>
              <a:t>education.The</a:t>
            </a:r>
            <a:r>
              <a:rPr lang="en-US" altLang="zh-CN" sz="1000" dirty="0"/>
              <a:t> quality of the training is decided by the effect of class education.</a:t>
            </a:r>
            <a:endParaRPr lang="en-US" altLang="zh-CN" sz="10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2" name="7          _8"/>
          <p:cNvSpPr txBox="1"/>
          <p:nvPr/>
        </p:nvSpPr>
        <p:spPr>
          <a:xfrm>
            <a:off x="1274068" y="3255913"/>
            <a:ext cx="809837" cy="769441"/>
          </a:xfrm>
          <a:prstGeom prst="rect">
            <a:avLst/>
          </a:prstGeom>
          <a:noFill/>
        </p:spPr>
        <p:txBody>
          <a:bodyPr wrap="none" rtlCol="0">
            <a:spAutoFit/>
          </a:bodyPr>
          <a:lstStyle/>
          <a:p>
            <a:r>
              <a:rPr lang="en-US" altLang="zh-CN" sz="4400" b="1" dirty="0">
                <a:solidFill>
                  <a:schemeClr val="accent1"/>
                </a:solidFill>
                <a:latin typeface="华文细黑" panose="02010600040101010101" pitchFamily="2" charset="-122"/>
                <a:ea typeface="华文细黑" panose="02010600040101010101" pitchFamily="2" charset="-122"/>
              </a:rPr>
              <a:t>01</a:t>
            </a:r>
            <a:endParaRPr lang="zh-CN" altLang="en-US" sz="4400" b="1" dirty="0">
              <a:solidFill>
                <a:schemeClr val="accent1"/>
              </a:solidFill>
              <a:latin typeface="华文细黑" panose="02010600040101010101" pitchFamily="2" charset="-122"/>
              <a:ea typeface="华文细黑" panose="02010600040101010101" pitchFamily="2" charset="-122"/>
            </a:endParaRP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6" presetClass="entr" presetSubtype="2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par>
                          <p:cTn id="18" fill="hold">
                            <p:stCondLst>
                              <p:cond delay="2000"/>
                            </p:stCondLst>
                            <p:childTnLst>
                              <p:par>
                                <p:cTn id="19" presetID="30" presetClass="entr" presetSubtype="0"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800" decel="100000"/>
                                        <p:tgtEl>
                                          <p:spTgt spid="12"/>
                                        </p:tgtEl>
                                      </p:cBhvr>
                                    </p:animEffect>
                                    <p:anim calcmode="lin" valueType="num">
                                      <p:cBhvr>
                                        <p:cTn id="22" dur="800" decel="100000" fill="hold"/>
                                        <p:tgtEl>
                                          <p:spTgt spid="12"/>
                                        </p:tgtEl>
                                        <p:attrNameLst>
                                          <p:attrName>style.rotation</p:attrName>
                                        </p:attrNameLst>
                                      </p:cBhvr>
                                      <p:tavLst>
                                        <p:tav tm="0">
                                          <p:val>
                                            <p:fltVal val="-90"/>
                                          </p:val>
                                        </p:tav>
                                        <p:tav tm="100000">
                                          <p:val>
                                            <p:fltVal val="0"/>
                                          </p:val>
                                        </p:tav>
                                      </p:tavLst>
                                    </p:anim>
                                    <p:anim calcmode="lin" valueType="num">
                                      <p:cBhvr>
                                        <p:cTn id="23" dur="800" decel="100000" fill="hold"/>
                                        <p:tgtEl>
                                          <p:spTgt spid="12"/>
                                        </p:tgtEl>
                                        <p:attrNameLst>
                                          <p:attrName>ppt_x</p:attrName>
                                        </p:attrNameLst>
                                      </p:cBhvr>
                                      <p:tavLst>
                                        <p:tav tm="0">
                                          <p:val>
                                            <p:strVal val="#ppt_x+0.4"/>
                                          </p:val>
                                        </p:tav>
                                        <p:tav tm="100000">
                                          <p:val>
                                            <p:strVal val="#ppt_x-0.05"/>
                                          </p:val>
                                        </p:tav>
                                      </p:tavLst>
                                    </p:anim>
                                    <p:anim calcmode="lin" valueType="num">
                                      <p:cBhvr>
                                        <p:cTn id="24" dur="800" decel="100000" fill="hold"/>
                                        <p:tgtEl>
                                          <p:spTgt spid="12"/>
                                        </p:tgtEl>
                                        <p:attrNameLst>
                                          <p:attrName>ppt_y</p:attrName>
                                        </p:attrNameLst>
                                      </p:cBhvr>
                                      <p:tavLst>
                                        <p:tav tm="0">
                                          <p:val>
                                            <p:strVal val="#ppt_y-0.4"/>
                                          </p:val>
                                        </p:tav>
                                        <p:tav tm="100000">
                                          <p:val>
                                            <p:strVal val="#ppt_y+0.1"/>
                                          </p:val>
                                        </p:tav>
                                      </p:tavLst>
                                    </p:anim>
                                    <p:anim calcmode="lin" valueType="num">
                                      <p:cBhvr>
                                        <p:cTn id="25" dur="200" accel="100000" fill="hold">
                                          <p:stCondLst>
                                            <p:cond delay="800"/>
                                          </p:stCondLst>
                                        </p:cTn>
                                        <p:tgtEl>
                                          <p:spTgt spid="12"/>
                                        </p:tgtEl>
                                        <p:attrNameLst>
                                          <p:attrName>ppt_x</p:attrName>
                                        </p:attrNameLst>
                                      </p:cBhvr>
                                      <p:tavLst>
                                        <p:tav tm="0">
                                          <p:val>
                                            <p:strVal val="#ppt_x-0.05"/>
                                          </p:val>
                                        </p:tav>
                                        <p:tav tm="100000">
                                          <p:val>
                                            <p:strVal val="#ppt_x"/>
                                          </p:val>
                                        </p:tav>
                                      </p:tavLst>
                                    </p:anim>
                                    <p:anim calcmode="lin" valueType="num">
                                      <p:cBhvr>
                                        <p:cTn id="26" dur="200" accel="100000" fill="hold">
                                          <p:stCondLst>
                                            <p:cond delay="800"/>
                                          </p:stCondLst>
                                        </p:cTn>
                                        <p:tgtEl>
                                          <p:spTgt spid="12"/>
                                        </p:tgtEl>
                                        <p:attrNameLst>
                                          <p:attrName>ppt_y</p:attrName>
                                        </p:attrNameLst>
                                      </p:cBhvr>
                                      <p:tavLst>
                                        <p:tav tm="0">
                                          <p:val>
                                            <p:strVal val="#ppt_y+0.1"/>
                                          </p:val>
                                        </p:tav>
                                        <p:tav tm="100000">
                                          <p:val>
                                            <p:strVal val="#ppt_y"/>
                                          </p:val>
                                        </p:tav>
                                      </p:tavLst>
                                    </p:anim>
                                  </p:childTnLst>
                                </p:cTn>
                              </p:par>
                            </p:childTnLst>
                          </p:cTn>
                        </p:par>
                        <p:par>
                          <p:cTn id="27" fill="hold">
                            <p:stCondLst>
                              <p:cond delay="3000"/>
                            </p:stCondLst>
                            <p:childTnLst>
                              <p:par>
                                <p:cTn id="28" presetID="26" presetClass="entr" presetSubtype="0" fill="hold" grpId="0" nodeType="after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wipe(down)">
                                      <p:cBhvr>
                                        <p:cTn id="30" dur="580">
                                          <p:stCondLst>
                                            <p:cond delay="0"/>
                                          </p:stCondLst>
                                        </p:cTn>
                                        <p:tgtEl>
                                          <p:spTgt spid="13"/>
                                        </p:tgtEl>
                                      </p:cBhvr>
                                    </p:animEffect>
                                    <p:anim calcmode="lin" valueType="num">
                                      <p:cBhvr>
                                        <p:cTn id="31"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36" dur="26">
                                          <p:stCondLst>
                                            <p:cond delay="650"/>
                                          </p:stCondLst>
                                        </p:cTn>
                                        <p:tgtEl>
                                          <p:spTgt spid="13"/>
                                        </p:tgtEl>
                                      </p:cBhvr>
                                      <p:to x="100000" y="60000"/>
                                    </p:animScale>
                                    <p:animScale>
                                      <p:cBhvr>
                                        <p:cTn id="37" dur="166" decel="50000">
                                          <p:stCondLst>
                                            <p:cond delay="676"/>
                                          </p:stCondLst>
                                        </p:cTn>
                                        <p:tgtEl>
                                          <p:spTgt spid="13"/>
                                        </p:tgtEl>
                                      </p:cBhvr>
                                      <p:to x="100000" y="100000"/>
                                    </p:animScale>
                                    <p:animScale>
                                      <p:cBhvr>
                                        <p:cTn id="38" dur="26">
                                          <p:stCondLst>
                                            <p:cond delay="1312"/>
                                          </p:stCondLst>
                                        </p:cTn>
                                        <p:tgtEl>
                                          <p:spTgt spid="13"/>
                                        </p:tgtEl>
                                      </p:cBhvr>
                                      <p:to x="100000" y="80000"/>
                                    </p:animScale>
                                    <p:animScale>
                                      <p:cBhvr>
                                        <p:cTn id="39" dur="166" decel="50000">
                                          <p:stCondLst>
                                            <p:cond delay="1338"/>
                                          </p:stCondLst>
                                        </p:cTn>
                                        <p:tgtEl>
                                          <p:spTgt spid="13"/>
                                        </p:tgtEl>
                                      </p:cBhvr>
                                      <p:to x="100000" y="100000"/>
                                    </p:animScale>
                                    <p:animScale>
                                      <p:cBhvr>
                                        <p:cTn id="40" dur="26">
                                          <p:stCondLst>
                                            <p:cond delay="1642"/>
                                          </p:stCondLst>
                                        </p:cTn>
                                        <p:tgtEl>
                                          <p:spTgt spid="13"/>
                                        </p:tgtEl>
                                      </p:cBhvr>
                                      <p:to x="100000" y="90000"/>
                                    </p:animScale>
                                    <p:animScale>
                                      <p:cBhvr>
                                        <p:cTn id="41" dur="166" decel="50000">
                                          <p:stCondLst>
                                            <p:cond delay="1668"/>
                                          </p:stCondLst>
                                        </p:cTn>
                                        <p:tgtEl>
                                          <p:spTgt spid="13"/>
                                        </p:tgtEl>
                                      </p:cBhvr>
                                      <p:to x="100000" y="100000"/>
                                    </p:animScale>
                                    <p:animScale>
                                      <p:cBhvr>
                                        <p:cTn id="42" dur="26">
                                          <p:stCondLst>
                                            <p:cond delay="1808"/>
                                          </p:stCondLst>
                                        </p:cTn>
                                        <p:tgtEl>
                                          <p:spTgt spid="13"/>
                                        </p:tgtEl>
                                      </p:cBhvr>
                                      <p:to x="100000" y="95000"/>
                                    </p:animScale>
                                    <p:animScale>
                                      <p:cBhvr>
                                        <p:cTn id="43" dur="166" decel="50000">
                                          <p:stCondLst>
                                            <p:cond delay="1834"/>
                                          </p:stCondLst>
                                        </p:cTn>
                                        <p:tgtEl>
                                          <p:spTgt spid="13"/>
                                        </p:tgtEl>
                                      </p:cBhvr>
                                      <p:to x="100000" y="100000"/>
                                    </p:animScale>
                                  </p:childTnLst>
                                </p:cTn>
                              </p:par>
                            </p:childTnLst>
                          </p:cTn>
                        </p:par>
                        <p:par>
                          <p:cTn id="44" fill="hold">
                            <p:stCondLst>
                              <p:cond delay="5000"/>
                            </p:stCondLst>
                            <p:childTnLst>
                              <p:par>
                                <p:cTn id="45" presetID="55" presetClass="entr" presetSubtype="0"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p:cTn id="47" dur="1000" fill="hold"/>
                                        <p:tgtEl>
                                          <p:spTgt spid="14"/>
                                        </p:tgtEl>
                                        <p:attrNameLst>
                                          <p:attrName>ppt_w</p:attrName>
                                        </p:attrNameLst>
                                      </p:cBhvr>
                                      <p:tavLst>
                                        <p:tav tm="0">
                                          <p:val>
                                            <p:strVal val="#ppt_w*0.70"/>
                                          </p:val>
                                        </p:tav>
                                        <p:tav tm="100000">
                                          <p:val>
                                            <p:strVal val="#ppt_w"/>
                                          </p:val>
                                        </p:tav>
                                      </p:tavLst>
                                    </p:anim>
                                    <p:anim calcmode="lin" valueType="num">
                                      <p:cBhvr>
                                        <p:cTn id="48" dur="1000" fill="hold"/>
                                        <p:tgtEl>
                                          <p:spTgt spid="14"/>
                                        </p:tgtEl>
                                        <p:attrNameLst>
                                          <p:attrName>ppt_h</p:attrName>
                                        </p:attrNameLst>
                                      </p:cBhvr>
                                      <p:tavLst>
                                        <p:tav tm="0">
                                          <p:val>
                                            <p:strVal val="#ppt_h"/>
                                          </p:val>
                                        </p:tav>
                                        <p:tav tm="100000">
                                          <p:val>
                                            <p:strVal val="#ppt_h"/>
                                          </p:val>
                                        </p:tav>
                                      </p:tavLst>
                                    </p:anim>
                                    <p:animEffect transition="in" filter="fade">
                                      <p:cBhvr>
                                        <p:cTn id="49" dur="1000"/>
                                        <p:tgtEl>
                                          <p:spTgt spid="14"/>
                                        </p:tgtEl>
                                      </p:cBhvr>
                                    </p:animEffect>
                                  </p:childTnLst>
                                </p:cTn>
                              </p:par>
                            </p:childTnLst>
                          </p:cTn>
                        </p:par>
                        <p:par>
                          <p:cTn id="50" fill="hold">
                            <p:stCondLst>
                              <p:cond delay="6000"/>
                            </p:stCondLst>
                            <p:childTnLst>
                              <p:par>
                                <p:cTn id="51" presetID="41" presetClass="entr" presetSubtype="0" fill="hold" grpId="0" nodeType="afterEffect">
                                  <p:stCondLst>
                                    <p:cond delay="0"/>
                                  </p:stCondLst>
                                  <p:iterate type="lt">
                                    <p:tmPct val="10000"/>
                                  </p:iterate>
                                  <p:childTnLst>
                                    <p:set>
                                      <p:cBhvr>
                                        <p:cTn id="52" dur="1" fill="hold">
                                          <p:stCondLst>
                                            <p:cond delay="0"/>
                                          </p:stCondLst>
                                        </p:cTn>
                                        <p:tgtEl>
                                          <p:spTgt spid="15"/>
                                        </p:tgtEl>
                                        <p:attrNameLst>
                                          <p:attrName>style.visibility</p:attrName>
                                        </p:attrNameLst>
                                      </p:cBhvr>
                                      <p:to>
                                        <p:strVal val="visible"/>
                                      </p:to>
                                    </p:set>
                                    <p:anim calcmode="lin" valueType="num">
                                      <p:cBhvr>
                                        <p:cTn id="53"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54" dur="500" fill="hold"/>
                                        <p:tgtEl>
                                          <p:spTgt spid="15"/>
                                        </p:tgtEl>
                                        <p:attrNameLst>
                                          <p:attrName>ppt_y</p:attrName>
                                        </p:attrNameLst>
                                      </p:cBhvr>
                                      <p:tavLst>
                                        <p:tav tm="0">
                                          <p:val>
                                            <p:strVal val="#ppt_y"/>
                                          </p:val>
                                        </p:tav>
                                        <p:tav tm="100000">
                                          <p:val>
                                            <p:strVal val="#ppt_y"/>
                                          </p:val>
                                        </p:tav>
                                      </p:tavLst>
                                    </p:anim>
                                    <p:anim calcmode="lin" valueType="num">
                                      <p:cBhvr>
                                        <p:cTn id="55"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56"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57" dur="500" tmFilter="0,0; .5, 1; 1, 1"/>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12" grpId="0"/>
      <p:bldP spid="13" grpId="0"/>
      <p:bldP spid="15" grpId="0"/>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84085" y="2108727"/>
            <a:ext cx="5298729" cy="3587607"/>
          </a:xfrm>
          <a:prstGeom prst="rect">
            <a:avLst/>
          </a:prstGeom>
          <a:noFill/>
          <a:ln w="22225">
            <a:solidFill>
              <a:srgbClr val="116C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744568" y="2290637"/>
            <a:ext cx="5566391" cy="3598554"/>
          </a:xfrm>
          <a:prstGeom prst="rect">
            <a:avLst/>
          </a:prstGeom>
          <a:blipFill>
            <a:blip r:embed="rId3"/>
            <a:srcRect/>
            <a:stretch>
              <a:fillRect t="-60564" b="-13455"/>
            </a:stretch>
          </a:bli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 name="7         _2"/>
          <p:cNvSpPr>
            <a:spLocks noGrp="1"/>
          </p:cNvSpPr>
          <p:nvPr>
            <p:ph type="body" sz="quarter" idx="13"/>
          </p:nvPr>
        </p:nvSpPr>
        <p:spPr/>
        <p:txBody>
          <a:bodyPr>
            <a:normAutofit fontScale="92500" lnSpcReduction="10000"/>
          </a:bodyPr>
          <a:lstStyle/>
          <a:p>
            <a:r>
              <a:rPr lang="zh-CN" altLang="en-US" dirty="0"/>
              <a:t>企业核心理念</a:t>
            </a:r>
          </a:p>
        </p:txBody>
      </p:sp>
      <p:sp>
        <p:nvSpPr>
          <p:cNvPr id="6" name="7        _3"/>
          <p:cNvSpPr>
            <a:spLocks noGrp="1"/>
          </p:cNvSpPr>
          <p:nvPr>
            <p:ph type="body" sz="quarter" idx="14"/>
          </p:nvPr>
        </p:nvSpPr>
        <p:spPr/>
        <p:txBody>
          <a:bodyPr>
            <a:normAutofit lnSpcReduction="10000"/>
          </a:bodyPr>
          <a:lstStyle/>
          <a:p>
            <a:r>
              <a:rPr lang="en-US" altLang="zh-CN" dirty="0"/>
              <a:t>Click here to edit the content you want to recommend that you use the</a:t>
            </a:r>
            <a:endParaRPr lang="zh-CN" altLang="en-US" dirty="0"/>
          </a:p>
        </p:txBody>
      </p:sp>
      <p:sp>
        <p:nvSpPr>
          <p:cNvPr id="7" name="7         _4"/>
          <p:cNvSpPr/>
          <p:nvPr/>
        </p:nvSpPr>
        <p:spPr>
          <a:xfrm>
            <a:off x="6601087" y="2421300"/>
            <a:ext cx="4731755" cy="553998"/>
          </a:xfrm>
          <a:prstGeom prst="rect">
            <a:avLst/>
          </a:prstGeom>
        </p:spPr>
        <p:txBody>
          <a:bodyPr wrap="square">
            <a:spAutoFit/>
          </a:bodyPr>
          <a:lstStyle/>
          <a:p>
            <a:pPr lvl="0" fontAlgn="base">
              <a:lnSpc>
                <a:spcPct val="150000"/>
              </a:lnSpc>
              <a:spcBef>
                <a:spcPct val="0"/>
              </a:spcBef>
              <a:spcAft>
                <a:spcPct val="0"/>
              </a:spcAft>
              <a:defRPr/>
            </a:pPr>
            <a:r>
              <a:rPr lang="zh-CN" altLang="en-US" sz="1000" dirty="0">
                <a:solidFill>
                  <a:schemeClr val="tx1">
                    <a:lumMod val="85000"/>
                    <a:lumOff val="15000"/>
                  </a:schemeClr>
                </a:solidFill>
                <a:ea typeface="华文细黑" panose="02010600040101010101" pitchFamily="2" charset="-122"/>
              </a:rPr>
              <a:t>此处输入详细文本解释，此处输入详细文本解释，此处输入详细文本解释，此处输入详细文本解释，此处输入详细文本解释。</a:t>
            </a:r>
            <a:endParaRPr lang="en-US" altLang="zh-CN" sz="1000" dirty="0">
              <a:solidFill>
                <a:schemeClr val="tx1">
                  <a:lumMod val="85000"/>
                  <a:lumOff val="15000"/>
                </a:schemeClr>
              </a:solidFill>
              <a:ea typeface="华文细黑" panose="02010600040101010101" pitchFamily="2" charset="-122"/>
            </a:endParaRPr>
          </a:p>
        </p:txBody>
      </p:sp>
      <p:sp>
        <p:nvSpPr>
          <p:cNvPr id="8" name="7          _5"/>
          <p:cNvSpPr/>
          <p:nvPr/>
        </p:nvSpPr>
        <p:spPr>
          <a:xfrm>
            <a:off x="6601087" y="3471690"/>
            <a:ext cx="4731755" cy="529569"/>
          </a:xfrm>
          <a:prstGeom prst="rect">
            <a:avLst/>
          </a:prstGeom>
        </p:spPr>
        <p:txBody>
          <a:bodyPr wrap="square">
            <a:spAutoFit/>
          </a:bodyPr>
          <a:lstStyle/>
          <a:p>
            <a:pPr lvl="0" fontAlgn="base">
              <a:lnSpc>
                <a:spcPct val="150000"/>
              </a:lnSpc>
              <a:spcBef>
                <a:spcPct val="0"/>
              </a:spcBef>
              <a:spcAft>
                <a:spcPct val="0"/>
              </a:spcAft>
              <a:defRPr/>
            </a:pPr>
            <a:r>
              <a:rPr lang="zh-CN" altLang="en-US" sz="1000" dirty="0">
                <a:solidFill>
                  <a:schemeClr val="tx1">
                    <a:lumMod val="85000"/>
                    <a:lumOff val="15000"/>
                  </a:schemeClr>
                </a:solidFill>
                <a:ea typeface="华文细黑" panose="02010600040101010101" pitchFamily="2" charset="-122"/>
              </a:rPr>
              <a:t>此处输入详细文本解释，此处输入详细文本解释，此处输入详细文本解释，此处输入详细文本解释，此处输入详细文本解释。</a:t>
            </a:r>
            <a:endParaRPr lang="en-US" altLang="zh-CN" sz="1000" dirty="0">
              <a:solidFill>
                <a:schemeClr val="tx1">
                  <a:lumMod val="85000"/>
                  <a:lumOff val="15000"/>
                </a:schemeClr>
              </a:solidFill>
              <a:ea typeface="华文细黑" panose="02010600040101010101" pitchFamily="2" charset="-122"/>
            </a:endParaRPr>
          </a:p>
        </p:txBody>
      </p:sp>
      <p:sp>
        <p:nvSpPr>
          <p:cNvPr id="9" name="7          _6"/>
          <p:cNvSpPr/>
          <p:nvPr/>
        </p:nvSpPr>
        <p:spPr>
          <a:xfrm>
            <a:off x="6601086" y="4522080"/>
            <a:ext cx="4731755" cy="529569"/>
          </a:xfrm>
          <a:prstGeom prst="rect">
            <a:avLst/>
          </a:prstGeom>
        </p:spPr>
        <p:txBody>
          <a:bodyPr wrap="square">
            <a:spAutoFit/>
          </a:bodyPr>
          <a:lstStyle/>
          <a:p>
            <a:pPr lvl="0" fontAlgn="base">
              <a:lnSpc>
                <a:spcPct val="150000"/>
              </a:lnSpc>
              <a:spcBef>
                <a:spcPct val="0"/>
              </a:spcBef>
              <a:spcAft>
                <a:spcPct val="0"/>
              </a:spcAft>
              <a:defRPr/>
            </a:pPr>
            <a:r>
              <a:rPr lang="zh-CN" altLang="en-US" sz="1000" dirty="0">
                <a:solidFill>
                  <a:schemeClr val="tx1">
                    <a:lumMod val="85000"/>
                    <a:lumOff val="15000"/>
                  </a:schemeClr>
                </a:solidFill>
                <a:ea typeface="华文细黑" panose="02010600040101010101" pitchFamily="2" charset="-122"/>
              </a:rPr>
              <a:t>此处输入详细文本解释，此处输入详细文本解释，此处输入详细文本解释，此处输入详细文本解释，此处输入详细文本解释。</a:t>
            </a:r>
            <a:endParaRPr lang="en-US" altLang="zh-CN" sz="1000" dirty="0">
              <a:solidFill>
                <a:schemeClr val="tx1">
                  <a:lumMod val="85000"/>
                  <a:lumOff val="15000"/>
                </a:schemeClr>
              </a:solidFill>
              <a:ea typeface="华文细黑" panose="02010600040101010101" pitchFamily="2" charset="-122"/>
            </a:endParaRPr>
          </a:p>
        </p:txBody>
      </p:sp>
      <p:sp>
        <p:nvSpPr>
          <p:cNvPr id="10" name="7          _7"/>
          <p:cNvSpPr/>
          <p:nvPr/>
        </p:nvSpPr>
        <p:spPr>
          <a:xfrm>
            <a:off x="6601086" y="2108727"/>
            <a:ext cx="1184941" cy="400110"/>
          </a:xfrm>
          <a:prstGeom prst="rect">
            <a:avLst/>
          </a:prstGeom>
        </p:spPr>
        <p:txBody>
          <a:bodyPr wrap="none">
            <a:spAutoFit/>
          </a:bodyPr>
          <a:lstStyle/>
          <a:p>
            <a:pPr algn="ctr"/>
            <a:r>
              <a:rPr lang="zh-CN" altLang="en-US" sz="2000" b="1" spc="600" dirty="0">
                <a:solidFill>
                  <a:srgbClr val="116CB2"/>
                </a:solidFill>
                <a:latin typeface="微软雅黑" panose="020B0503020204020204" pitchFamily="34" charset="-122"/>
                <a:ea typeface="微软雅黑" panose="020B0503020204020204" pitchFamily="34" charset="-122"/>
              </a:rPr>
              <a:t>守信用</a:t>
            </a:r>
          </a:p>
        </p:txBody>
      </p:sp>
      <p:sp>
        <p:nvSpPr>
          <p:cNvPr id="11" name="7          _8"/>
          <p:cNvSpPr/>
          <p:nvPr/>
        </p:nvSpPr>
        <p:spPr>
          <a:xfrm>
            <a:off x="6604376" y="3184766"/>
            <a:ext cx="1184941" cy="400110"/>
          </a:xfrm>
          <a:prstGeom prst="rect">
            <a:avLst/>
          </a:prstGeom>
        </p:spPr>
        <p:txBody>
          <a:bodyPr wrap="none">
            <a:spAutoFit/>
          </a:bodyPr>
          <a:lstStyle/>
          <a:p>
            <a:pPr algn="ctr"/>
            <a:r>
              <a:rPr lang="zh-CN" altLang="en-US" sz="2000" b="1" spc="600" dirty="0">
                <a:solidFill>
                  <a:srgbClr val="116CB2"/>
                </a:solidFill>
                <a:latin typeface="微软雅黑" panose="020B0503020204020204" pitchFamily="34" charset="-122"/>
                <a:ea typeface="微软雅黑" panose="020B0503020204020204" pitchFamily="34" charset="-122"/>
              </a:rPr>
              <a:t>担风险</a:t>
            </a:r>
          </a:p>
        </p:txBody>
      </p:sp>
      <p:sp>
        <p:nvSpPr>
          <p:cNvPr id="12" name="7        _9"/>
          <p:cNvSpPr/>
          <p:nvPr/>
        </p:nvSpPr>
        <p:spPr>
          <a:xfrm>
            <a:off x="6601086" y="4205910"/>
            <a:ext cx="1184941" cy="400110"/>
          </a:xfrm>
          <a:prstGeom prst="rect">
            <a:avLst/>
          </a:prstGeom>
        </p:spPr>
        <p:txBody>
          <a:bodyPr wrap="none">
            <a:spAutoFit/>
          </a:bodyPr>
          <a:lstStyle/>
          <a:p>
            <a:pPr algn="ctr"/>
            <a:r>
              <a:rPr lang="zh-CN" altLang="en-US" sz="2000" b="1" spc="600" dirty="0">
                <a:solidFill>
                  <a:srgbClr val="116CB2"/>
                </a:solidFill>
                <a:latin typeface="微软雅黑" panose="020B0503020204020204" pitchFamily="34" charset="-122"/>
                <a:ea typeface="微软雅黑" panose="020B0503020204020204" pitchFamily="34" charset="-122"/>
              </a:rPr>
              <a:t>重服务</a:t>
            </a:r>
          </a:p>
        </p:txBody>
      </p:sp>
      <p:grpSp>
        <p:nvGrpSpPr>
          <p:cNvPr id="13" name="7         _10"/>
          <p:cNvGrpSpPr/>
          <p:nvPr/>
        </p:nvGrpSpPr>
        <p:grpSpPr>
          <a:xfrm>
            <a:off x="5921031" y="2313734"/>
            <a:ext cx="550411" cy="550411"/>
            <a:chOff x="4232796" y="1916853"/>
            <a:chExt cx="419947" cy="419947"/>
          </a:xfrm>
        </p:grpSpPr>
        <p:sp>
          <p:nvSpPr>
            <p:cNvPr id="14" name="椭圆 13"/>
            <p:cNvSpPr/>
            <p:nvPr/>
          </p:nvSpPr>
          <p:spPr>
            <a:xfrm>
              <a:off x="4232796" y="1916853"/>
              <a:ext cx="419947" cy="419947"/>
            </a:xfrm>
            <a:prstGeom prst="ellipse">
              <a:avLst/>
            </a:prstGeom>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ea typeface="华文细黑" panose="02010600040101010101" pitchFamily="2" charset="-122"/>
              </a:endParaRPr>
            </a:p>
          </p:txBody>
        </p:sp>
        <p:sp>
          <p:nvSpPr>
            <p:cNvPr id="15" name="AutoShape 4"/>
            <p:cNvSpPr/>
            <p:nvPr/>
          </p:nvSpPr>
          <p:spPr bwMode="auto">
            <a:xfrm>
              <a:off x="4332650" y="2013551"/>
              <a:ext cx="225522" cy="226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428" y="17466"/>
                  </a:moveTo>
                  <a:cubicBezTo>
                    <a:pt x="16669" y="16923"/>
                    <a:pt x="15846" y="16465"/>
                    <a:pt x="14963" y="16121"/>
                  </a:cubicBezTo>
                  <a:cubicBezTo>
                    <a:pt x="15595" y="14609"/>
                    <a:pt x="15967" y="12928"/>
                    <a:pt x="16010" y="11148"/>
                  </a:cubicBezTo>
                  <a:lnTo>
                    <a:pt x="20188" y="11148"/>
                  </a:lnTo>
                  <a:cubicBezTo>
                    <a:pt x="20097" y="13612"/>
                    <a:pt x="19065" y="15838"/>
                    <a:pt x="17428" y="17466"/>
                  </a:cubicBezTo>
                  <a:moveTo>
                    <a:pt x="1411" y="11148"/>
                  </a:moveTo>
                  <a:lnTo>
                    <a:pt x="5589" y="11148"/>
                  </a:lnTo>
                  <a:cubicBezTo>
                    <a:pt x="5632" y="12928"/>
                    <a:pt x="6004" y="14609"/>
                    <a:pt x="6636" y="16121"/>
                  </a:cubicBezTo>
                  <a:cubicBezTo>
                    <a:pt x="5753" y="16465"/>
                    <a:pt x="4931" y="16923"/>
                    <a:pt x="4171" y="17466"/>
                  </a:cubicBezTo>
                  <a:cubicBezTo>
                    <a:pt x="2534" y="15838"/>
                    <a:pt x="1502" y="13612"/>
                    <a:pt x="1411" y="11148"/>
                  </a:cubicBezTo>
                  <a:moveTo>
                    <a:pt x="3785" y="4553"/>
                  </a:moveTo>
                  <a:cubicBezTo>
                    <a:pt x="4579" y="5170"/>
                    <a:pt x="5448" y="5691"/>
                    <a:pt x="6388" y="6084"/>
                  </a:cubicBezTo>
                  <a:cubicBezTo>
                    <a:pt x="5901" y="7433"/>
                    <a:pt x="5627" y="8908"/>
                    <a:pt x="5589" y="10451"/>
                  </a:cubicBezTo>
                  <a:lnTo>
                    <a:pt x="1411" y="10451"/>
                  </a:lnTo>
                  <a:cubicBezTo>
                    <a:pt x="1494" y="8190"/>
                    <a:pt x="2376" y="6135"/>
                    <a:pt x="3785" y="4553"/>
                  </a:cubicBezTo>
                  <a:moveTo>
                    <a:pt x="11148" y="10451"/>
                  </a:moveTo>
                  <a:lnTo>
                    <a:pt x="11148" y="6950"/>
                  </a:lnTo>
                  <a:cubicBezTo>
                    <a:pt x="12339" y="6913"/>
                    <a:pt x="13484" y="6696"/>
                    <a:pt x="14558" y="6324"/>
                  </a:cubicBezTo>
                  <a:cubicBezTo>
                    <a:pt x="15018" y="7598"/>
                    <a:pt x="15276" y="8992"/>
                    <a:pt x="15314" y="10451"/>
                  </a:cubicBezTo>
                  <a:cubicBezTo>
                    <a:pt x="15314" y="10451"/>
                    <a:pt x="11148" y="10451"/>
                    <a:pt x="11148" y="10451"/>
                  </a:cubicBezTo>
                  <a:close/>
                  <a:moveTo>
                    <a:pt x="14311" y="15882"/>
                  </a:moveTo>
                  <a:cubicBezTo>
                    <a:pt x="13309" y="15559"/>
                    <a:pt x="12247" y="15380"/>
                    <a:pt x="11148" y="15346"/>
                  </a:cubicBezTo>
                  <a:lnTo>
                    <a:pt x="11148" y="11148"/>
                  </a:lnTo>
                  <a:lnTo>
                    <a:pt x="15314" y="11148"/>
                  </a:lnTo>
                  <a:cubicBezTo>
                    <a:pt x="15270" y="12844"/>
                    <a:pt x="14914" y="14445"/>
                    <a:pt x="14311" y="15882"/>
                  </a:cubicBezTo>
                  <a:moveTo>
                    <a:pt x="14683" y="16757"/>
                  </a:moveTo>
                  <a:cubicBezTo>
                    <a:pt x="15476" y="17063"/>
                    <a:pt x="16218" y="17466"/>
                    <a:pt x="16904" y="17941"/>
                  </a:cubicBezTo>
                  <a:cubicBezTo>
                    <a:pt x="15632" y="19031"/>
                    <a:pt x="14067" y="19781"/>
                    <a:pt x="12344" y="20068"/>
                  </a:cubicBezTo>
                  <a:cubicBezTo>
                    <a:pt x="13280" y="19136"/>
                    <a:pt x="14076" y="18017"/>
                    <a:pt x="14683" y="16757"/>
                  </a:cubicBezTo>
                  <a:moveTo>
                    <a:pt x="11148" y="20188"/>
                  </a:moveTo>
                  <a:lnTo>
                    <a:pt x="11148" y="16043"/>
                  </a:lnTo>
                  <a:cubicBezTo>
                    <a:pt x="12146" y="16075"/>
                    <a:pt x="13113" y="16231"/>
                    <a:pt x="14025" y="16516"/>
                  </a:cubicBezTo>
                  <a:cubicBezTo>
                    <a:pt x="13314" y="17970"/>
                    <a:pt x="12343" y="19223"/>
                    <a:pt x="11185" y="20186"/>
                  </a:cubicBezTo>
                  <a:cubicBezTo>
                    <a:pt x="11185" y="20186"/>
                    <a:pt x="11148" y="20188"/>
                    <a:pt x="11148" y="20188"/>
                  </a:cubicBezTo>
                  <a:close/>
                  <a:moveTo>
                    <a:pt x="9255" y="20068"/>
                  </a:moveTo>
                  <a:cubicBezTo>
                    <a:pt x="7532" y="19781"/>
                    <a:pt x="5967" y="19031"/>
                    <a:pt x="4695" y="17941"/>
                  </a:cubicBezTo>
                  <a:cubicBezTo>
                    <a:pt x="5381" y="17466"/>
                    <a:pt x="6123" y="17063"/>
                    <a:pt x="6916" y="16757"/>
                  </a:cubicBezTo>
                  <a:cubicBezTo>
                    <a:pt x="7523" y="18017"/>
                    <a:pt x="8319" y="19136"/>
                    <a:pt x="9255" y="20068"/>
                  </a:cubicBezTo>
                  <a:moveTo>
                    <a:pt x="10451" y="11148"/>
                  </a:moveTo>
                  <a:lnTo>
                    <a:pt x="10451" y="15346"/>
                  </a:lnTo>
                  <a:cubicBezTo>
                    <a:pt x="9352" y="15380"/>
                    <a:pt x="8290" y="15559"/>
                    <a:pt x="7288" y="15882"/>
                  </a:cubicBezTo>
                  <a:cubicBezTo>
                    <a:pt x="6685" y="14445"/>
                    <a:pt x="6329" y="12844"/>
                    <a:pt x="6285" y="11148"/>
                  </a:cubicBezTo>
                  <a:cubicBezTo>
                    <a:pt x="6285" y="11148"/>
                    <a:pt x="10451" y="11148"/>
                    <a:pt x="10451" y="11148"/>
                  </a:cubicBezTo>
                  <a:close/>
                  <a:moveTo>
                    <a:pt x="7041" y="6324"/>
                  </a:moveTo>
                  <a:cubicBezTo>
                    <a:pt x="8115" y="6696"/>
                    <a:pt x="9260" y="6913"/>
                    <a:pt x="10451" y="6950"/>
                  </a:cubicBezTo>
                  <a:lnTo>
                    <a:pt x="10451" y="10451"/>
                  </a:lnTo>
                  <a:lnTo>
                    <a:pt x="6285" y="10451"/>
                  </a:lnTo>
                  <a:cubicBezTo>
                    <a:pt x="6324" y="8992"/>
                    <a:pt x="6581" y="7598"/>
                    <a:pt x="7041" y="6324"/>
                  </a:cubicBezTo>
                  <a:moveTo>
                    <a:pt x="6651" y="5442"/>
                  </a:moveTo>
                  <a:cubicBezTo>
                    <a:pt x="5790" y="5084"/>
                    <a:pt x="4993" y="4609"/>
                    <a:pt x="4263" y="4050"/>
                  </a:cubicBezTo>
                  <a:cubicBezTo>
                    <a:pt x="5606" y="2749"/>
                    <a:pt x="7332" y="1851"/>
                    <a:pt x="9255" y="1531"/>
                  </a:cubicBezTo>
                  <a:cubicBezTo>
                    <a:pt x="8175" y="2610"/>
                    <a:pt x="7286" y="3939"/>
                    <a:pt x="6651" y="5442"/>
                  </a:cubicBezTo>
                  <a:moveTo>
                    <a:pt x="10451" y="1411"/>
                  </a:moveTo>
                  <a:lnTo>
                    <a:pt x="10451" y="6253"/>
                  </a:lnTo>
                  <a:cubicBezTo>
                    <a:pt x="9352" y="6217"/>
                    <a:pt x="8296" y="6021"/>
                    <a:pt x="7303" y="5681"/>
                  </a:cubicBezTo>
                  <a:cubicBezTo>
                    <a:pt x="8029" y="3972"/>
                    <a:pt x="9101" y="2507"/>
                    <a:pt x="10415" y="1413"/>
                  </a:cubicBezTo>
                  <a:cubicBezTo>
                    <a:pt x="10427" y="1412"/>
                    <a:pt x="10439" y="1411"/>
                    <a:pt x="10451" y="1411"/>
                  </a:cubicBezTo>
                  <a:moveTo>
                    <a:pt x="12344" y="1531"/>
                  </a:moveTo>
                  <a:cubicBezTo>
                    <a:pt x="14267" y="1851"/>
                    <a:pt x="15993" y="2749"/>
                    <a:pt x="17336" y="4050"/>
                  </a:cubicBezTo>
                  <a:cubicBezTo>
                    <a:pt x="16606" y="4609"/>
                    <a:pt x="15809" y="5084"/>
                    <a:pt x="14948" y="5442"/>
                  </a:cubicBezTo>
                  <a:cubicBezTo>
                    <a:pt x="14313" y="3939"/>
                    <a:pt x="13424" y="2610"/>
                    <a:pt x="12344" y="1531"/>
                  </a:cubicBezTo>
                  <a:moveTo>
                    <a:pt x="11184" y="1413"/>
                  </a:moveTo>
                  <a:cubicBezTo>
                    <a:pt x="12498" y="2507"/>
                    <a:pt x="13570" y="3972"/>
                    <a:pt x="14296" y="5681"/>
                  </a:cubicBezTo>
                  <a:cubicBezTo>
                    <a:pt x="13303" y="6021"/>
                    <a:pt x="12247" y="6217"/>
                    <a:pt x="11148" y="6253"/>
                  </a:cubicBezTo>
                  <a:lnTo>
                    <a:pt x="11148" y="1411"/>
                  </a:lnTo>
                  <a:cubicBezTo>
                    <a:pt x="11160" y="1411"/>
                    <a:pt x="11172" y="1412"/>
                    <a:pt x="11184" y="1413"/>
                  </a:cubicBezTo>
                  <a:moveTo>
                    <a:pt x="10414" y="20186"/>
                  </a:moveTo>
                  <a:cubicBezTo>
                    <a:pt x="9256" y="19223"/>
                    <a:pt x="8285" y="17970"/>
                    <a:pt x="7574" y="16516"/>
                  </a:cubicBezTo>
                  <a:cubicBezTo>
                    <a:pt x="8486" y="16231"/>
                    <a:pt x="9453" y="16075"/>
                    <a:pt x="10451" y="16043"/>
                  </a:cubicBezTo>
                  <a:lnTo>
                    <a:pt x="10451" y="20188"/>
                  </a:lnTo>
                  <a:cubicBezTo>
                    <a:pt x="10451" y="20188"/>
                    <a:pt x="10414" y="20186"/>
                    <a:pt x="10414" y="20186"/>
                  </a:cubicBezTo>
                  <a:close/>
                  <a:moveTo>
                    <a:pt x="20188" y="10451"/>
                  </a:moveTo>
                  <a:lnTo>
                    <a:pt x="16010" y="10451"/>
                  </a:lnTo>
                  <a:cubicBezTo>
                    <a:pt x="15972" y="8908"/>
                    <a:pt x="15698" y="7433"/>
                    <a:pt x="15211" y="6084"/>
                  </a:cubicBezTo>
                  <a:cubicBezTo>
                    <a:pt x="16151" y="5691"/>
                    <a:pt x="17020" y="5170"/>
                    <a:pt x="17814" y="4553"/>
                  </a:cubicBezTo>
                  <a:cubicBezTo>
                    <a:pt x="19223" y="6135"/>
                    <a:pt x="20105" y="8190"/>
                    <a:pt x="20188" y="10451"/>
                  </a:cubicBezTo>
                  <a:moveTo>
                    <a:pt x="10800" y="0"/>
                  </a:move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path>
              </a:pathLst>
            </a:custGeom>
            <a:solidFill>
              <a:sysClr val="window" lastClr="FFFFFF"/>
            </a:solid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ea typeface="华文细黑" panose="02010600040101010101" pitchFamily="2" charset="-122"/>
                <a:sym typeface="Gill Sans" charset="0"/>
              </a:endParaRPr>
            </a:p>
          </p:txBody>
        </p:sp>
      </p:grpSp>
      <p:grpSp>
        <p:nvGrpSpPr>
          <p:cNvPr id="16" name="7       _11"/>
          <p:cNvGrpSpPr/>
          <p:nvPr/>
        </p:nvGrpSpPr>
        <p:grpSpPr>
          <a:xfrm>
            <a:off x="5921029" y="4350032"/>
            <a:ext cx="550411" cy="550411"/>
            <a:chOff x="4232795" y="3470487"/>
            <a:chExt cx="419947" cy="419947"/>
          </a:xfrm>
        </p:grpSpPr>
        <p:sp>
          <p:nvSpPr>
            <p:cNvPr id="17" name="椭圆 16"/>
            <p:cNvSpPr/>
            <p:nvPr/>
          </p:nvSpPr>
          <p:spPr>
            <a:xfrm>
              <a:off x="4232795" y="3470487"/>
              <a:ext cx="419947" cy="419947"/>
            </a:xfrm>
            <a:prstGeom prst="ellipse">
              <a:avLst/>
            </a:prstGeom>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ea typeface="华文细黑" panose="02010600040101010101" pitchFamily="2" charset="-122"/>
              </a:endParaRPr>
            </a:p>
          </p:txBody>
        </p:sp>
        <p:grpSp>
          <p:nvGrpSpPr>
            <p:cNvPr id="18" name="组合 17"/>
            <p:cNvGrpSpPr/>
            <p:nvPr/>
          </p:nvGrpSpPr>
          <p:grpSpPr>
            <a:xfrm>
              <a:off x="4326403" y="3585721"/>
              <a:ext cx="232730" cy="189479"/>
              <a:chOff x="7550150" y="3613150"/>
              <a:chExt cx="358775" cy="292100"/>
            </a:xfrm>
          </p:grpSpPr>
          <p:sp>
            <p:nvSpPr>
              <p:cNvPr id="19" name="AutoShape 5"/>
              <p:cNvSpPr/>
              <p:nvPr/>
            </p:nvSpPr>
            <p:spPr bwMode="auto">
              <a:xfrm>
                <a:off x="7796213" y="3702050"/>
                <a:ext cx="68262" cy="904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999" y="18900"/>
                    </a:moveTo>
                    <a:lnTo>
                      <a:pt x="3600" y="18900"/>
                    </a:lnTo>
                    <a:lnTo>
                      <a:pt x="3600" y="2700"/>
                    </a:lnTo>
                    <a:lnTo>
                      <a:pt x="7200" y="2700"/>
                    </a:lnTo>
                    <a:lnTo>
                      <a:pt x="17999" y="14850"/>
                    </a:lnTo>
                    <a:cubicBezTo>
                      <a:pt x="17999" y="14850"/>
                      <a:pt x="17999" y="18900"/>
                      <a:pt x="17999" y="18900"/>
                    </a:cubicBezTo>
                    <a:close/>
                    <a:moveTo>
                      <a:pt x="10195" y="1202"/>
                    </a:moveTo>
                    <a:cubicBezTo>
                      <a:pt x="9527" y="450"/>
                      <a:pt x="8402" y="0"/>
                      <a:pt x="7200" y="0"/>
                    </a:cubicBezTo>
                    <a:lnTo>
                      <a:pt x="3600" y="0"/>
                    </a:lnTo>
                    <a:cubicBezTo>
                      <a:pt x="1610" y="0"/>
                      <a:pt x="0" y="1207"/>
                      <a:pt x="0" y="2700"/>
                    </a:cubicBezTo>
                    <a:lnTo>
                      <a:pt x="0" y="18900"/>
                    </a:lnTo>
                    <a:cubicBezTo>
                      <a:pt x="0" y="20392"/>
                      <a:pt x="1610" y="21599"/>
                      <a:pt x="3600" y="21599"/>
                    </a:cubicBezTo>
                    <a:lnTo>
                      <a:pt x="17999" y="21599"/>
                    </a:lnTo>
                    <a:cubicBezTo>
                      <a:pt x="19989" y="21599"/>
                      <a:pt x="21600" y="20392"/>
                      <a:pt x="21600" y="18900"/>
                    </a:cubicBezTo>
                    <a:lnTo>
                      <a:pt x="21600" y="14850"/>
                    </a:lnTo>
                    <a:cubicBezTo>
                      <a:pt x="21600" y="14317"/>
                      <a:pt x="21389" y="13795"/>
                      <a:pt x="20995" y="13352"/>
                    </a:cubicBezTo>
                    <a:cubicBezTo>
                      <a:pt x="20995" y="13352"/>
                      <a:pt x="10195" y="1202"/>
                      <a:pt x="10195" y="1202"/>
                    </a:cubicBezTo>
                    <a:close/>
                  </a:path>
                </a:pathLst>
              </a:custGeom>
              <a:solidFill>
                <a:sysClr val="window" lastClr="FFFFFF"/>
              </a:solid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ea typeface="华文细黑" panose="02010600040101010101" pitchFamily="2" charset="-122"/>
                  <a:sym typeface="Gill Sans" charset="0"/>
                </a:endParaRPr>
              </a:p>
            </p:txBody>
          </p:sp>
          <p:sp>
            <p:nvSpPr>
              <p:cNvPr id="20" name="AutoShape 6"/>
              <p:cNvSpPr/>
              <p:nvPr/>
            </p:nvSpPr>
            <p:spPr bwMode="auto">
              <a:xfrm>
                <a:off x="7550150" y="3613150"/>
                <a:ext cx="358775" cy="2921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50" y="16615"/>
                    </a:moveTo>
                    <a:cubicBezTo>
                      <a:pt x="20250" y="17074"/>
                      <a:pt x="19948" y="17446"/>
                      <a:pt x="19575" y="17446"/>
                    </a:cubicBezTo>
                    <a:lnTo>
                      <a:pt x="18803" y="17446"/>
                    </a:lnTo>
                    <a:cubicBezTo>
                      <a:pt x="18501" y="16016"/>
                      <a:pt x="17453" y="14953"/>
                      <a:pt x="16200" y="14953"/>
                    </a:cubicBezTo>
                    <a:cubicBezTo>
                      <a:pt x="14945" y="14953"/>
                      <a:pt x="13897" y="16016"/>
                      <a:pt x="13595" y="17446"/>
                    </a:cubicBezTo>
                    <a:lnTo>
                      <a:pt x="10029" y="17446"/>
                    </a:lnTo>
                    <a:cubicBezTo>
                      <a:pt x="9727" y="16016"/>
                      <a:pt x="8679" y="14953"/>
                      <a:pt x="7425" y="14953"/>
                    </a:cubicBezTo>
                    <a:cubicBezTo>
                      <a:pt x="6170" y="14953"/>
                      <a:pt x="5122" y="16016"/>
                      <a:pt x="4820" y="17446"/>
                    </a:cubicBezTo>
                    <a:lnTo>
                      <a:pt x="4050" y="17446"/>
                    </a:lnTo>
                    <a:cubicBezTo>
                      <a:pt x="3677" y="17446"/>
                      <a:pt x="3375" y="17074"/>
                      <a:pt x="3375" y="16615"/>
                    </a:cubicBezTo>
                    <a:lnTo>
                      <a:pt x="3375" y="14123"/>
                    </a:lnTo>
                    <a:lnTo>
                      <a:pt x="12150" y="14123"/>
                    </a:lnTo>
                    <a:cubicBezTo>
                      <a:pt x="13266" y="14123"/>
                      <a:pt x="14175" y="13005"/>
                      <a:pt x="14175" y="11630"/>
                    </a:cubicBezTo>
                    <a:lnTo>
                      <a:pt x="14175" y="5815"/>
                    </a:lnTo>
                    <a:lnTo>
                      <a:pt x="16875" y="5815"/>
                    </a:lnTo>
                    <a:cubicBezTo>
                      <a:pt x="17100" y="5815"/>
                      <a:pt x="17311" y="5954"/>
                      <a:pt x="17436" y="6185"/>
                    </a:cubicBezTo>
                    <a:lnTo>
                      <a:pt x="20136" y="11169"/>
                    </a:lnTo>
                    <a:cubicBezTo>
                      <a:pt x="20210" y="11306"/>
                      <a:pt x="20250" y="11466"/>
                      <a:pt x="20250" y="11630"/>
                    </a:cubicBezTo>
                    <a:cubicBezTo>
                      <a:pt x="20250" y="11630"/>
                      <a:pt x="20250" y="16615"/>
                      <a:pt x="20250" y="16615"/>
                    </a:cubicBezTo>
                    <a:close/>
                    <a:moveTo>
                      <a:pt x="16200" y="19938"/>
                    </a:moveTo>
                    <a:cubicBezTo>
                      <a:pt x="15454" y="19938"/>
                      <a:pt x="14850" y="19193"/>
                      <a:pt x="14850" y="18276"/>
                    </a:cubicBezTo>
                    <a:cubicBezTo>
                      <a:pt x="14850" y="17360"/>
                      <a:pt x="15454" y="16615"/>
                      <a:pt x="16200" y="16615"/>
                    </a:cubicBezTo>
                    <a:cubicBezTo>
                      <a:pt x="16945" y="16615"/>
                      <a:pt x="17550" y="17360"/>
                      <a:pt x="17550" y="18276"/>
                    </a:cubicBezTo>
                    <a:cubicBezTo>
                      <a:pt x="17550" y="19193"/>
                      <a:pt x="16945" y="19938"/>
                      <a:pt x="16200" y="19938"/>
                    </a:cubicBezTo>
                    <a:moveTo>
                      <a:pt x="7425" y="19938"/>
                    </a:moveTo>
                    <a:cubicBezTo>
                      <a:pt x="6679" y="19938"/>
                      <a:pt x="6075" y="19193"/>
                      <a:pt x="6075" y="18276"/>
                    </a:cubicBezTo>
                    <a:cubicBezTo>
                      <a:pt x="6075" y="17360"/>
                      <a:pt x="6679" y="16615"/>
                      <a:pt x="7425" y="16615"/>
                    </a:cubicBezTo>
                    <a:cubicBezTo>
                      <a:pt x="8170" y="16615"/>
                      <a:pt x="8775" y="17360"/>
                      <a:pt x="8775" y="18276"/>
                    </a:cubicBezTo>
                    <a:cubicBezTo>
                      <a:pt x="8775" y="19193"/>
                      <a:pt x="8170" y="19938"/>
                      <a:pt x="7425" y="19938"/>
                    </a:cubicBezTo>
                    <a:moveTo>
                      <a:pt x="2024" y="12461"/>
                    </a:moveTo>
                    <a:cubicBezTo>
                      <a:pt x="1652" y="12461"/>
                      <a:pt x="1349" y="12089"/>
                      <a:pt x="1349" y="11630"/>
                    </a:cubicBezTo>
                    <a:lnTo>
                      <a:pt x="1349" y="2492"/>
                    </a:lnTo>
                    <a:cubicBezTo>
                      <a:pt x="1349" y="2033"/>
                      <a:pt x="1652" y="1661"/>
                      <a:pt x="2024" y="1661"/>
                    </a:cubicBezTo>
                    <a:lnTo>
                      <a:pt x="12150" y="1661"/>
                    </a:lnTo>
                    <a:cubicBezTo>
                      <a:pt x="12523" y="1661"/>
                      <a:pt x="12825" y="2033"/>
                      <a:pt x="12825" y="2492"/>
                    </a:cubicBezTo>
                    <a:lnTo>
                      <a:pt x="12825" y="4153"/>
                    </a:lnTo>
                    <a:lnTo>
                      <a:pt x="12825" y="5815"/>
                    </a:lnTo>
                    <a:lnTo>
                      <a:pt x="12825" y="11630"/>
                    </a:lnTo>
                    <a:cubicBezTo>
                      <a:pt x="12825" y="12089"/>
                      <a:pt x="12523" y="12461"/>
                      <a:pt x="12150" y="12461"/>
                    </a:cubicBezTo>
                    <a:cubicBezTo>
                      <a:pt x="12150" y="12461"/>
                      <a:pt x="2024" y="12461"/>
                      <a:pt x="2024" y="12461"/>
                    </a:cubicBezTo>
                    <a:close/>
                    <a:moveTo>
                      <a:pt x="21259" y="10248"/>
                    </a:moveTo>
                    <a:lnTo>
                      <a:pt x="18559" y="5263"/>
                    </a:lnTo>
                    <a:cubicBezTo>
                      <a:pt x="18182" y="4568"/>
                      <a:pt x="17552" y="4153"/>
                      <a:pt x="16875" y="4153"/>
                    </a:cubicBezTo>
                    <a:lnTo>
                      <a:pt x="14175" y="4153"/>
                    </a:lnTo>
                    <a:lnTo>
                      <a:pt x="14175" y="2492"/>
                    </a:lnTo>
                    <a:cubicBezTo>
                      <a:pt x="14175" y="1117"/>
                      <a:pt x="13266" y="0"/>
                      <a:pt x="12150" y="0"/>
                    </a:cubicBezTo>
                    <a:lnTo>
                      <a:pt x="2024" y="0"/>
                    </a:lnTo>
                    <a:cubicBezTo>
                      <a:pt x="908" y="0"/>
                      <a:pt x="0" y="1117"/>
                      <a:pt x="0" y="2492"/>
                    </a:cubicBezTo>
                    <a:lnTo>
                      <a:pt x="0" y="11630"/>
                    </a:lnTo>
                    <a:cubicBezTo>
                      <a:pt x="0" y="13005"/>
                      <a:pt x="908" y="14123"/>
                      <a:pt x="2024" y="14123"/>
                    </a:cubicBezTo>
                    <a:lnTo>
                      <a:pt x="2025" y="14123"/>
                    </a:lnTo>
                    <a:lnTo>
                      <a:pt x="2025" y="16615"/>
                    </a:lnTo>
                    <a:cubicBezTo>
                      <a:pt x="2025" y="17989"/>
                      <a:pt x="2933" y="19107"/>
                      <a:pt x="4050" y="19107"/>
                    </a:cubicBezTo>
                    <a:lnTo>
                      <a:pt x="4820" y="19107"/>
                    </a:lnTo>
                    <a:cubicBezTo>
                      <a:pt x="5122" y="20537"/>
                      <a:pt x="6170" y="21600"/>
                      <a:pt x="7425" y="21600"/>
                    </a:cubicBezTo>
                    <a:cubicBezTo>
                      <a:pt x="8679" y="21600"/>
                      <a:pt x="9727" y="20537"/>
                      <a:pt x="10029" y="19107"/>
                    </a:cubicBezTo>
                    <a:lnTo>
                      <a:pt x="13595" y="19107"/>
                    </a:lnTo>
                    <a:cubicBezTo>
                      <a:pt x="13897" y="20537"/>
                      <a:pt x="14945" y="21600"/>
                      <a:pt x="16200" y="21600"/>
                    </a:cubicBezTo>
                    <a:cubicBezTo>
                      <a:pt x="17453" y="21600"/>
                      <a:pt x="18501" y="20537"/>
                      <a:pt x="18803" y="19107"/>
                    </a:cubicBezTo>
                    <a:lnTo>
                      <a:pt x="19575" y="19107"/>
                    </a:lnTo>
                    <a:cubicBezTo>
                      <a:pt x="20691" y="19107"/>
                      <a:pt x="21599" y="17989"/>
                      <a:pt x="21599" y="16615"/>
                    </a:cubicBezTo>
                    <a:lnTo>
                      <a:pt x="21599" y="11630"/>
                    </a:lnTo>
                    <a:cubicBezTo>
                      <a:pt x="21599" y="11137"/>
                      <a:pt x="21482" y="10658"/>
                      <a:pt x="21259" y="10248"/>
                    </a:cubicBezTo>
                  </a:path>
                </a:pathLst>
              </a:custGeom>
              <a:solidFill>
                <a:sysClr val="window" lastClr="FFFFFF"/>
              </a:solid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ea typeface="华文细黑" panose="02010600040101010101" pitchFamily="2" charset="-122"/>
                  <a:sym typeface="Gill Sans" charset="0"/>
                </a:endParaRPr>
              </a:p>
            </p:txBody>
          </p:sp>
        </p:grpSp>
      </p:grpSp>
      <p:grpSp>
        <p:nvGrpSpPr>
          <p:cNvPr id="21" name="7          _12"/>
          <p:cNvGrpSpPr/>
          <p:nvPr/>
        </p:nvGrpSpPr>
        <p:grpSpPr>
          <a:xfrm>
            <a:off x="5921031" y="3331883"/>
            <a:ext cx="550411" cy="550411"/>
            <a:chOff x="4232796" y="2693670"/>
            <a:chExt cx="419947" cy="419947"/>
          </a:xfrm>
        </p:grpSpPr>
        <p:sp>
          <p:nvSpPr>
            <p:cNvPr id="22" name="椭圆 21"/>
            <p:cNvSpPr/>
            <p:nvPr/>
          </p:nvSpPr>
          <p:spPr>
            <a:xfrm>
              <a:off x="4232796" y="2693670"/>
              <a:ext cx="419947" cy="419947"/>
            </a:xfrm>
            <a:prstGeom prst="ellipse">
              <a:avLst/>
            </a:prstGeom>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ea typeface="华文细黑" panose="02010600040101010101" pitchFamily="2" charset="-122"/>
              </a:endParaRPr>
            </a:p>
          </p:txBody>
        </p:sp>
        <p:sp>
          <p:nvSpPr>
            <p:cNvPr id="23" name="AutoShape 28"/>
            <p:cNvSpPr/>
            <p:nvPr/>
          </p:nvSpPr>
          <p:spPr bwMode="auto">
            <a:xfrm>
              <a:off x="4332650" y="2786763"/>
              <a:ext cx="233759" cy="2337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9450"/>
                  </a:moveTo>
                  <a:cubicBezTo>
                    <a:pt x="20249" y="9823"/>
                    <a:pt x="19947" y="10124"/>
                    <a:pt x="19575" y="10124"/>
                  </a:cubicBezTo>
                  <a:lnTo>
                    <a:pt x="18324" y="10124"/>
                  </a:lnTo>
                  <a:lnTo>
                    <a:pt x="15624" y="5400"/>
                  </a:lnTo>
                  <a:lnTo>
                    <a:pt x="17549" y="5400"/>
                  </a:lnTo>
                  <a:cubicBezTo>
                    <a:pt x="17762" y="5400"/>
                    <a:pt x="17962" y="5500"/>
                    <a:pt x="18089" y="5670"/>
                  </a:cubicBezTo>
                  <a:lnTo>
                    <a:pt x="20114" y="8370"/>
                  </a:lnTo>
                  <a:cubicBezTo>
                    <a:pt x="20202" y="8486"/>
                    <a:pt x="20249" y="8628"/>
                    <a:pt x="20249" y="8774"/>
                  </a:cubicBezTo>
                  <a:cubicBezTo>
                    <a:pt x="20249" y="8774"/>
                    <a:pt x="20249" y="9450"/>
                    <a:pt x="20249" y="9450"/>
                  </a:cubicBezTo>
                  <a:close/>
                  <a:moveTo>
                    <a:pt x="18224" y="20249"/>
                  </a:moveTo>
                  <a:lnTo>
                    <a:pt x="14174" y="20249"/>
                  </a:lnTo>
                  <a:lnTo>
                    <a:pt x="14174" y="13500"/>
                  </a:lnTo>
                  <a:cubicBezTo>
                    <a:pt x="14174" y="13126"/>
                    <a:pt x="13872" y="12825"/>
                    <a:pt x="13499" y="12825"/>
                  </a:cubicBezTo>
                  <a:lnTo>
                    <a:pt x="8437" y="12825"/>
                  </a:lnTo>
                  <a:cubicBezTo>
                    <a:pt x="8064" y="12825"/>
                    <a:pt x="7762" y="13126"/>
                    <a:pt x="7762" y="13500"/>
                  </a:cubicBezTo>
                  <a:lnTo>
                    <a:pt x="7762" y="20249"/>
                  </a:lnTo>
                  <a:lnTo>
                    <a:pt x="3374" y="20249"/>
                  </a:lnTo>
                  <a:lnTo>
                    <a:pt x="3374" y="11475"/>
                  </a:lnTo>
                  <a:lnTo>
                    <a:pt x="18224" y="11475"/>
                  </a:lnTo>
                  <a:cubicBezTo>
                    <a:pt x="18224" y="11475"/>
                    <a:pt x="18224" y="20249"/>
                    <a:pt x="18224" y="20249"/>
                  </a:cubicBezTo>
                  <a:close/>
                  <a:moveTo>
                    <a:pt x="13499" y="20249"/>
                  </a:moveTo>
                  <a:lnTo>
                    <a:pt x="8437" y="20249"/>
                  </a:lnTo>
                  <a:lnTo>
                    <a:pt x="8437" y="13500"/>
                  </a:lnTo>
                  <a:lnTo>
                    <a:pt x="13499" y="13500"/>
                  </a:lnTo>
                  <a:cubicBezTo>
                    <a:pt x="13499" y="13500"/>
                    <a:pt x="13499" y="20249"/>
                    <a:pt x="13499" y="20249"/>
                  </a:cubicBezTo>
                  <a:close/>
                  <a:moveTo>
                    <a:pt x="1349" y="9450"/>
                  </a:moveTo>
                  <a:lnTo>
                    <a:pt x="1349" y="8774"/>
                  </a:lnTo>
                  <a:cubicBezTo>
                    <a:pt x="1349" y="8628"/>
                    <a:pt x="1397" y="8486"/>
                    <a:pt x="1485" y="8370"/>
                  </a:cubicBezTo>
                  <a:lnTo>
                    <a:pt x="3510" y="5670"/>
                  </a:lnTo>
                  <a:cubicBezTo>
                    <a:pt x="3637" y="5500"/>
                    <a:pt x="3837" y="5400"/>
                    <a:pt x="4049" y="5400"/>
                  </a:cubicBezTo>
                  <a:lnTo>
                    <a:pt x="5975" y="5400"/>
                  </a:lnTo>
                  <a:lnTo>
                    <a:pt x="3275" y="10124"/>
                  </a:lnTo>
                  <a:lnTo>
                    <a:pt x="2024" y="10124"/>
                  </a:lnTo>
                  <a:cubicBezTo>
                    <a:pt x="1652" y="10124"/>
                    <a:pt x="1349" y="9823"/>
                    <a:pt x="1349" y="9450"/>
                  </a:cubicBezTo>
                  <a:moveTo>
                    <a:pt x="13369" y="5400"/>
                  </a:moveTo>
                  <a:lnTo>
                    <a:pt x="14846" y="5400"/>
                  </a:lnTo>
                  <a:lnTo>
                    <a:pt x="17546" y="10124"/>
                  </a:lnTo>
                  <a:lnTo>
                    <a:pt x="14719" y="10124"/>
                  </a:lnTo>
                  <a:cubicBezTo>
                    <a:pt x="14719" y="10124"/>
                    <a:pt x="13369" y="5400"/>
                    <a:pt x="13369" y="5400"/>
                  </a:cubicBezTo>
                  <a:close/>
                  <a:moveTo>
                    <a:pt x="11137" y="5400"/>
                  </a:moveTo>
                  <a:lnTo>
                    <a:pt x="12666" y="5400"/>
                  </a:lnTo>
                  <a:lnTo>
                    <a:pt x="14016" y="10124"/>
                  </a:lnTo>
                  <a:lnTo>
                    <a:pt x="11137" y="10124"/>
                  </a:lnTo>
                  <a:cubicBezTo>
                    <a:pt x="11137" y="10124"/>
                    <a:pt x="11137" y="5400"/>
                    <a:pt x="11137" y="5400"/>
                  </a:cubicBezTo>
                  <a:close/>
                  <a:moveTo>
                    <a:pt x="8932" y="5400"/>
                  </a:moveTo>
                  <a:lnTo>
                    <a:pt x="10462" y="5400"/>
                  </a:lnTo>
                  <a:lnTo>
                    <a:pt x="10462" y="10124"/>
                  </a:lnTo>
                  <a:lnTo>
                    <a:pt x="7582" y="10124"/>
                  </a:lnTo>
                  <a:cubicBezTo>
                    <a:pt x="7582" y="10124"/>
                    <a:pt x="8932" y="5400"/>
                    <a:pt x="8932" y="5400"/>
                  </a:cubicBezTo>
                  <a:close/>
                  <a:moveTo>
                    <a:pt x="6880" y="10124"/>
                  </a:moveTo>
                  <a:lnTo>
                    <a:pt x="4052" y="10124"/>
                  </a:lnTo>
                  <a:lnTo>
                    <a:pt x="6752" y="5400"/>
                  </a:lnTo>
                  <a:lnTo>
                    <a:pt x="8230" y="5400"/>
                  </a:lnTo>
                  <a:cubicBezTo>
                    <a:pt x="8230" y="5400"/>
                    <a:pt x="6880" y="10124"/>
                    <a:pt x="6880" y="10124"/>
                  </a:cubicBezTo>
                  <a:close/>
                  <a:moveTo>
                    <a:pt x="17549" y="1350"/>
                  </a:moveTo>
                  <a:lnTo>
                    <a:pt x="17549" y="4050"/>
                  </a:lnTo>
                  <a:lnTo>
                    <a:pt x="4049" y="4050"/>
                  </a:lnTo>
                  <a:lnTo>
                    <a:pt x="4049" y="1350"/>
                  </a:lnTo>
                  <a:cubicBezTo>
                    <a:pt x="4049" y="1350"/>
                    <a:pt x="17549" y="1350"/>
                    <a:pt x="17549" y="1350"/>
                  </a:cubicBezTo>
                  <a:close/>
                  <a:moveTo>
                    <a:pt x="21194" y="7560"/>
                  </a:moveTo>
                  <a:lnTo>
                    <a:pt x="19170" y="4861"/>
                  </a:lnTo>
                  <a:cubicBezTo>
                    <a:pt x="19091" y="4755"/>
                    <a:pt x="18997" y="4663"/>
                    <a:pt x="18899" y="4576"/>
                  </a:cubicBezTo>
                  <a:lnTo>
                    <a:pt x="18899" y="1350"/>
                  </a:lnTo>
                  <a:cubicBezTo>
                    <a:pt x="18899" y="605"/>
                    <a:pt x="18295" y="0"/>
                    <a:pt x="17549" y="0"/>
                  </a:cubicBezTo>
                  <a:lnTo>
                    <a:pt x="4049" y="0"/>
                  </a:lnTo>
                  <a:cubicBezTo>
                    <a:pt x="3304" y="0"/>
                    <a:pt x="2699" y="605"/>
                    <a:pt x="2699" y="1350"/>
                  </a:cubicBezTo>
                  <a:lnTo>
                    <a:pt x="2699" y="4576"/>
                  </a:lnTo>
                  <a:cubicBezTo>
                    <a:pt x="2602" y="4663"/>
                    <a:pt x="2508" y="4754"/>
                    <a:pt x="2430" y="4860"/>
                  </a:cubicBezTo>
                  <a:lnTo>
                    <a:pt x="406" y="7559"/>
                  </a:lnTo>
                  <a:cubicBezTo>
                    <a:pt x="143" y="7907"/>
                    <a:pt x="0" y="8338"/>
                    <a:pt x="0" y="8774"/>
                  </a:cubicBezTo>
                  <a:lnTo>
                    <a:pt x="0" y="9450"/>
                  </a:lnTo>
                  <a:cubicBezTo>
                    <a:pt x="0" y="10566"/>
                    <a:pt x="908" y="11475"/>
                    <a:pt x="2024" y="11475"/>
                  </a:cubicBezTo>
                  <a:lnTo>
                    <a:pt x="2024" y="20249"/>
                  </a:lnTo>
                  <a:cubicBezTo>
                    <a:pt x="2024" y="20994"/>
                    <a:pt x="2629" y="21599"/>
                    <a:pt x="3374" y="21599"/>
                  </a:cubicBezTo>
                  <a:lnTo>
                    <a:pt x="18224" y="21599"/>
                  </a:lnTo>
                  <a:cubicBezTo>
                    <a:pt x="18970" y="21599"/>
                    <a:pt x="19575" y="20994"/>
                    <a:pt x="19575" y="20249"/>
                  </a:cubicBezTo>
                  <a:lnTo>
                    <a:pt x="19575" y="11475"/>
                  </a:lnTo>
                  <a:cubicBezTo>
                    <a:pt x="20691" y="11475"/>
                    <a:pt x="21600" y="10566"/>
                    <a:pt x="21600" y="9450"/>
                  </a:cubicBezTo>
                  <a:lnTo>
                    <a:pt x="21600" y="8774"/>
                  </a:lnTo>
                  <a:cubicBezTo>
                    <a:pt x="21600" y="8338"/>
                    <a:pt x="21456" y="7907"/>
                    <a:pt x="21194" y="7560"/>
                  </a:cubicBezTo>
                </a:path>
              </a:pathLst>
            </a:custGeom>
            <a:solidFill>
              <a:sysClr val="window" lastClr="FFFFFF"/>
            </a:solid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ea typeface="华文细黑" panose="02010600040101010101" pitchFamily="2" charset="-122"/>
                <a:sym typeface="Gill Sans" charset="0"/>
              </a:endParaRPr>
            </a:p>
          </p:txBody>
        </p:sp>
      </p:grpSp>
      <p:sp>
        <p:nvSpPr>
          <p:cNvPr id="27" name="7          _6"/>
          <p:cNvSpPr/>
          <p:nvPr/>
        </p:nvSpPr>
        <p:spPr>
          <a:xfrm>
            <a:off x="6631356" y="5431550"/>
            <a:ext cx="4731755" cy="529569"/>
          </a:xfrm>
          <a:prstGeom prst="rect">
            <a:avLst/>
          </a:prstGeom>
        </p:spPr>
        <p:txBody>
          <a:bodyPr wrap="square">
            <a:spAutoFit/>
          </a:bodyPr>
          <a:lstStyle/>
          <a:p>
            <a:pPr lvl="0" fontAlgn="base">
              <a:lnSpc>
                <a:spcPct val="150000"/>
              </a:lnSpc>
              <a:spcBef>
                <a:spcPct val="0"/>
              </a:spcBef>
              <a:spcAft>
                <a:spcPct val="0"/>
              </a:spcAft>
              <a:defRPr/>
            </a:pPr>
            <a:r>
              <a:rPr lang="zh-CN" altLang="en-US" sz="1000" dirty="0">
                <a:solidFill>
                  <a:schemeClr val="tx1">
                    <a:lumMod val="85000"/>
                    <a:lumOff val="15000"/>
                  </a:schemeClr>
                </a:solidFill>
                <a:ea typeface="华文细黑" panose="02010600040101010101" pitchFamily="2" charset="-122"/>
              </a:rPr>
              <a:t>此处输入详细文本解释，此处输入详细文本解释，此处输入详细文本解释，此处输入详细文本解释，此处输入详细文本解释。</a:t>
            </a:r>
            <a:endParaRPr lang="en-US" altLang="zh-CN" sz="1000" dirty="0">
              <a:solidFill>
                <a:schemeClr val="tx1">
                  <a:lumMod val="85000"/>
                  <a:lumOff val="15000"/>
                </a:schemeClr>
              </a:solidFill>
              <a:ea typeface="华文细黑" panose="02010600040101010101" pitchFamily="2" charset="-122"/>
            </a:endParaRPr>
          </a:p>
        </p:txBody>
      </p:sp>
      <p:sp>
        <p:nvSpPr>
          <p:cNvPr id="28" name="7         _9"/>
          <p:cNvSpPr/>
          <p:nvPr/>
        </p:nvSpPr>
        <p:spPr>
          <a:xfrm>
            <a:off x="6629288" y="5081894"/>
            <a:ext cx="1184941" cy="400110"/>
          </a:xfrm>
          <a:prstGeom prst="rect">
            <a:avLst/>
          </a:prstGeom>
        </p:spPr>
        <p:txBody>
          <a:bodyPr wrap="none">
            <a:spAutoFit/>
          </a:bodyPr>
          <a:lstStyle/>
          <a:p>
            <a:pPr algn="ctr"/>
            <a:r>
              <a:rPr lang="zh-CN" altLang="en-US" sz="2000" b="1" spc="600" dirty="0">
                <a:solidFill>
                  <a:srgbClr val="116CB2"/>
                </a:solidFill>
                <a:latin typeface="微软雅黑" panose="020B0503020204020204" pitchFamily="34" charset="-122"/>
                <a:ea typeface="微软雅黑" panose="020B0503020204020204" pitchFamily="34" charset="-122"/>
              </a:rPr>
              <a:t>合规范</a:t>
            </a:r>
          </a:p>
        </p:txBody>
      </p:sp>
      <p:grpSp>
        <p:nvGrpSpPr>
          <p:cNvPr id="29" name="7       _11"/>
          <p:cNvGrpSpPr/>
          <p:nvPr/>
        </p:nvGrpSpPr>
        <p:grpSpPr>
          <a:xfrm>
            <a:off x="5951299" y="5259502"/>
            <a:ext cx="550411" cy="550411"/>
            <a:chOff x="4232795" y="3470487"/>
            <a:chExt cx="419947" cy="419947"/>
          </a:xfrm>
        </p:grpSpPr>
        <p:sp>
          <p:nvSpPr>
            <p:cNvPr id="30" name="椭圆 29"/>
            <p:cNvSpPr/>
            <p:nvPr/>
          </p:nvSpPr>
          <p:spPr>
            <a:xfrm>
              <a:off x="4232795" y="3470487"/>
              <a:ext cx="419947" cy="419947"/>
            </a:xfrm>
            <a:prstGeom prst="ellipse">
              <a:avLst/>
            </a:prstGeom>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ea typeface="华文细黑" panose="02010600040101010101" pitchFamily="2" charset="-122"/>
              </a:endParaRPr>
            </a:p>
          </p:txBody>
        </p:sp>
        <p:grpSp>
          <p:nvGrpSpPr>
            <p:cNvPr id="31" name="组合 30"/>
            <p:cNvGrpSpPr/>
            <p:nvPr/>
          </p:nvGrpSpPr>
          <p:grpSpPr>
            <a:xfrm>
              <a:off x="4326403" y="3585721"/>
              <a:ext cx="232730" cy="189479"/>
              <a:chOff x="7550150" y="3613150"/>
              <a:chExt cx="358775" cy="292100"/>
            </a:xfrm>
          </p:grpSpPr>
          <p:sp>
            <p:nvSpPr>
              <p:cNvPr id="32" name="AutoShape 5"/>
              <p:cNvSpPr/>
              <p:nvPr/>
            </p:nvSpPr>
            <p:spPr bwMode="auto">
              <a:xfrm>
                <a:off x="7796213" y="3702050"/>
                <a:ext cx="68262" cy="904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999" y="18900"/>
                    </a:moveTo>
                    <a:lnTo>
                      <a:pt x="3600" y="18900"/>
                    </a:lnTo>
                    <a:lnTo>
                      <a:pt x="3600" y="2700"/>
                    </a:lnTo>
                    <a:lnTo>
                      <a:pt x="7200" y="2700"/>
                    </a:lnTo>
                    <a:lnTo>
                      <a:pt x="17999" y="14850"/>
                    </a:lnTo>
                    <a:cubicBezTo>
                      <a:pt x="17999" y="14850"/>
                      <a:pt x="17999" y="18900"/>
                      <a:pt x="17999" y="18900"/>
                    </a:cubicBezTo>
                    <a:close/>
                    <a:moveTo>
                      <a:pt x="10195" y="1202"/>
                    </a:moveTo>
                    <a:cubicBezTo>
                      <a:pt x="9527" y="450"/>
                      <a:pt x="8402" y="0"/>
                      <a:pt x="7200" y="0"/>
                    </a:cubicBezTo>
                    <a:lnTo>
                      <a:pt x="3600" y="0"/>
                    </a:lnTo>
                    <a:cubicBezTo>
                      <a:pt x="1610" y="0"/>
                      <a:pt x="0" y="1207"/>
                      <a:pt x="0" y="2700"/>
                    </a:cubicBezTo>
                    <a:lnTo>
                      <a:pt x="0" y="18900"/>
                    </a:lnTo>
                    <a:cubicBezTo>
                      <a:pt x="0" y="20392"/>
                      <a:pt x="1610" y="21599"/>
                      <a:pt x="3600" y="21599"/>
                    </a:cubicBezTo>
                    <a:lnTo>
                      <a:pt x="17999" y="21599"/>
                    </a:lnTo>
                    <a:cubicBezTo>
                      <a:pt x="19989" y="21599"/>
                      <a:pt x="21600" y="20392"/>
                      <a:pt x="21600" y="18900"/>
                    </a:cubicBezTo>
                    <a:lnTo>
                      <a:pt x="21600" y="14850"/>
                    </a:lnTo>
                    <a:cubicBezTo>
                      <a:pt x="21600" y="14317"/>
                      <a:pt x="21389" y="13795"/>
                      <a:pt x="20995" y="13352"/>
                    </a:cubicBezTo>
                    <a:cubicBezTo>
                      <a:pt x="20995" y="13352"/>
                      <a:pt x="10195" y="1202"/>
                      <a:pt x="10195" y="1202"/>
                    </a:cubicBezTo>
                    <a:close/>
                  </a:path>
                </a:pathLst>
              </a:custGeom>
              <a:solidFill>
                <a:sysClr val="window" lastClr="FFFFFF"/>
              </a:solid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ea typeface="华文细黑" panose="02010600040101010101" pitchFamily="2" charset="-122"/>
                  <a:sym typeface="Gill Sans" charset="0"/>
                </a:endParaRPr>
              </a:p>
            </p:txBody>
          </p:sp>
          <p:sp>
            <p:nvSpPr>
              <p:cNvPr id="33" name="AutoShape 6"/>
              <p:cNvSpPr/>
              <p:nvPr/>
            </p:nvSpPr>
            <p:spPr bwMode="auto">
              <a:xfrm>
                <a:off x="7550150" y="3613150"/>
                <a:ext cx="358775" cy="2921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50" y="16615"/>
                    </a:moveTo>
                    <a:cubicBezTo>
                      <a:pt x="20250" y="17074"/>
                      <a:pt x="19948" y="17446"/>
                      <a:pt x="19575" y="17446"/>
                    </a:cubicBezTo>
                    <a:lnTo>
                      <a:pt x="18803" y="17446"/>
                    </a:lnTo>
                    <a:cubicBezTo>
                      <a:pt x="18501" y="16016"/>
                      <a:pt x="17453" y="14953"/>
                      <a:pt x="16200" y="14953"/>
                    </a:cubicBezTo>
                    <a:cubicBezTo>
                      <a:pt x="14945" y="14953"/>
                      <a:pt x="13897" y="16016"/>
                      <a:pt x="13595" y="17446"/>
                    </a:cubicBezTo>
                    <a:lnTo>
                      <a:pt x="10029" y="17446"/>
                    </a:lnTo>
                    <a:cubicBezTo>
                      <a:pt x="9727" y="16016"/>
                      <a:pt x="8679" y="14953"/>
                      <a:pt x="7425" y="14953"/>
                    </a:cubicBezTo>
                    <a:cubicBezTo>
                      <a:pt x="6170" y="14953"/>
                      <a:pt x="5122" y="16016"/>
                      <a:pt x="4820" y="17446"/>
                    </a:cubicBezTo>
                    <a:lnTo>
                      <a:pt x="4050" y="17446"/>
                    </a:lnTo>
                    <a:cubicBezTo>
                      <a:pt x="3677" y="17446"/>
                      <a:pt x="3375" y="17074"/>
                      <a:pt x="3375" y="16615"/>
                    </a:cubicBezTo>
                    <a:lnTo>
                      <a:pt x="3375" y="14123"/>
                    </a:lnTo>
                    <a:lnTo>
                      <a:pt x="12150" y="14123"/>
                    </a:lnTo>
                    <a:cubicBezTo>
                      <a:pt x="13266" y="14123"/>
                      <a:pt x="14175" y="13005"/>
                      <a:pt x="14175" y="11630"/>
                    </a:cubicBezTo>
                    <a:lnTo>
                      <a:pt x="14175" y="5815"/>
                    </a:lnTo>
                    <a:lnTo>
                      <a:pt x="16875" y="5815"/>
                    </a:lnTo>
                    <a:cubicBezTo>
                      <a:pt x="17100" y="5815"/>
                      <a:pt x="17311" y="5954"/>
                      <a:pt x="17436" y="6185"/>
                    </a:cubicBezTo>
                    <a:lnTo>
                      <a:pt x="20136" y="11169"/>
                    </a:lnTo>
                    <a:cubicBezTo>
                      <a:pt x="20210" y="11306"/>
                      <a:pt x="20250" y="11466"/>
                      <a:pt x="20250" y="11630"/>
                    </a:cubicBezTo>
                    <a:cubicBezTo>
                      <a:pt x="20250" y="11630"/>
                      <a:pt x="20250" y="16615"/>
                      <a:pt x="20250" y="16615"/>
                    </a:cubicBezTo>
                    <a:close/>
                    <a:moveTo>
                      <a:pt x="16200" y="19938"/>
                    </a:moveTo>
                    <a:cubicBezTo>
                      <a:pt x="15454" y="19938"/>
                      <a:pt x="14850" y="19193"/>
                      <a:pt x="14850" y="18276"/>
                    </a:cubicBezTo>
                    <a:cubicBezTo>
                      <a:pt x="14850" y="17360"/>
                      <a:pt x="15454" y="16615"/>
                      <a:pt x="16200" y="16615"/>
                    </a:cubicBezTo>
                    <a:cubicBezTo>
                      <a:pt x="16945" y="16615"/>
                      <a:pt x="17550" y="17360"/>
                      <a:pt x="17550" y="18276"/>
                    </a:cubicBezTo>
                    <a:cubicBezTo>
                      <a:pt x="17550" y="19193"/>
                      <a:pt x="16945" y="19938"/>
                      <a:pt x="16200" y="19938"/>
                    </a:cubicBezTo>
                    <a:moveTo>
                      <a:pt x="7425" y="19938"/>
                    </a:moveTo>
                    <a:cubicBezTo>
                      <a:pt x="6679" y="19938"/>
                      <a:pt x="6075" y="19193"/>
                      <a:pt x="6075" y="18276"/>
                    </a:cubicBezTo>
                    <a:cubicBezTo>
                      <a:pt x="6075" y="17360"/>
                      <a:pt x="6679" y="16615"/>
                      <a:pt x="7425" y="16615"/>
                    </a:cubicBezTo>
                    <a:cubicBezTo>
                      <a:pt x="8170" y="16615"/>
                      <a:pt x="8775" y="17360"/>
                      <a:pt x="8775" y="18276"/>
                    </a:cubicBezTo>
                    <a:cubicBezTo>
                      <a:pt x="8775" y="19193"/>
                      <a:pt x="8170" y="19938"/>
                      <a:pt x="7425" y="19938"/>
                    </a:cubicBezTo>
                    <a:moveTo>
                      <a:pt x="2024" y="12461"/>
                    </a:moveTo>
                    <a:cubicBezTo>
                      <a:pt x="1652" y="12461"/>
                      <a:pt x="1349" y="12089"/>
                      <a:pt x="1349" y="11630"/>
                    </a:cubicBezTo>
                    <a:lnTo>
                      <a:pt x="1349" y="2492"/>
                    </a:lnTo>
                    <a:cubicBezTo>
                      <a:pt x="1349" y="2033"/>
                      <a:pt x="1652" y="1661"/>
                      <a:pt x="2024" y="1661"/>
                    </a:cubicBezTo>
                    <a:lnTo>
                      <a:pt x="12150" y="1661"/>
                    </a:lnTo>
                    <a:cubicBezTo>
                      <a:pt x="12523" y="1661"/>
                      <a:pt x="12825" y="2033"/>
                      <a:pt x="12825" y="2492"/>
                    </a:cubicBezTo>
                    <a:lnTo>
                      <a:pt x="12825" y="4153"/>
                    </a:lnTo>
                    <a:lnTo>
                      <a:pt x="12825" y="5815"/>
                    </a:lnTo>
                    <a:lnTo>
                      <a:pt x="12825" y="11630"/>
                    </a:lnTo>
                    <a:cubicBezTo>
                      <a:pt x="12825" y="12089"/>
                      <a:pt x="12523" y="12461"/>
                      <a:pt x="12150" y="12461"/>
                    </a:cubicBezTo>
                    <a:cubicBezTo>
                      <a:pt x="12150" y="12461"/>
                      <a:pt x="2024" y="12461"/>
                      <a:pt x="2024" y="12461"/>
                    </a:cubicBezTo>
                    <a:close/>
                    <a:moveTo>
                      <a:pt x="21259" y="10248"/>
                    </a:moveTo>
                    <a:lnTo>
                      <a:pt x="18559" y="5263"/>
                    </a:lnTo>
                    <a:cubicBezTo>
                      <a:pt x="18182" y="4568"/>
                      <a:pt x="17552" y="4153"/>
                      <a:pt x="16875" y="4153"/>
                    </a:cubicBezTo>
                    <a:lnTo>
                      <a:pt x="14175" y="4153"/>
                    </a:lnTo>
                    <a:lnTo>
                      <a:pt x="14175" y="2492"/>
                    </a:lnTo>
                    <a:cubicBezTo>
                      <a:pt x="14175" y="1117"/>
                      <a:pt x="13266" y="0"/>
                      <a:pt x="12150" y="0"/>
                    </a:cubicBezTo>
                    <a:lnTo>
                      <a:pt x="2024" y="0"/>
                    </a:lnTo>
                    <a:cubicBezTo>
                      <a:pt x="908" y="0"/>
                      <a:pt x="0" y="1117"/>
                      <a:pt x="0" y="2492"/>
                    </a:cubicBezTo>
                    <a:lnTo>
                      <a:pt x="0" y="11630"/>
                    </a:lnTo>
                    <a:cubicBezTo>
                      <a:pt x="0" y="13005"/>
                      <a:pt x="908" y="14123"/>
                      <a:pt x="2024" y="14123"/>
                    </a:cubicBezTo>
                    <a:lnTo>
                      <a:pt x="2025" y="14123"/>
                    </a:lnTo>
                    <a:lnTo>
                      <a:pt x="2025" y="16615"/>
                    </a:lnTo>
                    <a:cubicBezTo>
                      <a:pt x="2025" y="17989"/>
                      <a:pt x="2933" y="19107"/>
                      <a:pt x="4050" y="19107"/>
                    </a:cubicBezTo>
                    <a:lnTo>
                      <a:pt x="4820" y="19107"/>
                    </a:lnTo>
                    <a:cubicBezTo>
                      <a:pt x="5122" y="20537"/>
                      <a:pt x="6170" y="21600"/>
                      <a:pt x="7425" y="21600"/>
                    </a:cubicBezTo>
                    <a:cubicBezTo>
                      <a:pt x="8679" y="21600"/>
                      <a:pt x="9727" y="20537"/>
                      <a:pt x="10029" y="19107"/>
                    </a:cubicBezTo>
                    <a:lnTo>
                      <a:pt x="13595" y="19107"/>
                    </a:lnTo>
                    <a:cubicBezTo>
                      <a:pt x="13897" y="20537"/>
                      <a:pt x="14945" y="21600"/>
                      <a:pt x="16200" y="21600"/>
                    </a:cubicBezTo>
                    <a:cubicBezTo>
                      <a:pt x="17453" y="21600"/>
                      <a:pt x="18501" y="20537"/>
                      <a:pt x="18803" y="19107"/>
                    </a:cubicBezTo>
                    <a:lnTo>
                      <a:pt x="19575" y="19107"/>
                    </a:lnTo>
                    <a:cubicBezTo>
                      <a:pt x="20691" y="19107"/>
                      <a:pt x="21599" y="17989"/>
                      <a:pt x="21599" y="16615"/>
                    </a:cubicBezTo>
                    <a:lnTo>
                      <a:pt x="21599" y="11630"/>
                    </a:lnTo>
                    <a:cubicBezTo>
                      <a:pt x="21599" y="11137"/>
                      <a:pt x="21482" y="10658"/>
                      <a:pt x="21259" y="10248"/>
                    </a:cubicBezTo>
                  </a:path>
                </a:pathLst>
              </a:custGeom>
              <a:solidFill>
                <a:sysClr val="window" lastClr="FFFFFF"/>
              </a:solid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ea typeface="华文细黑" panose="02010600040101010101" pitchFamily="2" charset="-122"/>
                  <a:sym typeface="Gill Sans" charset="0"/>
                </a:endParaRPr>
              </a:p>
            </p:txBody>
          </p:sp>
        </p:grpSp>
      </p:gr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p:cTn id="13" dur="500" fill="hold"/>
                                        <p:tgtEl>
                                          <p:spTgt spid="6">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6">
                                            <p:txEl>
                                              <p:pRg st="0" end="0"/>
                                            </p:txEl>
                                          </p:spTgt>
                                        </p:tgtEl>
                                        <p:attrNameLst>
                                          <p:attrName>ppt_y</p:attrName>
                                        </p:attrNameLst>
                                      </p:cBhvr>
                                      <p:tavLst>
                                        <p:tav tm="0">
                                          <p:val>
                                            <p:strVal val="#ppt_y"/>
                                          </p:val>
                                        </p:tav>
                                        <p:tav tm="100000">
                                          <p:val>
                                            <p:strVal val="#ppt_y"/>
                                          </p:val>
                                        </p:tav>
                                      </p:tavLst>
                                    </p:anim>
                                    <p:anim calcmode="lin" valueType="num">
                                      <p:cBhvr>
                                        <p:cTn id="15" dur="500" fill="hold"/>
                                        <p:tgtEl>
                                          <p:spTgt spid="6">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6">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6">
                                            <p:txEl>
                                              <p:pRg st="0" end="0"/>
                                            </p:txEl>
                                          </p:spTgt>
                                        </p:tgtEl>
                                      </p:cBhvr>
                                    </p:animEffect>
                                  </p:childTnLst>
                                </p:cTn>
                              </p:par>
                            </p:childTnLst>
                          </p:cTn>
                        </p:par>
                        <p:par>
                          <p:cTn id="18" fill="hold">
                            <p:stCondLst>
                              <p:cond delay="4900"/>
                            </p:stCondLst>
                            <p:childTnLst>
                              <p:par>
                                <p:cTn id="19" presetID="22" presetClass="entr" presetSubtype="4" fill="hold" grpId="0"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wipe(down)">
                                      <p:cBhvr>
                                        <p:cTn id="21" dur="500"/>
                                        <p:tgtEl>
                                          <p:spTgt spid="26"/>
                                        </p:tgtEl>
                                      </p:cBhvr>
                                    </p:animEffect>
                                  </p:childTnLst>
                                </p:cTn>
                              </p:par>
                            </p:childTnLst>
                          </p:cTn>
                        </p:par>
                        <p:par>
                          <p:cTn id="22" fill="hold">
                            <p:stCondLst>
                              <p:cond delay="5400"/>
                            </p:stCondLst>
                            <p:childTnLst>
                              <p:par>
                                <p:cTn id="23" presetID="49" presetClass="entr" presetSubtype="0" decel="100000" fill="hold" grpId="0" nodeType="after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500" fill="hold"/>
                                        <p:tgtEl>
                                          <p:spTgt spid="2"/>
                                        </p:tgtEl>
                                        <p:attrNameLst>
                                          <p:attrName>ppt_w</p:attrName>
                                        </p:attrNameLst>
                                      </p:cBhvr>
                                      <p:tavLst>
                                        <p:tav tm="0">
                                          <p:val>
                                            <p:fltVal val="0"/>
                                          </p:val>
                                        </p:tav>
                                        <p:tav tm="100000">
                                          <p:val>
                                            <p:strVal val="#ppt_w"/>
                                          </p:val>
                                        </p:tav>
                                      </p:tavLst>
                                    </p:anim>
                                    <p:anim calcmode="lin" valueType="num">
                                      <p:cBhvr>
                                        <p:cTn id="26" dur="500" fill="hold"/>
                                        <p:tgtEl>
                                          <p:spTgt spid="2"/>
                                        </p:tgtEl>
                                        <p:attrNameLst>
                                          <p:attrName>ppt_h</p:attrName>
                                        </p:attrNameLst>
                                      </p:cBhvr>
                                      <p:tavLst>
                                        <p:tav tm="0">
                                          <p:val>
                                            <p:fltVal val="0"/>
                                          </p:val>
                                        </p:tav>
                                        <p:tav tm="100000">
                                          <p:val>
                                            <p:strVal val="#ppt_h"/>
                                          </p:val>
                                        </p:tav>
                                      </p:tavLst>
                                    </p:anim>
                                    <p:anim calcmode="lin" valueType="num">
                                      <p:cBhvr>
                                        <p:cTn id="27" dur="500" fill="hold"/>
                                        <p:tgtEl>
                                          <p:spTgt spid="2"/>
                                        </p:tgtEl>
                                        <p:attrNameLst>
                                          <p:attrName>style.rotation</p:attrName>
                                        </p:attrNameLst>
                                      </p:cBhvr>
                                      <p:tavLst>
                                        <p:tav tm="0">
                                          <p:val>
                                            <p:fltVal val="360"/>
                                          </p:val>
                                        </p:tav>
                                        <p:tav tm="100000">
                                          <p:val>
                                            <p:fltVal val="0"/>
                                          </p:val>
                                        </p:tav>
                                      </p:tavLst>
                                    </p:anim>
                                    <p:animEffect transition="in" filter="fade">
                                      <p:cBhvr>
                                        <p:cTn id="28" dur="500"/>
                                        <p:tgtEl>
                                          <p:spTgt spid="2"/>
                                        </p:tgtEl>
                                      </p:cBhvr>
                                    </p:animEffect>
                                  </p:childTnLst>
                                </p:cTn>
                              </p:par>
                            </p:childTnLst>
                          </p:cTn>
                        </p:par>
                        <p:par>
                          <p:cTn id="29" fill="hold">
                            <p:stCondLst>
                              <p:cond delay="5900"/>
                            </p:stCondLst>
                            <p:childTnLst>
                              <p:par>
                                <p:cTn id="30" presetID="45" presetClass="entr" presetSubtype="0"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2000"/>
                                        <p:tgtEl>
                                          <p:spTgt spid="13"/>
                                        </p:tgtEl>
                                      </p:cBhvr>
                                    </p:animEffect>
                                    <p:anim calcmode="lin" valueType="num">
                                      <p:cBhvr>
                                        <p:cTn id="33" dur="2000" fill="hold"/>
                                        <p:tgtEl>
                                          <p:spTgt spid="13"/>
                                        </p:tgtEl>
                                        <p:attrNameLst>
                                          <p:attrName>ppt_w</p:attrName>
                                        </p:attrNameLst>
                                      </p:cBhvr>
                                      <p:tavLst>
                                        <p:tav tm="0" fmla="#ppt_w*sin(2.5*pi*$)">
                                          <p:val>
                                            <p:fltVal val="0"/>
                                          </p:val>
                                        </p:tav>
                                        <p:tav tm="100000">
                                          <p:val>
                                            <p:fltVal val="1"/>
                                          </p:val>
                                        </p:tav>
                                      </p:tavLst>
                                    </p:anim>
                                    <p:anim calcmode="lin" valueType="num">
                                      <p:cBhvr>
                                        <p:cTn id="34" dur="2000" fill="hold"/>
                                        <p:tgtEl>
                                          <p:spTgt spid="13"/>
                                        </p:tgtEl>
                                        <p:attrNameLst>
                                          <p:attrName>ppt_h</p:attrName>
                                        </p:attrNameLst>
                                      </p:cBhvr>
                                      <p:tavLst>
                                        <p:tav tm="0">
                                          <p:val>
                                            <p:strVal val="#ppt_h"/>
                                          </p:val>
                                        </p:tav>
                                        <p:tav tm="100000">
                                          <p:val>
                                            <p:strVal val="#ppt_h"/>
                                          </p:val>
                                        </p:tav>
                                      </p:tavLst>
                                    </p:anim>
                                  </p:childTnLst>
                                </p:cTn>
                              </p:par>
                            </p:childTnLst>
                          </p:cTn>
                        </p:par>
                        <p:par>
                          <p:cTn id="35" fill="hold">
                            <p:stCondLst>
                              <p:cond delay="7900"/>
                            </p:stCondLst>
                            <p:childTnLst>
                              <p:par>
                                <p:cTn id="36" presetID="16" presetClass="entr" presetSubtype="21"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barn(inVertical)">
                                      <p:cBhvr>
                                        <p:cTn id="38" dur="500"/>
                                        <p:tgtEl>
                                          <p:spTgt spid="10"/>
                                        </p:tgtEl>
                                      </p:cBhvr>
                                    </p:animEffect>
                                  </p:childTnLst>
                                </p:cTn>
                              </p:par>
                            </p:childTnLst>
                          </p:cTn>
                        </p:par>
                        <p:par>
                          <p:cTn id="39" fill="hold">
                            <p:stCondLst>
                              <p:cond delay="8400"/>
                            </p:stCondLst>
                            <p:childTnLst>
                              <p:par>
                                <p:cTn id="40" presetID="22" presetClass="entr" presetSubtype="8" fill="hold" grpId="0" nodeType="after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left)">
                                      <p:cBhvr>
                                        <p:cTn id="42" dur="500"/>
                                        <p:tgtEl>
                                          <p:spTgt spid="7"/>
                                        </p:tgtEl>
                                      </p:cBhvr>
                                    </p:animEffect>
                                  </p:childTnLst>
                                </p:cTn>
                              </p:par>
                            </p:childTnLst>
                          </p:cTn>
                        </p:par>
                        <p:par>
                          <p:cTn id="43" fill="hold">
                            <p:stCondLst>
                              <p:cond delay="8900"/>
                            </p:stCondLst>
                            <p:childTnLst>
                              <p:par>
                                <p:cTn id="44" presetID="45" presetClass="entr" presetSubtype="0"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2000"/>
                                        <p:tgtEl>
                                          <p:spTgt spid="21"/>
                                        </p:tgtEl>
                                      </p:cBhvr>
                                    </p:animEffect>
                                    <p:anim calcmode="lin" valueType="num">
                                      <p:cBhvr>
                                        <p:cTn id="47" dur="2000" fill="hold"/>
                                        <p:tgtEl>
                                          <p:spTgt spid="21"/>
                                        </p:tgtEl>
                                        <p:attrNameLst>
                                          <p:attrName>ppt_w</p:attrName>
                                        </p:attrNameLst>
                                      </p:cBhvr>
                                      <p:tavLst>
                                        <p:tav tm="0" fmla="#ppt_w*sin(2.5*pi*$)">
                                          <p:val>
                                            <p:fltVal val="0"/>
                                          </p:val>
                                        </p:tav>
                                        <p:tav tm="100000">
                                          <p:val>
                                            <p:fltVal val="1"/>
                                          </p:val>
                                        </p:tav>
                                      </p:tavLst>
                                    </p:anim>
                                    <p:anim calcmode="lin" valueType="num">
                                      <p:cBhvr>
                                        <p:cTn id="48" dur="2000" fill="hold"/>
                                        <p:tgtEl>
                                          <p:spTgt spid="21"/>
                                        </p:tgtEl>
                                        <p:attrNameLst>
                                          <p:attrName>ppt_h</p:attrName>
                                        </p:attrNameLst>
                                      </p:cBhvr>
                                      <p:tavLst>
                                        <p:tav tm="0">
                                          <p:val>
                                            <p:strVal val="#ppt_h"/>
                                          </p:val>
                                        </p:tav>
                                        <p:tav tm="100000">
                                          <p:val>
                                            <p:strVal val="#ppt_h"/>
                                          </p:val>
                                        </p:tav>
                                      </p:tavLst>
                                    </p:anim>
                                  </p:childTnLst>
                                </p:cTn>
                              </p:par>
                            </p:childTnLst>
                          </p:cTn>
                        </p:par>
                        <p:par>
                          <p:cTn id="49" fill="hold">
                            <p:stCondLst>
                              <p:cond delay="10900"/>
                            </p:stCondLst>
                            <p:childTnLst>
                              <p:par>
                                <p:cTn id="50" presetID="16" presetClass="entr" presetSubtype="21" fill="hold" grpId="0" nodeType="after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barn(inVertical)">
                                      <p:cBhvr>
                                        <p:cTn id="52" dur="500"/>
                                        <p:tgtEl>
                                          <p:spTgt spid="11"/>
                                        </p:tgtEl>
                                      </p:cBhvr>
                                    </p:animEffect>
                                  </p:childTnLst>
                                </p:cTn>
                              </p:par>
                            </p:childTnLst>
                          </p:cTn>
                        </p:par>
                        <p:par>
                          <p:cTn id="53" fill="hold">
                            <p:stCondLst>
                              <p:cond delay="11400"/>
                            </p:stCondLst>
                            <p:childTnLst>
                              <p:par>
                                <p:cTn id="54" presetID="22" presetClass="entr" presetSubtype="8"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Effect transition="in" filter="wipe(left)">
                                      <p:cBhvr>
                                        <p:cTn id="56" dur="500"/>
                                        <p:tgtEl>
                                          <p:spTgt spid="8"/>
                                        </p:tgtEl>
                                      </p:cBhvr>
                                    </p:animEffect>
                                  </p:childTnLst>
                                </p:cTn>
                              </p:par>
                            </p:childTnLst>
                          </p:cTn>
                        </p:par>
                        <p:par>
                          <p:cTn id="57" fill="hold">
                            <p:stCondLst>
                              <p:cond delay="11900"/>
                            </p:stCondLst>
                            <p:childTnLst>
                              <p:par>
                                <p:cTn id="58" presetID="45" presetClass="entr" presetSubtype="0" fill="hold" nodeType="after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fade">
                                      <p:cBhvr>
                                        <p:cTn id="60" dur="2000"/>
                                        <p:tgtEl>
                                          <p:spTgt spid="16"/>
                                        </p:tgtEl>
                                      </p:cBhvr>
                                    </p:animEffect>
                                    <p:anim calcmode="lin" valueType="num">
                                      <p:cBhvr>
                                        <p:cTn id="61" dur="2000" fill="hold"/>
                                        <p:tgtEl>
                                          <p:spTgt spid="16"/>
                                        </p:tgtEl>
                                        <p:attrNameLst>
                                          <p:attrName>ppt_w</p:attrName>
                                        </p:attrNameLst>
                                      </p:cBhvr>
                                      <p:tavLst>
                                        <p:tav tm="0" fmla="#ppt_w*sin(2.5*pi*$)">
                                          <p:val>
                                            <p:fltVal val="0"/>
                                          </p:val>
                                        </p:tav>
                                        <p:tav tm="100000">
                                          <p:val>
                                            <p:fltVal val="1"/>
                                          </p:val>
                                        </p:tav>
                                      </p:tavLst>
                                    </p:anim>
                                    <p:anim calcmode="lin" valueType="num">
                                      <p:cBhvr>
                                        <p:cTn id="62" dur="2000" fill="hold"/>
                                        <p:tgtEl>
                                          <p:spTgt spid="16"/>
                                        </p:tgtEl>
                                        <p:attrNameLst>
                                          <p:attrName>ppt_h</p:attrName>
                                        </p:attrNameLst>
                                      </p:cBhvr>
                                      <p:tavLst>
                                        <p:tav tm="0">
                                          <p:val>
                                            <p:strVal val="#ppt_h"/>
                                          </p:val>
                                        </p:tav>
                                        <p:tav tm="100000">
                                          <p:val>
                                            <p:strVal val="#ppt_h"/>
                                          </p:val>
                                        </p:tav>
                                      </p:tavLst>
                                    </p:anim>
                                  </p:childTnLst>
                                </p:cTn>
                              </p:par>
                            </p:childTnLst>
                          </p:cTn>
                        </p:par>
                        <p:par>
                          <p:cTn id="63" fill="hold">
                            <p:stCondLst>
                              <p:cond delay="13900"/>
                            </p:stCondLst>
                            <p:childTnLst>
                              <p:par>
                                <p:cTn id="64" presetID="16" presetClass="entr" presetSubtype="21" fill="hold" grpId="0"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barn(inVertical)">
                                      <p:cBhvr>
                                        <p:cTn id="66" dur="500"/>
                                        <p:tgtEl>
                                          <p:spTgt spid="12"/>
                                        </p:tgtEl>
                                      </p:cBhvr>
                                    </p:animEffect>
                                  </p:childTnLst>
                                </p:cTn>
                              </p:par>
                            </p:childTnLst>
                          </p:cTn>
                        </p:par>
                        <p:par>
                          <p:cTn id="67" fill="hold">
                            <p:stCondLst>
                              <p:cond delay="14400"/>
                            </p:stCondLst>
                            <p:childTnLst>
                              <p:par>
                                <p:cTn id="68" presetID="22" presetClass="entr" presetSubtype="8" fill="hold" grpId="0" nodeType="afterEffect">
                                  <p:stCondLst>
                                    <p:cond delay="0"/>
                                  </p:stCondLst>
                                  <p:childTnLst>
                                    <p:set>
                                      <p:cBhvr>
                                        <p:cTn id="69" dur="1" fill="hold">
                                          <p:stCondLst>
                                            <p:cond delay="0"/>
                                          </p:stCondLst>
                                        </p:cTn>
                                        <p:tgtEl>
                                          <p:spTgt spid="9"/>
                                        </p:tgtEl>
                                        <p:attrNameLst>
                                          <p:attrName>style.visibility</p:attrName>
                                        </p:attrNameLst>
                                      </p:cBhvr>
                                      <p:to>
                                        <p:strVal val="visible"/>
                                      </p:to>
                                    </p:set>
                                    <p:animEffect transition="in" filter="wipe(left)">
                                      <p:cBhvr>
                                        <p:cTn id="70" dur="500"/>
                                        <p:tgtEl>
                                          <p:spTgt spid="9"/>
                                        </p:tgtEl>
                                      </p:cBhvr>
                                    </p:animEffect>
                                  </p:childTnLst>
                                </p:cTn>
                              </p:par>
                            </p:childTnLst>
                          </p:cTn>
                        </p:par>
                        <p:par>
                          <p:cTn id="71" fill="hold">
                            <p:stCondLst>
                              <p:cond delay="14900"/>
                            </p:stCondLst>
                            <p:childTnLst>
                              <p:par>
                                <p:cTn id="72" presetID="45" presetClass="entr" presetSubtype="0" fill="hold"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2000"/>
                                        <p:tgtEl>
                                          <p:spTgt spid="29"/>
                                        </p:tgtEl>
                                      </p:cBhvr>
                                    </p:animEffect>
                                    <p:anim calcmode="lin" valueType="num">
                                      <p:cBhvr>
                                        <p:cTn id="75" dur="2000" fill="hold"/>
                                        <p:tgtEl>
                                          <p:spTgt spid="29"/>
                                        </p:tgtEl>
                                        <p:attrNameLst>
                                          <p:attrName>ppt_w</p:attrName>
                                        </p:attrNameLst>
                                      </p:cBhvr>
                                      <p:tavLst>
                                        <p:tav tm="0" fmla="#ppt_w*sin(2.5*pi*$)">
                                          <p:val>
                                            <p:fltVal val="0"/>
                                          </p:val>
                                        </p:tav>
                                        <p:tav tm="100000">
                                          <p:val>
                                            <p:fltVal val="1"/>
                                          </p:val>
                                        </p:tav>
                                      </p:tavLst>
                                    </p:anim>
                                    <p:anim calcmode="lin" valueType="num">
                                      <p:cBhvr>
                                        <p:cTn id="76" dur="2000" fill="hold"/>
                                        <p:tgtEl>
                                          <p:spTgt spid="29"/>
                                        </p:tgtEl>
                                        <p:attrNameLst>
                                          <p:attrName>ppt_h</p:attrName>
                                        </p:attrNameLst>
                                      </p:cBhvr>
                                      <p:tavLst>
                                        <p:tav tm="0">
                                          <p:val>
                                            <p:strVal val="#ppt_h"/>
                                          </p:val>
                                        </p:tav>
                                        <p:tav tm="100000">
                                          <p:val>
                                            <p:strVal val="#ppt_h"/>
                                          </p:val>
                                        </p:tav>
                                      </p:tavLst>
                                    </p:anim>
                                  </p:childTnLst>
                                </p:cTn>
                              </p:par>
                            </p:childTnLst>
                          </p:cTn>
                        </p:par>
                        <p:par>
                          <p:cTn id="77" fill="hold">
                            <p:stCondLst>
                              <p:cond delay="16900"/>
                            </p:stCondLst>
                            <p:childTnLst>
                              <p:par>
                                <p:cTn id="78" presetID="16" presetClass="entr" presetSubtype="21"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barn(inVertical)">
                                      <p:cBhvr>
                                        <p:cTn id="80" dur="500"/>
                                        <p:tgtEl>
                                          <p:spTgt spid="28"/>
                                        </p:tgtEl>
                                      </p:cBhvr>
                                    </p:animEffect>
                                  </p:childTnLst>
                                </p:cTn>
                              </p:par>
                            </p:childTnLst>
                          </p:cTn>
                        </p:par>
                        <p:par>
                          <p:cTn id="81" fill="hold">
                            <p:stCondLst>
                              <p:cond delay="17400"/>
                            </p:stCondLst>
                            <p:childTnLst>
                              <p:par>
                                <p:cTn id="82" presetID="22" presetClass="entr" presetSubtype="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wipe(left)">
                                      <p:cBhvr>
                                        <p:cTn id="84"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6" grpId="0" animBg="1"/>
      <p:bldP spid="4" grpId="0" build="p"/>
      <p:bldP spid="6" grpId="0" build="p"/>
      <p:bldP spid="7" grpId="0"/>
      <p:bldP spid="8" grpId="0"/>
      <p:bldP spid="9" grpId="0"/>
      <p:bldP spid="10" grpId="0"/>
      <p:bldP spid="11" grpId="0"/>
      <p:bldP spid="12" grpId="0"/>
      <p:bldP spid="27" grpId="0"/>
      <p:bldP spid="2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_1"/>
          <p:cNvSpPr>
            <a:spLocks noGrp="1"/>
          </p:cNvSpPr>
          <p:nvPr>
            <p:ph type="body" sz="quarter" idx="13"/>
          </p:nvPr>
        </p:nvSpPr>
        <p:spPr/>
        <p:txBody>
          <a:bodyPr>
            <a:normAutofit fontScale="92500" lnSpcReduction="10000"/>
          </a:bodyPr>
          <a:lstStyle/>
          <a:p>
            <a:r>
              <a:rPr lang="zh-CN" altLang="en-US" dirty="0"/>
              <a:t>司训</a:t>
            </a:r>
          </a:p>
        </p:txBody>
      </p:sp>
      <p:sp>
        <p:nvSpPr>
          <p:cNvPr id="6" name="1         _2"/>
          <p:cNvSpPr>
            <a:spLocks noGrp="1"/>
          </p:cNvSpPr>
          <p:nvPr>
            <p:ph type="body" sz="quarter" idx="14"/>
          </p:nvPr>
        </p:nvSpPr>
        <p:spPr/>
        <p:txBody>
          <a:bodyPr>
            <a:normAutofit lnSpcReduction="10000"/>
          </a:bodyPr>
          <a:lstStyle/>
          <a:p>
            <a:r>
              <a:rPr lang="en-US" altLang="zh-CN" dirty="0"/>
              <a:t>Click here to edit the content you want to recommend that you use the</a:t>
            </a:r>
            <a:endParaRPr lang="zh-CN" altLang="en-US" dirty="0"/>
          </a:p>
        </p:txBody>
      </p:sp>
      <p:sp>
        <p:nvSpPr>
          <p:cNvPr id="5" name="1         _3"/>
          <p:cNvSpPr>
            <a:spLocks noChangeArrowheads="1"/>
          </p:cNvSpPr>
          <p:nvPr/>
        </p:nvSpPr>
        <p:spPr bwMode="auto">
          <a:xfrm>
            <a:off x="4795853" y="2198926"/>
            <a:ext cx="1081238" cy="1083368"/>
          </a:xfrm>
          <a:prstGeom prst="ellipse">
            <a:avLst/>
          </a:prstGeom>
          <a:solidFill>
            <a:schemeClr val="bg1">
              <a:lumMod val="50000"/>
              <a:alpha val="10000"/>
            </a:schemeClr>
          </a:solidFill>
          <a:ln>
            <a:noFill/>
          </a:ln>
        </p:spPr>
        <p:txBody>
          <a:bodyPr vert="horz" wrap="square" lIns="91440" tIns="45720" rIns="91440" bIns="45720" numCol="1" anchor="t" anchorCtr="0" compatLnSpc="1"/>
          <a:lstStyle/>
          <a:p>
            <a:endParaRPr lang="zh-CN" altLang="en-US" sz="2800"/>
          </a:p>
        </p:txBody>
      </p:sp>
      <p:sp>
        <p:nvSpPr>
          <p:cNvPr id="7" name="1        _4"/>
          <p:cNvSpPr>
            <a:spLocks noChangeArrowheads="1"/>
          </p:cNvSpPr>
          <p:nvPr/>
        </p:nvSpPr>
        <p:spPr bwMode="auto">
          <a:xfrm>
            <a:off x="6115966" y="2391164"/>
            <a:ext cx="835176" cy="835433"/>
          </a:xfrm>
          <a:prstGeom prst="ellipse">
            <a:avLst/>
          </a:prstGeom>
          <a:solidFill>
            <a:schemeClr val="bg1">
              <a:lumMod val="50000"/>
              <a:alpha val="10000"/>
            </a:schemeClr>
          </a:solidFill>
          <a:ln>
            <a:noFill/>
          </a:ln>
        </p:spPr>
        <p:txBody>
          <a:bodyPr vert="horz" wrap="square" lIns="91440" tIns="45720" rIns="91440" bIns="45720" numCol="1" anchor="t" anchorCtr="0" compatLnSpc="1"/>
          <a:lstStyle/>
          <a:p>
            <a:endParaRPr lang="zh-CN" altLang="en-US" sz="2800"/>
          </a:p>
        </p:txBody>
      </p:sp>
      <p:sp>
        <p:nvSpPr>
          <p:cNvPr id="8" name="1          _5"/>
          <p:cNvSpPr>
            <a:spLocks noChangeArrowheads="1"/>
          </p:cNvSpPr>
          <p:nvPr/>
        </p:nvSpPr>
        <p:spPr bwMode="auto">
          <a:xfrm>
            <a:off x="5453215" y="2942728"/>
            <a:ext cx="1081238" cy="1081572"/>
          </a:xfrm>
          <a:prstGeom prst="ellipse">
            <a:avLst/>
          </a:prstGeom>
          <a:solidFill>
            <a:schemeClr val="bg1">
              <a:lumMod val="50000"/>
              <a:alpha val="10000"/>
            </a:schemeClr>
          </a:solidFill>
          <a:ln>
            <a:noFill/>
          </a:ln>
        </p:spPr>
        <p:txBody>
          <a:bodyPr vert="horz" wrap="square" lIns="91440" tIns="45720" rIns="91440" bIns="45720" numCol="1" anchor="t" anchorCtr="0" compatLnSpc="1"/>
          <a:lstStyle/>
          <a:p>
            <a:endParaRPr lang="zh-CN" altLang="en-US" sz="2800"/>
          </a:p>
        </p:txBody>
      </p:sp>
      <p:sp>
        <p:nvSpPr>
          <p:cNvPr id="9" name="1        _6"/>
          <p:cNvSpPr>
            <a:spLocks noChangeArrowheads="1"/>
          </p:cNvSpPr>
          <p:nvPr/>
        </p:nvSpPr>
        <p:spPr bwMode="auto">
          <a:xfrm>
            <a:off x="6144703" y="2921169"/>
            <a:ext cx="1018375" cy="1018689"/>
          </a:xfrm>
          <a:prstGeom prst="ellipse">
            <a:avLst/>
          </a:prstGeom>
          <a:solidFill>
            <a:schemeClr val="bg1">
              <a:lumMod val="50000"/>
              <a:alpha val="10000"/>
            </a:schemeClr>
          </a:solidFill>
          <a:ln>
            <a:noFill/>
          </a:ln>
        </p:spPr>
        <p:txBody>
          <a:bodyPr vert="horz" wrap="square" lIns="91440" tIns="45720" rIns="91440" bIns="45720" numCol="1" anchor="t" anchorCtr="0" compatLnSpc="1"/>
          <a:lstStyle/>
          <a:p>
            <a:endParaRPr lang="zh-CN" altLang="en-US" sz="2800"/>
          </a:p>
        </p:txBody>
      </p:sp>
      <p:sp>
        <p:nvSpPr>
          <p:cNvPr id="10" name="1          _7"/>
          <p:cNvSpPr>
            <a:spLocks noChangeArrowheads="1"/>
          </p:cNvSpPr>
          <p:nvPr/>
        </p:nvSpPr>
        <p:spPr bwMode="auto">
          <a:xfrm>
            <a:off x="6552413" y="3329004"/>
            <a:ext cx="1018375" cy="1018689"/>
          </a:xfrm>
          <a:prstGeom prst="ellipse">
            <a:avLst/>
          </a:prstGeom>
          <a:solidFill>
            <a:schemeClr val="bg1">
              <a:lumMod val="50000"/>
              <a:alpha val="10000"/>
            </a:schemeClr>
          </a:solidFill>
          <a:ln>
            <a:noFill/>
          </a:ln>
        </p:spPr>
        <p:txBody>
          <a:bodyPr vert="horz" wrap="square" lIns="91440" tIns="45720" rIns="91440" bIns="45720" numCol="1" anchor="t" anchorCtr="0" compatLnSpc="1"/>
          <a:lstStyle/>
          <a:p>
            <a:endParaRPr lang="zh-CN" altLang="en-US" sz="2800"/>
          </a:p>
        </p:txBody>
      </p:sp>
      <p:sp>
        <p:nvSpPr>
          <p:cNvPr id="11" name="1         _8"/>
          <p:cNvSpPr>
            <a:spLocks noChangeArrowheads="1"/>
          </p:cNvSpPr>
          <p:nvPr/>
        </p:nvSpPr>
        <p:spPr bwMode="auto">
          <a:xfrm>
            <a:off x="5041913" y="3655991"/>
            <a:ext cx="1018375" cy="1018689"/>
          </a:xfrm>
          <a:prstGeom prst="ellipse">
            <a:avLst/>
          </a:prstGeom>
          <a:solidFill>
            <a:schemeClr val="bg1">
              <a:lumMod val="50000"/>
              <a:alpha val="10000"/>
            </a:schemeClr>
          </a:solidFill>
          <a:ln>
            <a:noFill/>
          </a:ln>
        </p:spPr>
        <p:txBody>
          <a:bodyPr vert="horz" wrap="square" lIns="91440" tIns="45720" rIns="91440" bIns="45720" numCol="1" anchor="t" anchorCtr="0" compatLnSpc="1"/>
          <a:lstStyle/>
          <a:p>
            <a:endParaRPr lang="zh-CN" altLang="en-US" sz="2800"/>
          </a:p>
        </p:txBody>
      </p:sp>
      <p:sp>
        <p:nvSpPr>
          <p:cNvPr id="12" name="1          _9"/>
          <p:cNvSpPr>
            <a:spLocks noChangeArrowheads="1"/>
          </p:cNvSpPr>
          <p:nvPr/>
        </p:nvSpPr>
        <p:spPr bwMode="auto">
          <a:xfrm>
            <a:off x="4167227" y="3375716"/>
            <a:ext cx="793865" cy="788721"/>
          </a:xfrm>
          <a:prstGeom prst="ellipse">
            <a:avLst/>
          </a:prstGeom>
          <a:solidFill>
            <a:schemeClr val="bg1">
              <a:lumMod val="50000"/>
              <a:alpha val="10000"/>
            </a:schemeClr>
          </a:solidFill>
          <a:ln>
            <a:noFill/>
          </a:ln>
        </p:spPr>
        <p:txBody>
          <a:bodyPr vert="horz" wrap="square" lIns="91440" tIns="45720" rIns="91440" bIns="45720" numCol="1" anchor="t" anchorCtr="0" compatLnSpc="1"/>
          <a:lstStyle/>
          <a:p>
            <a:r>
              <a:rPr lang="en-US" altLang="zh-CN" sz="2800" dirty="0"/>
              <a:t>1</a:t>
            </a:r>
            <a:endParaRPr lang="zh-CN" altLang="en-US" sz="2800" dirty="0"/>
          </a:p>
        </p:txBody>
      </p:sp>
      <p:sp>
        <p:nvSpPr>
          <p:cNvPr id="13" name="1          _10"/>
          <p:cNvSpPr/>
          <p:nvPr/>
        </p:nvSpPr>
        <p:spPr bwMode="auto">
          <a:xfrm>
            <a:off x="4799446" y="2463028"/>
            <a:ext cx="2525282" cy="3395630"/>
          </a:xfrm>
          <a:custGeom>
            <a:avLst/>
            <a:gdLst>
              <a:gd name="T0" fmla="*/ 203 w 595"/>
              <a:gd name="T1" fmla="*/ 800 h 800"/>
              <a:gd name="T2" fmla="*/ 419 w 595"/>
              <a:gd name="T3" fmla="*/ 800 h 800"/>
              <a:gd name="T4" fmla="*/ 335 w 595"/>
              <a:gd name="T5" fmla="*/ 556 h 800"/>
              <a:gd name="T6" fmla="*/ 473 w 595"/>
              <a:gd name="T7" fmla="*/ 332 h 800"/>
              <a:gd name="T8" fmla="*/ 587 w 595"/>
              <a:gd name="T9" fmla="*/ 344 h 800"/>
              <a:gd name="T10" fmla="*/ 388 w 595"/>
              <a:gd name="T11" fmla="*/ 338 h 800"/>
              <a:gd name="T12" fmla="*/ 463 w 595"/>
              <a:gd name="T13" fmla="*/ 247 h 800"/>
              <a:gd name="T14" fmla="*/ 595 w 595"/>
              <a:gd name="T15" fmla="*/ 210 h 800"/>
              <a:gd name="T16" fmla="*/ 484 w 595"/>
              <a:gd name="T17" fmla="*/ 219 h 800"/>
              <a:gd name="T18" fmla="*/ 498 w 595"/>
              <a:gd name="T19" fmla="*/ 102 h 800"/>
              <a:gd name="T20" fmla="*/ 476 w 595"/>
              <a:gd name="T21" fmla="*/ 209 h 800"/>
              <a:gd name="T22" fmla="*/ 324 w 595"/>
              <a:gd name="T23" fmla="*/ 342 h 800"/>
              <a:gd name="T24" fmla="*/ 322 w 595"/>
              <a:gd name="T25" fmla="*/ 187 h 800"/>
              <a:gd name="T26" fmla="*/ 394 w 595"/>
              <a:gd name="T27" fmla="*/ 95 h 800"/>
              <a:gd name="T28" fmla="*/ 309 w 595"/>
              <a:gd name="T29" fmla="*/ 170 h 800"/>
              <a:gd name="T30" fmla="*/ 272 w 595"/>
              <a:gd name="T31" fmla="*/ 61 h 800"/>
              <a:gd name="T32" fmla="*/ 178 w 595"/>
              <a:gd name="T33" fmla="*/ 0 h 800"/>
              <a:gd name="T34" fmla="*/ 273 w 595"/>
              <a:gd name="T35" fmla="*/ 135 h 800"/>
              <a:gd name="T36" fmla="*/ 207 w 595"/>
              <a:gd name="T37" fmla="*/ 96 h 800"/>
              <a:gd name="T38" fmla="*/ 108 w 595"/>
              <a:gd name="T39" fmla="*/ 91 h 800"/>
              <a:gd name="T40" fmla="*/ 59 w 595"/>
              <a:gd name="T41" fmla="*/ 60 h 800"/>
              <a:gd name="T42" fmla="*/ 115 w 595"/>
              <a:gd name="T43" fmla="*/ 102 h 800"/>
              <a:gd name="T44" fmla="*/ 227 w 595"/>
              <a:gd name="T45" fmla="*/ 124 h 800"/>
              <a:gd name="T46" fmla="*/ 282 w 595"/>
              <a:gd name="T47" fmla="*/ 203 h 800"/>
              <a:gd name="T48" fmla="*/ 274 w 595"/>
              <a:gd name="T49" fmla="*/ 424 h 800"/>
              <a:gd name="T50" fmla="*/ 217 w 595"/>
              <a:gd name="T51" fmla="*/ 372 h 800"/>
              <a:gd name="T52" fmla="*/ 136 w 595"/>
              <a:gd name="T53" fmla="*/ 299 h 800"/>
              <a:gd name="T54" fmla="*/ 123 w 595"/>
              <a:gd name="T55" fmla="*/ 209 h 800"/>
              <a:gd name="T56" fmla="*/ 130 w 595"/>
              <a:gd name="T57" fmla="*/ 312 h 800"/>
              <a:gd name="T58" fmla="*/ 0 w 595"/>
              <a:gd name="T59" fmla="*/ 318 h 800"/>
              <a:gd name="T60" fmla="*/ 131 w 595"/>
              <a:gd name="T61" fmla="*/ 330 h 800"/>
              <a:gd name="T62" fmla="*/ 230 w 595"/>
              <a:gd name="T63" fmla="*/ 430 h 800"/>
              <a:gd name="T64" fmla="*/ 257 w 595"/>
              <a:gd name="T65" fmla="*/ 485 h 800"/>
              <a:gd name="T66" fmla="*/ 92 w 595"/>
              <a:gd name="T67" fmla="*/ 502 h 800"/>
              <a:gd name="T68" fmla="*/ 190 w 595"/>
              <a:gd name="T69" fmla="*/ 482 h 800"/>
              <a:gd name="T70" fmla="*/ 275 w 595"/>
              <a:gd name="T71" fmla="*/ 605 h 800"/>
              <a:gd name="T72" fmla="*/ 203 w 595"/>
              <a:gd name="T73" fmla="*/ 8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95" h="800">
                <a:moveTo>
                  <a:pt x="203" y="800"/>
                </a:moveTo>
                <a:cubicBezTo>
                  <a:pt x="442" y="800"/>
                  <a:pt x="419" y="800"/>
                  <a:pt x="419" y="800"/>
                </a:cubicBezTo>
                <a:cubicBezTo>
                  <a:pt x="419" y="800"/>
                  <a:pt x="335" y="782"/>
                  <a:pt x="335" y="556"/>
                </a:cubicBezTo>
                <a:cubicBezTo>
                  <a:pt x="335" y="462"/>
                  <a:pt x="400" y="338"/>
                  <a:pt x="473" y="332"/>
                </a:cubicBezTo>
                <a:cubicBezTo>
                  <a:pt x="545" y="327"/>
                  <a:pt x="587" y="344"/>
                  <a:pt x="587" y="344"/>
                </a:cubicBezTo>
                <a:cubicBezTo>
                  <a:pt x="587" y="344"/>
                  <a:pt x="497" y="284"/>
                  <a:pt x="388" y="338"/>
                </a:cubicBezTo>
                <a:cubicBezTo>
                  <a:pt x="388" y="338"/>
                  <a:pt x="416" y="282"/>
                  <a:pt x="463" y="247"/>
                </a:cubicBezTo>
                <a:cubicBezTo>
                  <a:pt x="510" y="212"/>
                  <a:pt x="578" y="209"/>
                  <a:pt x="595" y="210"/>
                </a:cubicBezTo>
                <a:cubicBezTo>
                  <a:pt x="595" y="210"/>
                  <a:pt x="542" y="192"/>
                  <a:pt x="484" y="219"/>
                </a:cubicBezTo>
                <a:cubicBezTo>
                  <a:pt x="484" y="219"/>
                  <a:pt x="528" y="188"/>
                  <a:pt x="498" y="102"/>
                </a:cubicBezTo>
                <a:cubicBezTo>
                  <a:pt x="498" y="102"/>
                  <a:pt x="507" y="178"/>
                  <a:pt x="476" y="209"/>
                </a:cubicBezTo>
                <a:cubicBezTo>
                  <a:pt x="445" y="241"/>
                  <a:pt x="349" y="297"/>
                  <a:pt x="324" y="342"/>
                </a:cubicBezTo>
                <a:cubicBezTo>
                  <a:pt x="324" y="342"/>
                  <a:pt x="304" y="256"/>
                  <a:pt x="322" y="187"/>
                </a:cubicBezTo>
                <a:cubicBezTo>
                  <a:pt x="338" y="127"/>
                  <a:pt x="383" y="98"/>
                  <a:pt x="394" y="95"/>
                </a:cubicBezTo>
                <a:cubicBezTo>
                  <a:pt x="394" y="95"/>
                  <a:pt x="336" y="103"/>
                  <a:pt x="309" y="170"/>
                </a:cubicBezTo>
                <a:cubicBezTo>
                  <a:pt x="309" y="170"/>
                  <a:pt x="309" y="112"/>
                  <a:pt x="272" y="61"/>
                </a:cubicBezTo>
                <a:cubicBezTo>
                  <a:pt x="234" y="11"/>
                  <a:pt x="192" y="3"/>
                  <a:pt x="178" y="0"/>
                </a:cubicBezTo>
                <a:cubicBezTo>
                  <a:pt x="178" y="0"/>
                  <a:pt x="270" y="33"/>
                  <a:pt x="273" y="135"/>
                </a:cubicBezTo>
                <a:cubicBezTo>
                  <a:pt x="273" y="135"/>
                  <a:pt x="248" y="105"/>
                  <a:pt x="207" y="96"/>
                </a:cubicBezTo>
                <a:cubicBezTo>
                  <a:pt x="166" y="88"/>
                  <a:pt x="128" y="95"/>
                  <a:pt x="108" y="91"/>
                </a:cubicBezTo>
                <a:cubicBezTo>
                  <a:pt x="87" y="87"/>
                  <a:pt x="63" y="69"/>
                  <a:pt x="59" y="60"/>
                </a:cubicBezTo>
                <a:cubicBezTo>
                  <a:pt x="59" y="60"/>
                  <a:pt x="71" y="88"/>
                  <a:pt x="115" y="102"/>
                </a:cubicBezTo>
                <a:cubicBezTo>
                  <a:pt x="154" y="114"/>
                  <a:pt x="197" y="104"/>
                  <a:pt x="227" y="124"/>
                </a:cubicBezTo>
                <a:cubicBezTo>
                  <a:pt x="257" y="144"/>
                  <a:pt x="277" y="172"/>
                  <a:pt x="282" y="203"/>
                </a:cubicBezTo>
                <a:cubicBezTo>
                  <a:pt x="287" y="231"/>
                  <a:pt x="295" y="335"/>
                  <a:pt x="274" y="424"/>
                </a:cubicBezTo>
                <a:cubicBezTo>
                  <a:pt x="274" y="424"/>
                  <a:pt x="250" y="393"/>
                  <a:pt x="217" y="372"/>
                </a:cubicBezTo>
                <a:cubicBezTo>
                  <a:pt x="183" y="349"/>
                  <a:pt x="148" y="318"/>
                  <a:pt x="136" y="299"/>
                </a:cubicBezTo>
                <a:cubicBezTo>
                  <a:pt x="124" y="281"/>
                  <a:pt x="121" y="234"/>
                  <a:pt x="123" y="209"/>
                </a:cubicBezTo>
                <a:cubicBezTo>
                  <a:pt x="123" y="209"/>
                  <a:pt x="105" y="271"/>
                  <a:pt x="130" y="312"/>
                </a:cubicBezTo>
                <a:cubicBezTo>
                  <a:pt x="130" y="312"/>
                  <a:pt x="70" y="282"/>
                  <a:pt x="0" y="318"/>
                </a:cubicBezTo>
                <a:cubicBezTo>
                  <a:pt x="0" y="318"/>
                  <a:pt x="83" y="298"/>
                  <a:pt x="131" y="330"/>
                </a:cubicBezTo>
                <a:cubicBezTo>
                  <a:pt x="183" y="364"/>
                  <a:pt x="216" y="408"/>
                  <a:pt x="230" y="430"/>
                </a:cubicBezTo>
                <a:cubicBezTo>
                  <a:pt x="244" y="453"/>
                  <a:pt x="257" y="485"/>
                  <a:pt x="257" y="485"/>
                </a:cubicBezTo>
                <a:cubicBezTo>
                  <a:pt x="257" y="485"/>
                  <a:pt x="182" y="437"/>
                  <a:pt x="92" y="502"/>
                </a:cubicBezTo>
                <a:cubicBezTo>
                  <a:pt x="92" y="502"/>
                  <a:pt x="145" y="475"/>
                  <a:pt x="190" y="482"/>
                </a:cubicBezTo>
                <a:cubicBezTo>
                  <a:pt x="235" y="489"/>
                  <a:pt x="275" y="528"/>
                  <a:pt x="275" y="605"/>
                </a:cubicBezTo>
                <a:cubicBezTo>
                  <a:pt x="275" y="681"/>
                  <a:pt x="257" y="753"/>
                  <a:pt x="203" y="800"/>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sz="2800"/>
          </a:p>
        </p:txBody>
      </p:sp>
      <p:sp>
        <p:nvSpPr>
          <p:cNvPr id="14" name="1          _11"/>
          <p:cNvSpPr>
            <a:spLocks noChangeArrowheads="1"/>
          </p:cNvSpPr>
          <p:nvPr/>
        </p:nvSpPr>
        <p:spPr bwMode="auto">
          <a:xfrm>
            <a:off x="4167227" y="2576217"/>
            <a:ext cx="1285989" cy="1286387"/>
          </a:xfrm>
          <a:prstGeom prst="ellipse">
            <a:avLst/>
          </a:prstGeom>
          <a:solidFill>
            <a:schemeClr val="accent1"/>
          </a:solidFill>
          <a:ln>
            <a:noFill/>
          </a:ln>
        </p:spPr>
        <p:txBody>
          <a:bodyPr vert="horz" wrap="square" lIns="0" tIns="0" rIns="0" bIns="0" numCol="1" anchor="t" anchorCtr="0" compatLnSpc="1"/>
          <a:lstStyle/>
          <a:p>
            <a:pPr algn="ctr"/>
            <a:r>
              <a:rPr lang="en-US" altLang="zh-CN" sz="3600" b="1" dirty="0">
                <a:solidFill>
                  <a:schemeClr val="bg1"/>
                </a:solidFill>
              </a:rPr>
              <a:t>01</a:t>
            </a:r>
          </a:p>
          <a:p>
            <a:pPr algn="ctr"/>
            <a:r>
              <a:rPr lang="en-US" altLang="zh-CN" sz="1200" dirty="0">
                <a:solidFill>
                  <a:schemeClr val="bg1"/>
                </a:solidFill>
              </a:rPr>
              <a:t>Option here</a:t>
            </a:r>
            <a:endParaRPr lang="zh-CN" altLang="en-US" sz="1200" dirty="0">
              <a:solidFill>
                <a:schemeClr val="bg1"/>
              </a:solidFill>
            </a:endParaRPr>
          </a:p>
        </p:txBody>
      </p:sp>
      <p:sp>
        <p:nvSpPr>
          <p:cNvPr id="15" name="1          _12"/>
          <p:cNvSpPr>
            <a:spLocks noChangeArrowheads="1"/>
          </p:cNvSpPr>
          <p:nvPr/>
        </p:nvSpPr>
        <p:spPr bwMode="auto">
          <a:xfrm>
            <a:off x="5438848" y="1793785"/>
            <a:ext cx="1285989" cy="1286387"/>
          </a:xfrm>
          <a:prstGeom prst="ellipse">
            <a:avLst/>
          </a:prstGeom>
          <a:solidFill>
            <a:schemeClr val="accent2"/>
          </a:solidFill>
          <a:ln>
            <a:noFill/>
          </a:ln>
        </p:spPr>
        <p:txBody>
          <a:bodyPr vert="horz" wrap="square" lIns="0" tIns="0" rIns="0" bIns="0" numCol="1" anchor="t" anchorCtr="0" compatLnSpc="1"/>
          <a:lstStyle/>
          <a:p>
            <a:pPr algn="ctr"/>
            <a:r>
              <a:rPr lang="en-US" altLang="zh-CN" sz="3600" b="1" dirty="0">
                <a:solidFill>
                  <a:schemeClr val="bg1"/>
                </a:solidFill>
              </a:rPr>
              <a:t>02</a:t>
            </a:r>
          </a:p>
          <a:p>
            <a:pPr algn="ctr"/>
            <a:r>
              <a:rPr lang="en-US" altLang="zh-CN" sz="1200" dirty="0">
                <a:solidFill>
                  <a:schemeClr val="bg1"/>
                </a:solidFill>
              </a:rPr>
              <a:t>Option here</a:t>
            </a:r>
            <a:endParaRPr lang="zh-CN" altLang="en-US" sz="1200" dirty="0">
              <a:solidFill>
                <a:schemeClr val="bg1"/>
              </a:solidFill>
            </a:endParaRPr>
          </a:p>
        </p:txBody>
      </p:sp>
      <p:sp>
        <p:nvSpPr>
          <p:cNvPr id="16" name="1         _13"/>
          <p:cNvSpPr>
            <a:spLocks noEditPoints="1"/>
          </p:cNvSpPr>
          <p:nvPr/>
        </p:nvSpPr>
        <p:spPr bwMode="auto">
          <a:xfrm>
            <a:off x="9604550" y="1872715"/>
            <a:ext cx="258218" cy="347770"/>
          </a:xfrm>
          <a:custGeom>
            <a:avLst/>
            <a:gdLst>
              <a:gd name="T0" fmla="*/ 47 w 65"/>
              <a:gd name="T1" fmla="*/ 6 h 87"/>
              <a:gd name="T2" fmla="*/ 53 w 65"/>
              <a:gd name="T3" fmla="*/ 40 h 87"/>
              <a:gd name="T4" fmla="*/ 47 w 65"/>
              <a:gd name="T5" fmla="*/ 55 h 87"/>
              <a:gd name="T6" fmla="*/ 17 w 65"/>
              <a:gd name="T7" fmla="*/ 55 h 87"/>
              <a:gd name="T8" fmla="*/ 11 w 65"/>
              <a:gd name="T9" fmla="*/ 40 h 87"/>
              <a:gd name="T10" fmla="*/ 17 w 65"/>
              <a:gd name="T11" fmla="*/ 6 h 87"/>
              <a:gd name="T12" fmla="*/ 18 w 65"/>
              <a:gd name="T13" fmla="*/ 28 h 87"/>
              <a:gd name="T14" fmla="*/ 47 w 65"/>
              <a:gd name="T15" fmla="*/ 28 h 87"/>
              <a:gd name="T16" fmla="*/ 42 w 65"/>
              <a:gd name="T17" fmla="*/ 11 h 87"/>
              <a:gd name="T18" fmla="*/ 22 w 65"/>
              <a:gd name="T19" fmla="*/ 11 h 87"/>
              <a:gd name="T20" fmla="*/ 18 w 65"/>
              <a:gd name="T21" fmla="*/ 28 h 87"/>
              <a:gd name="T22" fmla="*/ 47 w 65"/>
              <a:gd name="T23" fmla="*/ 32 h 87"/>
              <a:gd name="T24" fmla="*/ 18 w 65"/>
              <a:gd name="T25" fmla="*/ 40 h 87"/>
              <a:gd name="T26" fmla="*/ 22 w 65"/>
              <a:gd name="T27" fmla="*/ 50 h 87"/>
              <a:gd name="T28" fmla="*/ 42 w 65"/>
              <a:gd name="T29" fmla="*/ 50 h 87"/>
              <a:gd name="T30" fmla="*/ 47 w 65"/>
              <a:gd name="T31" fmla="*/ 32 h 87"/>
              <a:gd name="T32" fmla="*/ 12 w 65"/>
              <a:gd name="T33" fmla="*/ 87 h 87"/>
              <a:gd name="T34" fmla="*/ 32 w 65"/>
              <a:gd name="T35" fmla="*/ 87 h 87"/>
              <a:gd name="T36" fmla="*/ 52 w 65"/>
              <a:gd name="T37" fmla="*/ 87 h 87"/>
              <a:gd name="T38" fmla="*/ 52 w 65"/>
              <a:gd name="T39" fmla="*/ 80 h 87"/>
              <a:gd name="T40" fmla="*/ 35 w 65"/>
              <a:gd name="T41" fmla="*/ 72 h 87"/>
              <a:gd name="T42" fmla="*/ 62 w 65"/>
              <a:gd name="T43" fmla="*/ 52 h 87"/>
              <a:gd name="T44" fmla="*/ 65 w 65"/>
              <a:gd name="T45" fmla="*/ 30 h 87"/>
              <a:gd name="T46" fmla="*/ 58 w 65"/>
              <a:gd name="T47" fmla="*/ 30 h 87"/>
              <a:gd name="T48" fmla="*/ 56 w 65"/>
              <a:gd name="T49" fmla="*/ 50 h 87"/>
              <a:gd name="T50" fmla="*/ 32 w 65"/>
              <a:gd name="T51" fmla="*/ 66 h 87"/>
              <a:gd name="T52" fmla="*/ 14 w 65"/>
              <a:gd name="T53" fmla="*/ 58 h 87"/>
              <a:gd name="T54" fmla="*/ 6 w 65"/>
              <a:gd name="T55" fmla="*/ 40 h 87"/>
              <a:gd name="T56" fmla="*/ 3 w 65"/>
              <a:gd name="T57" fmla="*/ 27 h 87"/>
              <a:gd name="T58" fmla="*/ 0 w 65"/>
              <a:gd name="T59" fmla="*/ 40 h 87"/>
              <a:gd name="T60" fmla="*/ 9 w 65"/>
              <a:gd name="T61" fmla="*/ 63 h 87"/>
              <a:gd name="T62" fmla="*/ 29 w 65"/>
              <a:gd name="T63" fmla="*/ 72 h 87"/>
              <a:gd name="T64" fmla="*/ 12 w 65"/>
              <a:gd name="T65" fmla="*/ 80 h 87"/>
              <a:gd name="T66" fmla="*/ 12 w 65"/>
              <a:gd name="T67"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5" h="87">
                <a:moveTo>
                  <a:pt x="32" y="0"/>
                </a:moveTo>
                <a:cubicBezTo>
                  <a:pt x="38" y="0"/>
                  <a:pt x="43" y="2"/>
                  <a:pt x="47" y="6"/>
                </a:cubicBezTo>
                <a:cubicBezTo>
                  <a:pt x="51" y="10"/>
                  <a:pt x="53" y="15"/>
                  <a:pt x="53" y="21"/>
                </a:cubicBezTo>
                <a:cubicBezTo>
                  <a:pt x="53" y="40"/>
                  <a:pt x="53" y="40"/>
                  <a:pt x="53" y="40"/>
                </a:cubicBezTo>
                <a:cubicBezTo>
                  <a:pt x="53" y="46"/>
                  <a:pt x="51" y="51"/>
                  <a:pt x="47" y="55"/>
                </a:cubicBezTo>
                <a:cubicBezTo>
                  <a:pt x="47" y="55"/>
                  <a:pt x="47" y="55"/>
                  <a:pt x="47" y="55"/>
                </a:cubicBezTo>
                <a:cubicBezTo>
                  <a:pt x="43" y="59"/>
                  <a:pt x="38" y="61"/>
                  <a:pt x="32" y="61"/>
                </a:cubicBezTo>
                <a:cubicBezTo>
                  <a:pt x="26" y="61"/>
                  <a:pt x="21" y="59"/>
                  <a:pt x="17" y="55"/>
                </a:cubicBezTo>
                <a:cubicBezTo>
                  <a:pt x="17" y="55"/>
                  <a:pt x="17" y="55"/>
                  <a:pt x="17" y="55"/>
                </a:cubicBezTo>
                <a:cubicBezTo>
                  <a:pt x="13" y="51"/>
                  <a:pt x="11" y="46"/>
                  <a:pt x="11" y="40"/>
                </a:cubicBezTo>
                <a:cubicBezTo>
                  <a:pt x="11" y="21"/>
                  <a:pt x="11" y="21"/>
                  <a:pt x="11" y="21"/>
                </a:cubicBezTo>
                <a:cubicBezTo>
                  <a:pt x="11" y="15"/>
                  <a:pt x="13" y="10"/>
                  <a:pt x="17" y="6"/>
                </a:cubicBezTo>
                <a:cubicBezTo>
                  <a:pt x="21" y="2"/>
                  <a:pt x="26" y="0"/>
                  <a:pt x="32" y="0"/>
                </a:cubicBezTo>
                <a:close/>
                <a:moveTo>
                  <a:pt x="18" y="28"/>
                </a:moveTo>
                <a:cubicBezTo>
                  <a:pt x="18" y="28"/>
                  <a:pt x="18" y="28"/>
                  <a:pt x="18" y="28"/>
                </a:cubicBezTo>
                <a:cubicBezTo>
                  <a:pt x="47" y="28"/>
                  <a:pt x="47" y="28"/>
                  <a:pt x="47" y="28"/>
                </a:cubicBezTo>
                <a:cubicBezTo>
                  <a:pt x="47" y="21"/>
                  <a:pt x="47" y="21"/>
                  <a:pt x="47" y="21"/>
                </a:cubicBezTo>
                <a:cubicBezTo>
                  <a:pt x="47" y="17"/>
                  <a:pt x="45" y="13"/>
                  <a:pt x="42" y="11"/>
                </a:cubicBezTo>
                <a:cubicBezTo>
                  <a:pt x="40" y="8"/>
                  <a:pt x="36" y="6"/>
                  <a:pt x="32" y="6"/>
                </a:cubicBezTo>
                <a:cubicBezTo>
                  <a:pt x="28" y="6"/>
                  <a:pt x="25" y="8"/>
                  <a:pt x="22" y="11"/>
                </a:cubicBezTo>
                <a:cubicBezTo>
                  <a:pt x="19" y="13"/>
                  <a:pt x="18" y="17"/>
                  <a:pt x="18" y="21"/>
                </a:cubicBezTo>
                <a:cubicBezTo>
                  <a:pt x="18" y="28"/>
                  <a:pt x="18" y="28"/>
                  <a:pt x="18" y="28"/>
                </a:cubicBezTo>
                <a:close/>
                <a:moveTo>
                  <a:pt x="47" y="32"/>
                </a:moveTo>
                <a:cubicBezTo>
                  <a:pt x="47" y="32"/>
                  <a:pt x="47" y="32"/>
                  <a:pt x="47" y="32"/>
                </a:cubicBezTo>
                <a:cubicBezTo>
                  <a:pt x="18" y="32"/>
                  <a:pt x="18" y="32"/>
                  <a:pt x="18" y="32"/>
                </a:cubicBezTo>
                <a:cubicBezTo>
                  <a:pt x="18" y="40"/>
                  <a:pt x="18" y="40"/>
                  <a:pt x="18" y="40"/>
                </a:cubicBezTo>
                <a:cubicBezTo>
                  <a:pt x="18" y="44"/>
                  <a:pt x="19" y="47"/>
                  <a:pt x="22" y="50"/>
                </a:cubicBezTo>
                <a:cubicBezTo>
                  <a:pt x="22" y="50"/>
                  <a:pt x="22" y="50"/>
                  <a:pt x="22" y="50"/>
                </a:cubicBezTo>
                <a:cubicBezTo>
                  <a:pt x="25" y="53"/>
                  <a:pt x="28" y="54"/>
                  <a:pt x="32" y="54"/>
                </a:cubicBezTo>
                <a:cubicBezTo>
                  <a:pt x="36" y="54"/>
                  <a:pt x="40" y="53"/>
                  <a:pt x="42" y="50"/>
                </a:cubicBezTo>
                <a:cubicBezTo>
                  <a:pt x="45" y="48"/>
                  <a:pt x="47" y="44"/>
                  <a:pt x="47" y="40"/>
                </a:cubicBezTo>
                <a:cubicBezTo>
                  <a:pt x="47" y="32"/>
                  <a:pt x="47" y="32"/>
                  <a:pt x="47" y="32"/>
                </a:cubicBezTo>
                <a:close/>
                <a:moveTo>
                  <a:pt x="12" y="87"/>
                </a:moveTo>
                <a:cubicBezTo>
                  <a:pt x="12" y="87"/>
                  <a:pt x="12" y="87"/>
                  <a:pt x="12" y="87"/>
                </a:cubicBezTo>
                <a:cubicBezTo>
                  <a:pt x="32" y="87"/>
                  <a:pt x="32" y="87"/>
                  <a:pt x="32" y="87"/>
                </a:cubicBezTo>
                <a:cubicBezTo>
                  <a:pt x="32" y="87"/>
                  <a:pt x="32" y="87"/>
                  <a:pt x="32" y="87"/>
                </a:cubicBezTo>
                <a:cubicBezTo>
                  <a:pt x="32" y="87"/>
                  <a:pt x="32" y="87"/>
                  <a:pt x="32" y="87"/>
                </a:cubicBezTo>
                <a:cubicBezTo>
                  <a:pt x="52" y="87"/>
                  <a:pt x="52" y="87"/>
                  <a:pt x="52" y="87"/>
                </a:cubicBezTo>
                <a:cubicBezTo>
                  <a:pt x="54" y="87"/>
                  <a:pt x="55" y="86"/>
                  <a:pt x="55" y="84"/>
                </a:cubicBezTo>
                <a:cubicBezTo>
                  <a:pt x="55" y="82"/>
                  <a:pt x="54" y="80"/>
                  <a:pt x="52" y="80"/>
                </a:cubicBezTo>
                <a:cubicBezTo>
                  <a:pt x="35" y="80"/>
                  <a:pt x="35" y="80"/>
                  <a:pt x="35" y="80"/>
                </a:cubicBezTo>
                <a:cubicBezTo>
                  <a:pt x="35" y="72"/>
                  <a:pt x="35" y="72"/>
                  <a:pt x="35" y="72"/>
                </a:cubicBezTo>
                <a:cubicBezTo>
                  <a:pt x="43" y="71"/>
                  <a:pt x="50" y="68"/>
                  <a:pt x="55" y="63"/>
                </a:cubicBezTo>
                <a:cubicBezTo>
                  <a:pt x="58" y="60"/>
                  <a:pt x="60" y="56"/>
                  <a:pt x="62" y="52"/>
                </a:cubicBezTo>
                <a:cubicBezTo>
                  <a:pt x="64" y="49"/>
                  <a:pt x="65" y="44"/>
                  <a:pt x="65" y="40"/>
                </a:cubicBezTo>
                <a:cubicBezTo>
                  <a:pt x="65" y="30"/>
                  <a:pt x="65" y="30"/>
                  <a:pt x="65" y="30"/>
                </a:cubicBezTo>
                <a:cubicBezTo>
                  <a:pt x="65" y="28"/>
                  <a:pt x="63" y="27"/>
                  <a:pt x="61" y="27"/>
                </a:cubicBezTo>
                <a:cubicBezTo>
                  <a:pt x="59" y="27"/>
                  <a:pt x="58" y="28"/>
                  <a:pt x="58" y="30"/>
                </a:cubicBezTo>
                <a:cubicBezTo>
                  <a:pt x="58" y="40"/>
                  <a:pt x="58" y="40"/>
                  <a:pt x="58" y="40"/>
                </a:cubicBezTo>
                <a:cubicBezTo>
                  <a:pt x="58" y="43"/>
                  <a:pt x="57" y="47"/>
                  <a:pt x="56" y="50"/>
                </a:cubicBezTo>
                <a:cubicBezTo>
                  <a:pt x="55" y="53"/>
                  <a:pt x="53" y="56"/>
                  <a:pt x="50" y="58"/>
                </a:cubicBezTo>
                <a:cubicBezTo>
                  <a:pt x="46" y="63"/>
                  <a:pt x="39" y="66"/>
                  <a:pt x="32" y="66"/>
                </a:cubicBezTo>
                <a:cubicBezTo>
                  <a:pt x="29" y="66"/>
                  <a:pt x="25" y="65"/>
                  <a:pt x="22" y="64"/>
                </a:cubicBezTo>
                <a:cubicBezTo>
                  <a:pt x="19" y="62"/>
                  <a:pt x="16" y="61"/>
                  <a:pt x="14" y="58"/>
                </a:cubicBezTo>
                <a:cubicBezTo>
                  <a:pt x="12" y="56"/>
                  <a:pt x="10" y="53"/>
                  <a:pt x="8" y="50"/>
                </a:cubicBezTo>
                <a:cubicBezTo>
                  <a:pt x="7" y="47"/>
                  <a:pt x="6" y="43"/>
                  <a:pt x="6" y="40"/>
                </a:cubicBezTo>
                <a:cubicBezTo>
                  <a:pt x="6" y="30"/>
                  <a:pt x="6" y="30"/>
                  <a:pt x="6" y="30"/>
                </a:cubicBezTo>
                <a:cubicBezTo>
                  <a:pt x="6" y="28"/>
                  <a:pt x="5" y="27"/>
                  <a:pt x="3" y="27"/>
                </a:cubicBezTo>
                <a:cubicBezTo>
                  <a:pt x="1" y="27"/>
                  <a:pt x="0" y="28"/>
                  <a:pt x="0" y="30"/>
                </a:cubicBezTo>
                <a:cubicBezTo>
                  <a:pt x="0" y="40"/>
                  <a:pt x="0" y="40"/>
                  <a:pt x="0" y="40"/>
                </a:cubicBezTo>
                <a:cubicBezTo>
                  <a:pt x="0" y="44"/>
                  <a:pt x="1" y="49"/>
                  <a:pt x="2" y="52"/>
                </a:cubicBezTo>
                <a:cubicBezTo>
                  <a:pt x="4" y="56"/>
                  <a:pt x="6" y="60"/>
                  <a:pt x="9" y="63"/>
                </a:cubicBezTo>
                <a:cubicBezTo>
                  <a:pt x="12" y="66"/>
                  <a:pt x="16" y="68"/>
                  <a:pt x="20" y="70"/>
                </a:cubicBezTo>
                <a:cubicBezTo>
                  <a:pt x="23" y="71"/>
                  <a:pt x="26" y="72"/>
                  <a:pt x="29" y="72"/>
                </a:cubicBezTo>
                <a:cubicBezTo>
                  <a:pt x="29" y="80"/>
                  <a:pt x="29" y="80"/>
                  <a:pt x="29" y="80"/>
                </a:cubicBezTo>
                <a:cubicBezTo>
                  <a:pt x="12" y="80"/>
                  <a:pt x="12" y="80"/>
                  <a:pt x="12" y="80"/>
                </a:cubicBezTo>
                <a:cubicBezTo>
                  <a:pt x="10" y="80"/>
                  <a:pt x="9" y="82"/>
                  <a:pt x="9" y="84"/>
                </a:cubicBezTo>
                <a:cubicBezTo>
                  <a:pt x="9" y="86"/>
                  <a:pt x="10" y="87"/>
                  <a:pt x="12" y="87"/>
                </a:cubicBezTo>
                <a:close/>
              </a:path>
            </a:pathLst>
          </a:custGeom>
          <a:solidFill>
            <a:schemeClr val="accent3"/>
          </a:solidFill>
          <a:ln>
            <a:noFill/>
          </a:ln>
        </p:spPr>
        <p:txBody>
          <a:bodyPr vert="horz" wrap="square" lIns="91440" tIns="45720" rIns="91440" bIns="45720" numCol="1" anchor="t" anchorCtr="0" compatLnSpc="1"/>
          <a:lstStyle/>
          <a:p>
            <a:endParaRPr lang="zh-CN" altLang="en-US" sz="2800"/>
          </a:p>
        </p:txBody>
      </p:sp>
      <p:sp>
        <p:nvSpPr>
          <p:cNvPr id="17" name="1         _14"/>
          <p:cNvSpPr>
            <a:spLocks noEditPoints="1"/>
          </p:cNvSpPr>
          <p:nvPr/>
        </p:nvSpPr>
        <p:spPr bwMode="auto">
          <a:xfrm>
            <a:off x="8850690" y="4947999"/>
            <a:ext cx="345978" cy="283619"/>
          </a:xfrm>
          <a:custGeom>
            <a:avLst/>
            <a:gdLst>
              <a:gd name="T0" fmla="*/ 76 w 87"/>
              <a:gd name="T1" fmla="*/ 27 h 71"/>
              <a:gd name="T2" fmla="*/ 69 w 87"/>
              <a:gd name="T3" fmla="*/ 27 h 71"/>
              <a:gd name="T4" fmla="*/ 21 w 87"/>
              <a:gd name="T5" fmla="*/ 11 h 71"/>
              <a:gd name="T6" fmla="*/ 10 w 87"/>
              <a:gd name="T7" fmla="*/ 11 h 71"/>
              <a:gd name="T8" fmla="*/ 20 w 87"/>
              <a:gd name="T9" fmla="*/ 12 h 71"/>
              <a:gd name="T10" fmla="*/ 6 w 87"/>
              <a:gd name="T11" fmla="*/ 12 h 71"/>
              <a:gd name="T12" fmla="*/ 6 w 87"/>
              <a:gd name="T13" fmla="*/ 9 h 71"/>
              <a:gd name="T14" fmla="*/ 8 w 87"/>
              <a:gd name="T15" fmla="*/ 7 h 71"/>
              <a:gd name="T16" fmla="*/ 24 w 87"/>
              <a:gd name="T17" fmla="*/ 2 h 71"/>
              <a:gd name="T18" fmla="*/ 60 w 87"/>
              <a:gd name="T19" fmla="*/ 0 h 71"/>
              <a:gd name="T20" fmla="*/ 67 w 87"/>
              <a:gd name="T21" fmla="*/ 12 h 71"/>
              <a:gd name="T22" fmla="*/ 87 w 87"/>
              <a:gd name="T23" fmla="*/ 16 h 71"/>
              <a:gd name="T24" fmla="*/ 87 w 87"/>
              <a:gd name="T25" fmla="*/ 68 h 71"/>
              <a:gd name="T26" fmla="*/ 84 w 87"/>
              <a:gd name="T27" fmla="*/ 71 h 71"/>
              <a:gd name="T28" fmla="*/ 0 w 87"/>
              <a:gd name="T29" fmla="*/ 68 h 71"/>
              <a:gd name="T30" fmla="*/ 0 w 87"/>
              <a:gd name="T31" fmla="*/ 16 h 71"/>
              <a:gd name="T32" fmla="*/ 3 w 87"/>
              <a:gd name="T33" fmla="*/ 12 h 71"/>
              <a:gd name="T34" fmla="*/ 44 w 87"/>
              <a:gd name="T35" fmla="*/ 26 h 71"/>
              <a:gd name="T36" fmla="*/ 52 w 87"/>
              <a:gd name="T37" fmla="*/ 29 h 71"/>
              <a:gd name="T38" fmla="*/ 44 w 87"/>
              <a:gd name="T39" fmla="*/ 48 h 71"/>
              <a:gd name="T40" fmla="*/ 44 w 87"/>
              <a:gd name="T41" fmla="*/ 26 h 71"/>
              <a:gd name="T42" fmla="*/ 49 w 87"/>
              <a:gd name="T43" fmla="*/ 32 h 71"/>
              <a:gd name="T44" fmla="*/ 36 w 87"/>
              <a:gd name="T45" fmla="*/ 37 h 71"/>
              <a:gd name="T46" fmla="*/ 51 w 87"/>
              <a:gd name="T47" fmla="*/ 37 h 71"/>
              <a:gd name="T48" fmla="*/ 49 w 87"/>
              <a:gd name="T49" fmla="*/ 32 h 71"/>
              <a:gd name="T50" fmla="*/ 23 w 87"/>
              <a:gd name="T51" fmla="*/ 19 h 71"/>
              <a:gd name="T52" fmla="*/ 7 w 87"/>
              <a:gd name="T53" fmla="*/ 64 h 71"/>
              <a:gd name="T54" fmla="*/ 81 w 87"/>
              <a:gd name="T55" fmla="*/ 19 h 71"/>
              <a:gd name="T56" fmla="*/ 65 w 87"/>
              <a:gd name="T57" fmla="*/ 19 h 71"/>
              <a:gd name="T58" fmla="*/ 58 w 87"/>
              <a:gd name="T59" fmla="*/ 7 h 71"/>
              <a:gd name="T60" fmla="*/ 26 w 87"/>
              <a:gd name="T61" fmla="*/ 17 h 71"/>
              <a:gd name="T62" fmla="*/ 44 w 87"/>
              <a:gd name="T63" fmla="*/ 14 h 71"/>
              <a:gd name="T64" fmla="*/ 67 w 87"/>
              <a:gd name="T65" fmla="*/ 37 h 71"/>
              <a:gd name="T66" fmla="*/ 20 w 87"/>
              <a:gd name="T67" fmla="*/ 37 h 71"/>
              <a:gd name="T68" fmla="*/ 44 w 87"/>
              <a:gd name="T69" fmla="*/ 21 h 71"/>
              <a:gd name="T70" fmla="*/ 27 w 87"/>
              <a:gd name="T71" fmla="*/ 37 h 71"/>
              <a:gd name="T72" fmla="*/ 60 w 87"/>
              <a:gd name="T73" fmla="*/ 37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7" h="71">
                <a:moveTo>
                  <a:pt x="72" y="24"/>
                </a:moveTo>
                <a:cubicBezTo>
                  <a:pt x="74" y="24"/>
                  <a:pt x="76" y="25"/>
                  <a:pt x="76" y="27"/>
                </a:cubicBezTo>
                <a:cubicBezTo>
                  <a:pt x="76" y="28"/>
                  <a:pt x="74" y="30"/>
                  <a:pt x="72" y="30"/>
                </a:cubicBezTo>
                <a:cubicBezTo>
                  <a:pt x="71" y="30"/>
                  <a:pt x="69" y="28"/>
                  <a:pt x="69" y="27"/>
                </a:cubicBezTo>
                <a:cubicBezTo>
                  <a:pt x="69" y="25"/>
                  <a:pt x="71" y="24"/>
                  <a:pt x="72" y="24"/>
                </a:cubicBezTo>
                <a:close/>
                <a:moveTo>
                  <a:pt x="21" y="11"/>
                </a:moveTo>
                <a:cubicBezTo>
                  <a:pt x="21" y="11"/>
                  <a:pt x="21" y="11"/>
                  <a:pt x="21" y="11"/>
                </a:cubicBezTo>
                <a:cubicBezTo>
                  <a:pt x="10" y="11"/>
                  <a:pt x="10" y="11"/>
                  <a:pt x="10" y="11"/>
                </a:cubicBezTo>
                <a:cubicBezTo>
                  <a:pt x="10" y="12"/>
                  <a:pt x="10" y="12"/>
                  <a:pt x="10" y="12"/>
                </a:cubicBezTo>
                <a:cubicBezTo>
                  <a:pt x="20" y="12"/>
                  <a:pt x="20" y="12"/>
                  <a:pt x="20" y="12"/>
                </a:cubicBezTo>
                <a:cubicBezTo>
                  <a:pt x="21" y="11"/>
                  <a:pt x="21" y="11"/>
                  <a:pt x="21" y="11"/>
                </a:cubicBezTo>
                <a:close/>
                <a:moveTo>
                  <a:pt x="6" y="12"/>
                </a:moveTo>
                <a:cubicBezTo>
                  <a:pt x="6" y="12"/>
                  <a:pt x="6" y="12"/>
                  <a:pt x="6" y="12"/>
                </a:cubicBezTo>
                <a:cubicBezTo>
                  <a:pt x="6" y="9"/>
                  <a:pt x="6" y="9"/>
                  <a:pt x="6" y="9"/>
                </a:cubicBezTo>
                <a:cubicBezTo>
                  <a:pt x="6" y="9"/>
                  <a:pt x="6" y="9"/>
                  <a:pt x="6" y="9"/>
                </a:cubicBezTo>
                <a:cubicBezTo>
                  <a:pt x="6" y="8"/>
                  <a:pt x="7" y="7"/>
                  <a:pt x="8" y="7"/>
                </a:cubicBezTo>
                <a:cubicBezTo>
                  <a:pt x="22" y="7"/>
                  <a:pt x="22" y="7"/>
                  <a:pt x="22" y="7"/>
                </a:cubicBezTo>
                <a:cubicBezTo>
                  <a:pt x="24" y="2"/>
                  <a:pt x="24" y="2"/>
                  <a:pt x="24" y="2"/>
                </a:cubicBezTo>
                <a:cubicBezTo>
                  <a:pt x="25" y="1"/>
                  <a:pt x="26" y="0"/>
                  <a:pt x="27" y="0"/>
                </a:cubicBezTo>
                <a:cubicBezTo>
                  <a:pt x="60" y="0"/>
                  <a:pt x="60" y="0"/>
                  <a:pt x="60" y="0"/>
                </a:cubicBezTo>
                <a:cubicBezTo>
                  <a:pt x="62" y="0"/>
                  <a:pt x="63" y="1"/>
                  <a:pt x="63" y="3"/>
                </a:cubicBezTo>
                <a:cubicBezTo>
                  <a:pt x="67" y="12"/>
                  <a:pt x="67" y="12"/>
                  <a:pt x="67" y="12"/>
                </a:cubicBezTo>
                <a:cubicBezTo>
                  <a:pt x="84" y="12"/>
                  <a:pt x="84" y="12"/>
                  <a:pt x="84" y="12"/>
                </a:cubicBezTo>
                <a:cubicBezTo>
                  <a:pt x="86" y="12"/>
                  <a:pt x="87" y="14"/>
                  <a:pt x="87" y="16"/>
                </a:cubicBezTo>
                <a:cubicBezTo>
                  <a:pt x="87" y="16"/>
                  <a:pt x="87" y="16"/>
                  <a:pt x="87" y="16"/>
                </a:cubicBezTo>
                <a:cubicBezTo>
                  <a:pt x="87" y="68"/>
                  <a:pt x="87" y="68"/>
                  <a:pt x="87" y="68"/>
                </a:cubicBezTo>
                <a:cubicBezTo>
                  <a:pt x="87" y="69"/>
                  <a:pt x="86" y="71"/>
                  <a:pt x="84" y="71"/>
                </a:cubicBezTo>
                <a:cubicBezTo>
                  <a:pt x="84" y="71"/>
                  <a:pt x="84" y="71"/>
                  <a:pt x="84" y="71"/>
                </a:cubicBezTo>
                <a:cubicBezTo>
                  <a:pt x="3" y="71"/>
                  <a:pt x="3" y="71"/>
                  <a:pt x="3" y="71"/>
                </a:cubicBezTo>
                <a:cubicBezTo>
                  <a:pt x="1" y="71"/>
                  <a:pt x="0" y="69"/>
                  <a:pt x="0" y="68"/>
                </a:cubicBezTo>
                <a:cubicBezTo>
                  <a:pt x="0" y="67"/>
                  <a:pt x="0" y="67"/>
                  <a:pt x="0" y="67"/>
                </a:cubicBezTo>
                <a:cubicBezTo>
                  <a:pt x="0" y="16"/>
                  <a:pt x="0" y="16"/>
                  <a:pt x="0" y="16"/>
                </a:cubicBezTo>
                <a:cubicBezTo>
                  <a:pt x="0" y="14"/>
                  <a:pt x="1" y="12"/>
                  <a:pt x="3" y="12"/>
                </a:cubicBezTo>
                <a:cubicBezTo>
                  <a:pt x="3" y="12"/>
                  <a:pt x="3" y="12"/>
                  <a:pt x="3" y="12"/>
                </a:cubicBezTo>
                <a:cubicBezTo>
                  <a:pt x="6" y="12"/>
                  <a:pt x="6" y="12"/>
                  <a:pt x="6" y="12"/>
                </a:cubicBezTo>
                <a:close/>
                <a:moveTo>
                  <a:pt x="44" y="26"/>
                </a:moveTo>
                <a:cubicBezTo>
                  <a:pt x="44" y="26"/>
                  <a:pt x="44" y="26"/>
                  <a:pt x="44" y="26"/>
                </a:cubicBezTo>
                <a:cubicBezTo>
                  <a:pt x="47" y="26"/>
                  <a:pt x="50" y="27"/>
                  <a:pt x="52" y="29"/>
                </a:cubicBezTo>
                <a:cubicBezTo>
                  <a:pt x="54" y="31"/>
                  <a:pt x="55" y="34"/>
                  <a:pt x="55" y="37"/>
                </a:cubicBezTo>
                <a:cubicBezTo>
                  <a:pt x="55" y="43"/>
                  <a:pt x="50" y="48"/>
                  <a:pt x="44" y="48"/>
                </a:cubicBezTo>
                <a:cubicBezTo>
                  <a:pt x="37" y="48"/>
                  <a:pt x="32" y="43"/>
                  <a:pt x="32" y="37"/>
                </a:cubicBezTo>
                <a:cubicBezTo>
                  <a:pt x="32" y="31"/>
                  <a:pt x="37" y="26"/>
                  <a:pt x="44" y="26"/>
                </a:cubicBezTo>
                <a:close/>
                <a:moveTo>
                  <a:pt x="49" y="32"/>
                </a:moveTo>
                <a:cubicBezTo>
                  <a:pt x="49" y="32"/>
                  <a:pt x="49" y="32"/>
                  <a:pt x="49" y="32"/>
                </a:cubicBezTo>
                <a:cubicBezTo>
                  <a:pt x="48" y="31"/>
                  <a:pt x="46" y="30"/>
                  <a:pt x="44" y="30"/>
                </a:cubicBezTo>
                <a:cubicBezTo>
                  <a:pt x="40" y="30"/>
                  <a:pt x="36" y="33"/>
                  <a:pt x="36" y="37"/>
                </a:cubicBezTo>
                <a:cubicBezTo>
                  <a:pt x="36" y="41"/>
                  <a:pt x="40" y="44"/>
                  <a:pt x="44" y="44"/>
                </a:cubicBezTo>
                <a:cubicBezTo>
                  <a:pt x="48" y="44"/>
                  <a:pt x="51" y="41"/>
                  <a:pt x="51" y="37"/>
                </a:cubicBezTo>
                <a:cubicBezTo>
                  <a:pt x="51" y="35"/>
                  <a:pt x="50" y="33"/>
                  <a:pt x="49" y="32"/>
                </a:cubicBezTo>
                <a:cubicBezTo>
                  <a:pt x="49" y="32"/>
                  <a:pt x="49" y="32"/>
                  <a:pt x="49" y="32"/>
                </a:cubicBezTo>
                <a:close/>
                <a:moveTo>
                  <a:pt x="23" y="19"/>
                </a:moveTo>
                <a:cubicBezTo>
                  <a:pt x="23" y="19"/>
                  <a:pt x="23" y="19"/>
                  <a:pt x="23" y="19"/>
                </a:cubicBezTo>
                <a:cubicBezTo>
                  <a:pt x="7" y="19"/>
                  <a:pt x="7" y="19"/>
                  <a:pt x="7" y="19"/>
                </a:cubicBezTo>
                <a:cubicBezTo>
                  <a:pt x="7" y="64"/>
                  <a:pt x="7" y="64"/>
                  <a:pt x="7" y="64"/>
                </a:cubicBezTo>
                <a:cubicBezTo>
                  <a:pt x="81" y="64"/>
                  <a:pt x="81" y="64"/>
                  <a:pt x="81" y="64"/>
                </a:cubicBezTo>
                <a:cubicBezTo>
                  <a:pt x="81" y="19"/>
                  <a:pt x="81" y="19"/>
                  <a:pt x="81" y="19"/>
                </a:cubicBezTo>
                <a:cubicBezTo>
                  <a:pt x="65" y="19"/>
                  <a:pt x="65" y="19"/>
                  <a:pt x="65" y="19"/>
                </a:cubicBezTo>
                <a:cubicBezTo>
                  <a:pt x="65" y="19"/>
                  <a:pt x="65" y="19"/>
                  <a:pt x="65" y="19"/>
                </a:cubicBezTo>
                <a:cubicBezTo>
                  <a:pt x="63" y="19"/>
                  <a:pt x="62" y="18"/>
                  <a:pt x="61" y="17"/>
                </a:cubicBezTo>
                <a:cubicBezTo>
                  <a:pt x="58" y="7"/>
                  <a:pt x="58" y="7"/>
                  <a:pt x="58" y="7"/>
                </a:cubicBezTo>
                <a:cubicBezTo>
                  <a:pt x="30" y="7"/>
                  <a:pt x="30" y="7"/>
                  <a:pt x="30" y="7"/>
                </a:cubicBezTo>
                <a:cubicBezTo>
                  <a:pt x="26" y="17"/>
                  <a:pt x="26" y="17"/>
                  <a:pt x="26" y="17"/>
                </a:cubicBezTo>
                <a:cubicBezTo>
                  <a:pt x="26" y="18"/>
                  <a:pt x="24" y="19"/>
                  <a:pt x="23" y="19"/>
                </a:cubicBezTo>
                <a:close/>
                <a:moveTo>
                  <a:pt x="44" y="14"/>
                </a:moveTo>
                <a:cubicBezTo>
                  <a:pt x="44" y="14"/>
                  <a:pt x="44" y="14"/>
                  <a:pt x="44" y="14"/>
                </a:cubicBezTo>
                <a:cubicBezTo>
                  <a:pt x="56" y="14"/>
                  <a:pt x="67" y="24"/>
                  <a:pt x="67" y="37"/>
                </a:cubicBezTo>
                <a:cubicBezTo>
                  <a:pt x="67" y="50"/>
                  <a:pt x="56" y="60"/>
                  <a:pt x="44" y="60"/>
                </a:cubicBezTo>
                <a:cubicBezTo>
                  <a:pt x="31" y="60"/>
                  <a:pt x="20" y="50"/>
                  <a:pt x="20" y="37"/>
                </a:cubicBezTo>
                <a:cubicBezTo>
                  <a:pt x="20" y="24"/>
                  <a:pt x="31" y="14"/>
                  <a:pt x="44" y="14"/>
                </a:cubicBezTo>
                <a:close/>
                <a:moveTo>
                  <a:pt x="44" y="21"/>
                </a:moveTo>
                <a:cubicBezTo>
                  <a:pt x="44" y="21"/>
                  <a:pt x="44" y="21"/>
                  <a:pt x="44" y="21"/>
                </a:cubicBezTo>
                <a:cubicBezTo>
                  <a:pt x="35" y="21"/>
                  <a:pt x="27" y="28"/>
                  <a:pt x="27" y="37"/>
                </a:cubicBezTo>
                <a:cubicBezTo>
                  <a:pt x="27" y="46"/>
                  <a:pt x="35" y="54"/>
                  <a:pt x="44" y="54"/>
                </a:cubicBezTo>
                <a:cubicBezTo>
                  <a:pt x="53" y="54"/>
                  <a:pt x="60" y="46"/>
                  <a:pt x="60" y="37"/>
                </a:cubicBezTo>
                <a:cubicBezTo>
                  <a:pt x="60" y="28"/>
                  <a:pt x="53" y="21"/>
                  <a:pt x="44" y="21"/>
                </a:cubicBezTo>
                <a:close/>
              </a:path>
            </a:pathLst>
          </a:custGeom>
          <a:solidFill>
            <a:schemeClr val="accent4"/>
          </a:solidFill>
          <a:ln>
            <a:noFill/>
          </a:ln>
        </p:spPr>
        <p:txBody>
          <a:bodyPr vert="horz" wrap="square" lIns="91440" tIns="45720" rIns="91440" bIns="45720" numCol="1" anchor="t" anchorCtr="0" compatLnSpc="1"/>
          <a:lstStyle/>
          <a:p>
            <a:endParaRPr lang="zh-CN" altLang="en-US" sz="2800"/>
          </a:p>
        </p:txBody>
      </p:sp>
      <p:sp>
        <p:nvSpPr>
          <p:cNvPr id="18" name="1         _15"/>
          <p:cNvSpPr>
            <a:spLocks noEditPoints="1"/>
          </p:cNvSpPr>
          <p:nvPr/>
        </p:nvSpPr>
        <p:spPr bwMode="auto">
          <a:xfrm>
            <a:off x="3270611" y="4920988"/>
            <a:ext cx="415174" cy="337642"/>
          </a:xfrm>
          <a:custGeom>
            <a:avLst/>
            <a:gdLst>
              <a:gd name="T0" fmla="*/ 80 w 104"/>
              <a:gd name="T1" fmla="*/ 19 h 85"/>
              <a:gd name="T2" fmla="*/ 93 w 104"/>
              <a:gd name="T3" fmla="*/ 50 h 85"/>
              <a:gd name="T4" fmla="*/ 104 w 104"/>
              <a:gd name="T5" fmla="*/ 68 h 85"/>
              <a:gd name="T6" fmla="*/ 98 w 104"/>
              <a:gd name="T7" fmla="*/ 80 h 85"/>
              <a:gd name="T8" fmla="*/ 94 w 104"/>
              <a:gd name="T9" fmla="*/ 82 h 85"/>
              <a:gd name="T10" fmla="*/ 13 w 104"/>
              <a:gd name="T11" fmla="*/ 85 h 85"/>
              <a:gd name="T12" fmla="*/ 10 w 104"/>
              <a:gd name="T13" fmla="*/ 80 h 85"/>
              <a:gd name="T14" fmla="*/ 1 w 104"/>
              <a:gd name="T15" fmla="*/ 78 h 85"/>
              <a:gd name="T16" fmla="*/ 1 w 104"/>
              <a:gd name="T17" fmla="*/ 60 h 85"/>
              <a:gd name="T18" fmla="*/ 5 w 104"/>
              <a:gd name="T19" fmla="*/ 37 h 85"/>
              <a:gd name="T20" fmla="*/ 29 w 104"/>
              <a:gd name="T21" fmla="*/ 20 h 85"/>
              <a:gd name="T22" fmla="*/ 62 w 104"/>
              <a:gd name="T23" fmla="*/ 78 h 85"/>
              <a:gd name="T24" fmla="*/ 62 w 104"/>
              <a:gd name="T25" fmla="*/ 75 h 85"/>
              <a:gd name="T26" fmla="*/ 66 w 104"/>
              <a:gd name="T27" fmla="*/ 63 h 85"/>
              <a:gd name="T28" fmla="*/ 75 w 104"/>
              <a:gd name="T29" fmla="*/ 71 h 85"/>
              <a:gd name="T30" fmla="*/ 74 w 104"/>
              <a:gd name="T31" fmla="*/ 57 h 85"/>
              <a:gd name="T32" fmla="*/ 72 w 104"/>
              <a:gd name="T33" fmla="*/ 53 h 85"/>
              <a:gd name="T34" fmla="*/ 71 w 104"/>
              <a:gd name="T35" fmla="*/ 53 h 85"/>
              <a:gd name="T36" fmla="*/ 70 w 104"/>
              <a:gd name="T37" fmla="*/ 51 h 85"/>
              <a:gd name="T38" fmla="*/ 41 w 104"/>
              <a:gd name="T39" fmla="*/ 44 h 85"/>
              <a:gd name="T40" fmla="*/ 32 w 104"/>
              <a:gd name="T41" fmla="*/ 53 h 85"/>
              <a:gd name="T42" fmla="*/ 32 w 104"/>
              <a:gd name="T43" fmla="*/ 53 h 85"/>
              <a:gd name="T44" fmla="*/ 29 w 104"/>
              <a:gd name="T45" fmla="*/ 64 h 85"/>
              <a:gd name="T46" fmla="*/ 37 w 104"/>
              <a:gd name="T47" fmla="*/ 72 h 85"/>
              <a:gd name="T48" fmla="*/ 41 w 104"/>
              <a:gd name="T49" fmla="*/ 63 h 85"/>
              <a:gd name="T50" fmla="*/ 41 w 104"/>
              <a:gd name="T51" fmla="*/ 75 h 85"/>
              <a:gd name="T52" fmla="*/ 52 w 104"/>
              <a:gd name="T53" fmla="*/ 40 h 85"/>
              <a:gd name="T54" fmla="*/ 52 w 104"/>
              <a:gd name="T55" fmla="*/ 7 h 85"/>
              <a:gd name="T56" fmla="*/ 17 w 104"/>
              <a:gd name="T57" fmla="*/ 78 h 85"/>
              <a:gd name="T58" fmla="*/ 23 w 104"/>
              <a:gd name="T59" fmla="*/ 76 h 85"/>
              <a:gd name="T60" fmla="*/ 23 w 104"/>
              <a:gd name="T61" fmla="*/ 56 h 85"/>
              <a:gd name="T62" fmla="*/ 8 w 104"/>
              <a:gd name="T63" fmla="*/ 63 h 85"/>
              <a:gd name="T64" fmla="*/ 7 w 104"/>
              <a:gd name="T65" fmla="*/ 73 h 85"/>
              <a:gd name="T66" fmla="*/ 15 w 104"/>
              <a:gd name="T67" fmla="*/ 65 h 85"/>
              <a:gd name="T68" fmla="*/ 29 w 104"/>
              <a:gd name="T69" fmla="*/ 27 h 85"/>
              <a:gd name="T70" fmla="*/ 24 w 104"/>
              <a:gd name="T71" fmla="*/ 25 h 85"/>
              <a:gd name="T72" fmla="*/ 15 w 104"/>
              <a:gd name="T73" fmla="*/ 45 h 85"/>
              <a:gd name="T74" fmla="*/ 26 w 104"/>
              <a:gd name="T75" fmla="*/ 49 h 85"/>
              <a:gd name="T76" fmla="*/ 36 w 104"/>
              <a:gd name="T77" fmla="*/ 40 h 85"/>
              <a:gd name="T78" fmla="*/ 35 w 104"/>
              <a:gd name="T79" fmla="*/ 39 h 85"/>
              <a:gd name="T80" fmla="*/ 29 w 104"/>
              <a:gd name="T81" fmla="*/ 27 h 85"/>
              <a:gd name="T82" fmla="*/ 87 w 104"/>
              <a:gd name="T83" fmla="*/ 78 h 85"/>
              <a:gd name="T84" fmla="*/ 89 w 104"/>
              <a:gd name="T85" fmla="*/ 65 h 85"/>
              <a:gd name="T86" fmla="*/ 97 w 104"/>
              <a:gd name="T87" fmla="*/ 73 h 85"/>
              <a:gd name="T88" fmla="*/ 96 w 104"/>
              <a:gd name="T89" fmla="*/ 63 h 85"/>
              <a:gd name="T90" fmla="*/ 88 w 104"/>
              <a:gd name="T91" fmla="*/ 54 h 85"/>
              <a:gd name="T92" fmla="*/ 82 w 104"/>
              <a:gd name="T93" fmla="*/ 71 h 85"/>
              <a:gd name="T94" fmla="*/ 87 w 104"/>
              <a:gd name="T95" fmla="*/ 78 h 85"/>
              <a:gd name="T96" fmla="*/ 75 w 104"/>
              <a:gd name="T97" fmla="*/ 27 h 85"/>
              <a:gd name="T98" fmla="*/ 75 w 104"/>
              <a:gd name="T99" fmla="*/ 27 h 85"/>
              <a:gd name="T100" fmla="*/ 68 w 104"/>
              <a:gd name="T101" fmla="*/ 39 h 85"/>
              <a:gd name="T102" fmla="*/ 74 w 104"/>
              <a:gd name="T103" fmla="*/ 46 h 85"/>
              <a:gd name="T104" fmla="*/ 78 w 104"/>
              <a:gd name="T105" fmla="*/ 49 h 85"/>
              <a:gd name="T106" fmla="*/ 88 w 104"/>
              <a:gd name="T107" fmla="*/ 45 h 85"/>
              <a:gd name="T108" fmla="*/ 80 w 104"/>
              <a:gd name="T109" fmla="*/ 2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4" h="85">
                <a:moveTo>
                  <a:pt x="52" y="0"/>
                </a:moveTo>
                <a:cubicBezTo>
                  <a:pt x="63" y="0"/>
                  <a:pt x="73" y="8"/>
                  <a:pt x="75" y="20"/>
                </a:cubicBezTo>
                <a:cubicBezTo>
                  <a:pt x="76" y="19"/>
                  <a:pt x="78" y="19"/>
                  <a:pt x="80" y="19"/>
                </a:cubicBezTo>
                <a:cubicBezTo>
                  <a:pt x="85" y="19"/>
                  <a:pt x="90" y="21"/>
                  <a:pt x="93" y="24"/>
                </a:cubicBezTo>
                <a:cubicBezTo>
                  <a:pt x="96" y="27"/>
                  <a:pt x="98" y="32"/>
                  <a:pt x="98" y="37"/>
                </a:cubicBezTo>
                <a:cubicBezTo>
                  <a:pt x="98" y="42"/>
                  <a:pt x="97" y="46"/>
                  <a:pt x="93" y="50"/>
                </a:cubicBezTo>
                <a:cubicBezTo>
                  <a:pt x="98" y="54"/>
                  <a:pt x="98" y="54"/>
                  <a:pt x="98" y="54"/>
                </a:cubicBezTo>
                <a:cubicBezTo>
                  <a:pt x="100" y="56"/>
                  <a:pt x="101" y="58"/>
                  <a:pt x="102" y="60"/>
                </a:cubicBezTo>
                <a:cubicBezTo>
                  <a:pt x="103" y="63"/>
                  <a:pt x="104" y="65"/>
                  <a:pt x="104" y="68"/>
                </a:cubicBezTo>
                <a:cubicBezTo>
                  <a:pt x="104" y="74"/>
                  <a:pt x="104" y="74"/>
                  <a:pt x="104" y="74"/>
                </a:cubicBezTo>
                <a:cubicBezTo>
                  <a:pt x="104" y="75"/>
                  <a:pt x="103" y="77"/>
                  <a:pt x="102" y="78"/>
                </a:cubicBezTo>
                <a:cubicBezTo>
                  <a:pt x="102" y="79"/>
                  <a:pt x="100" y="80"/>
                  <a:pt x="98" y="80"/>
                </a:cubicBezTo>
                <a:cubicBezTo>
                  <a:pt x="98" y="80"/>
                  <a:pt x="98" y="80"/>
                  <a:pt x="98" y="80"/>
                </a:cubicBezTo>
                <a:cubicBezTo>
                  <a:pt x="94" y="80"/>
                  <a:pt x="94" y="80"/>
                  <a:pt x="94" y="80"/>
                </a:cubicBezTo>
                <a:cubicBezTo>
                  <a:pt x="94" y="82"/>
                  <a:pt x="94" y="82"/>
                  <a:pt x="94" y="82"/>
                </a:cubicBezTo>
                <a:cubicBezTo>
                  <a:pt x="94" y="84"/>
                  <a:pt x="92" y="85"/>
                  <a:pt x="90" y="85"/>
                </a:cubicBezTo>
                <a:cubicBezTo>
                  <a:pt x="90" y="85"/>
                  <a:pt x="90" y="85"/>
                  <a:pt x="90" y="85"/>
                </a:cubicBezTo>
                <a:cubicBezTo>
                  <a:pt x="13" y="85"/>
                  <a:pt x="13" y="85"/>
                  <a:pt x="13" y="85"/>
                </a:cubicBezTo>
                <a:cubicBezTo>
                  <a:pt x="13" y="85"/>
                  <a:pt x="13" y="85"/>
                  <a:pt x="13" y="85"/>
                </a:cubicBezTo>
                <a:cubicBezTo>
                  <a:pt x="11" y="85"/>
                  <a:pt x="10" y="84"/>
                  <a:pt x="10" y="82"/>
                </a:cubicBezTo>
                <a:cubicBezTo>
                  <a:pt x="10" y="80"/>
                  <a:pt x="10" y="80"/>
                  <a:pt x="10" y="80"/>
                </a:cubicBezTo>
                <a:cubicBezTo>
                  <a:pt x="6" y="80"/>
                  <a:pt x="6" y="80"/>
                  <a:pt x="6" y="80"/>
                </a:cubicBezTo>
                <a:cubicBezTo>
                  <a:pt x="5" y="80"/>
                  <a:pt x="5" y="80"/>
                  <a:pt x="5" y="80"/>
                </a:cubicBezTo>
                <a:cubicBezTo>
                  <a:pt x="3" y="80"/>
                  <a:pt x="2" y="79"/>
                  <a:pt x="1" y="78"/>
                </a:cubicBezTo>
                <a:cubicBezTo>
                  <a:pt x="0" y="77"/>
                  <a:pt x="0" y="75"/>
                  <a:pt x="0" y="74"/>
                </a:cubicBezTo>
                <a:cubicBezTo>
                  <a:pt x="0" y="68"/>
                  <a:pt x="0" y="68"/>
                  <a:pt x="0" y="68"/>
                </a:cubicBezTo>
                <a:cubicBezTo>
                  <a:pt x="0" y="65"/>
                  <a:pt x="0" y="63"/>
                  <a:pt x="1" y="60"/>
                </a:cubicBezTo>
                <a:cubicBezTo>
                  <a:pt x="2" y="58"/>
                  <a:pt x="4" y="56"/>
                  <a:pt x="6" y="54"/>
                </a:cubicBezTo>
                <a:cubicBezTo>
                  <a:pt x="10" y="50"/>
                  <a:pt x="10" y="50"/>
                  <a:pt x="10" y="50"/>
                </a:cubicBezTo>
                <a:cubicBezTo>
                  <a:pt x="7" y="46"/>
                  <a:pt x="5" y="42"/>
                  <a:pt x="5" y="37"/>
                </a:cubicBezTo>
                <a:cubicBezTo>
                  <a:pt x="5" y="32"/>
                  <a:pt x="7" y="27"/>
                  <a:pt x="11" y="24"/>
                </a:cubicBezTo>
                <a:cubicBezTo>
                  <a:pt x="14" y="21"/>
                  <a:pt x="19" y="19"/>
                  <a:pt x="24" y="19"/>
                </a:cubicBezTo>
                <a:cubicBezTo>
                  <a:pt x="25" y="19"/>
                  <a:pt x="27" y="19"/>
                  <a:pt x="29" y="20"/>
                </a:cubicBezTo>
                <a:cubicBezTo>
                  <a:pt x="31" y="8"/>
                  <a:pt x="40" y="0"/>
                  <a:pt x="52" y="0"/>
                </a:cubicBezTo>
                <a:close/>
                <a:moveTo>
                  <a:pt x="62" y="78"/>
                </a:moveTo>
                <a:cubicBezTo>
                  <a:pt x="62" y="78"/>
                  <a:pt x="62" y="78"/>
                  <a:pt x="62" y="78"/>
                </a:cubicBezTo>
                <a:cubicBezTo>
                  <a:pt x="62" y="75"/>
                  <a:pt x="62" y="75"/>
                  <a:pt x="62" y="75"/>
                </a:cubicBezTo>
                <a:cubicBezTo>
                  <a:pt x="62" y="75"/>
                  <a:pt x="62" y="75"/>
                  <a:pt x="62" y="75"/>
                </a:cubicBezTo>
                <a:cubicBezTo>
                  <a:pt x="62" y="75"/>
                  <a:pt x="62" y="75"/>
                  <a:pt x="62" y="75"/>
                </a:cubicBezTo>
                <a:cubicBezTo>
                  <a:pt x="62" y="63"/>
                  <a:pt x="62" y="63"/>
                  <a:pt x="62" y="63"/>
                </a:cubicBezTo>
                <a:cubicBezTo>
                  <a:pt x="62" y="62"/>
                  <a:pt x="63" y="61"/>
                  <a:pt x="64" y="61"/>
                </a:cubicBezTo>
                <a:cubicBezTo>
                  <a:pt x="65" y="61"/>
                  <a:pt x="66" y="62"/>
                  <a:pt x="66" y="63"/>
                </a:cubicBezTo>
                <a:cubicBezTo>
                  <a:pt x="66" y="72"/>
                  <a:pt x="66" y="72"/>
                  <a:pt x="66" y="72"/>
                </a:cubicBezTo>
                <a:cubicBezTo>
                  <a:pt x="75" y="72"/>
                  <a:pt x="75" y="72"/>
                  <a:pt x="75" y="72"/>
                </a:cubicBezTo>
                <a:cubicBezTo>
                  <a:pt x="75" y="72"/>
                  <a:pt x="75" y="71"/>
                  <a:pt x="75" y="71"/>
                </a:cubicBezTo>
                <a:cubicBezTo>
                  <a:pt x="75" y="64"/>
                  <a:pt x="75" y="64"/>
                  <a:pt x="75" y="64"/>
                </a:cubicBezTo>
                <a:cubicBezTo>
                  <a:pt x="75" y="61"/>
                  <a:pt x="75" y="59"/>
                  <a:pt x="74" y="57"/>
                </a:cubicBezTo>
                <a:cubicBezTo>
                  <a:pt x="74" y="57"/>
                  <a:pt x="74" y="57"/>
                  <a:pt x="74" y="57"/>
                </a:cubicBezTo>
                <a:cubicBezTo>
                  <a:pt x="74" y="57"/>
                  <a:pt x="74" y="57"/>
                  <a:pt x="74" y="57"/>
                </a:cubicBezTo>
                <a:cubicBezTo>
                  <a:pt x="73" y="56"/>
                  <a:pt x="72" y="54"/>
                  <a:pt x="72" y="53"/>
                </a:cubicBezTo>
                <a:cubicBezTo>
                  <a:pt x="72" y="53"/>
                  <a:pt x="72" y="53"/>
                  <a:pt x="72" y="53"/>
                </a:cubicBezTo>
                <a:cubicBezTo>
                  <a:pt x="72" y="53"/>
                  <a:pt x="72" y="53"/>
                  <a:pt x="72" y="53"/>
                </a:cubicBezTo>
                <a:cubicBezTo>
                  <a:pt x="72" y="53"/>
                  <a:pt x="72" y="53"/>
                  <a:pt x="72" y="53"/>
                </a:cubicBezTo>
                <a:cubicBezTo>
                  <a:pt x="71" y="53"/>
                  <a:pt x="71" y="53"/>
                  <a:pt x="71" y="53"/>
                </a:cubicBezTo>
                <a:cubicBezTo>
                  <a:pt x="71" y="53"/>
                  <a:pt x="71" y="53"/>
                  <a:pt x="71" y="53"/>
                </a:cubicBezTo>
                <a:cubicBezTo>
                  <a:pt x="71" y="52"/>
                  <a:pt x="70" y="51"/>
                  <a:pt x="70" y="51"/>
                </a:cubicBezTo>
                <a:cubicBezTo>
                  <a:pt x="70" y="51"/>
                  <a:pt x="70" y="51"/>
                  <a:pt x="70" y="51"/>
                </a:cubicBezTo>
                <a:cubicBezTo>
                  <a:pt x="62" y="44"/>
                  <a:pt x="62" y="44"/>
                  <a:pt x="62" y="44"/>
                </a:cubicBezTo>
                <a:cubicBezTo>
                  <a:pt x="59" y="45"/>
                  <a:pt x="56" y="46"/>
                  <a:pt x="52" y="46"/>
                </a:cubicBezTo>
                <a:cubicBezTo>
                  <a:pt x="48" y="46"/>
                  <a:pt x="44" y="45"/>
                  <a:pt x="41" y="44"/>
                </a:cubicBezTo>
                <a:cubicBezTo>
                  <a:pt x="34" y="51"/>
                  <a:pt x="34" y="51"/>
                  <a:pt x="34" y="51"/>
                </a:cubicBezTo>
                <a:cubicBezTo>
                  <a:pt x="34" y="51"/>
                  <a:pt x="34" y="51"/>
                  <a:pt x="34" y="51"/>
                </a:cubicBezTo>
                <a:cubicBezTo>
                  <a:pt x="33" y="51"/>
                  <a:pt x="33" y="52"/>
                  <a:pt x="32" y="53"/>
                </a:cubicBezTo>
                <a:cubicBezTo>
                  <a:pt x="32" y="53"/>
                  <a:pt x="32" y="53"/>
                  <a:pt x="32" y="53"/>
                </a:cubicBezTo>
                <a:cubicBezTo>
                  <a:pt x="32" y="53"/>
                  <a:pt x="32" y="53"/>
                  <a:pt x="32" y="53"/>
                </a:cubicBezTo>
                <a:cubicBezTo>
                  <a:pt x="32" y="53"/>
                  <a:pt x="32" y="53"/>
                  <a:pt x="32" y="53"/>
                </a:cubicBezTo>
                <a:cubicBezTo>
                  <a:pt x="32" y="53"/>
                  <a:pt x="32" y="53"/>
                  <a:pt x="32" y="53"/>
                </a:cubicBezTo>
                <a:cubicBezTo>
                  <a:pt x="31" y="54"/>
                  <a:pt x="30" y="56"/>
                  <a:pt x="30" y="57"/>
                </a:cubicBezTo>
                <a:cubicBezTo>
                  <a:pt x="29" y="59"/>
                  <a:pt x="29" y="61"/>
                  <a:pt x="29" y="64"/>
                </a:cubicBezTo>
                <a:cubicBezTo>
                  <a:pt x="29" y="71"/>
                  <a:pt x="29" y="71"/>
                  <a:pt x="29" y="71"/>
                </a:cubicBezTo>
                <a:cubicBezTo>
                  <a:pt x="29" y="71"/>
                  <a:pt x="29" y="72"/>
                  <a:pt x="29" y="72"/>
                </a:cubicBezTo>
                <a:cubicBezTo>
                  <a:pt x="37" y="72"/>
                  <a:pt x="37" y="72"/>
                  <a:pt x="37" y="72"/>
                </a:cubicBezTo>
                <a:cubicBezTo>
                  <a:pt x="37" y="63"/>
                  <a:pt x="37" y="63"/>
                  <a:pt x="37" y="63"/>
                </a:cubicBezTo>
                <a:cubicBezTo>
                  <a:pt x="37" y="62"/>
                  <a:pt x="38" y="61"/>
                  <a:pt x="39" y="61"/>
                </a:cubicBezTo>
                <a:cubicBezTo>
                  <a:pt x="41" y="61"/>
                  <a:pt x="41" y="62"/>
                  <a:pt x="41" y="63"/>
                </a:cubicBezTo>
                <a:cubicBezTo>
                  <a:pt x="41" y="75"/>
                  <a:pt x="41" y="75"/>
                  <a:pt x="41" y="75"/>
                </a:cubicBezTo>
                <a:cubicBezTo>
                  <a:pt x="41" y="75"/>
                  <a:pt x="41" y="75"/>
                  <a:pt x="41" y="75"/>
                </a:cubicBezTo>
                <a:cubicBezTo>
                  <a:pt x="41" y="75"/>
                  <a:pt x="41" y="75"/>
                  <a:pt x="41" y="75"/>
                </a:cubicBezTo>
                <a:cubicBezTo>
                  <a:pt x="41" y="78"/>
                  <a:pt x="41" y="78"/>
                  <a:pt x="41" y="78"/>
                </a:cubicBezTo>
                <a:cubicBezTo>
                  <a:pt x="62" y="78"/>
                  <a:pt x="62" y="78"/>
                  <a:pt x="62" y="78"/>
                </a:cubicBezTo>
                <a:close/>
                <a:moveTo>
                  <a:pt x="52" y="40"/>
                </a:moveTo>
                <a:cubicBezTo>
                  <a:pt x="52" y="40"/>
                  <a:pt x="52" y="40"/>
                  <a:pt x="52" y="40"/>
                </a:cubicBezTo>
                <a:cubicBezTo>
                  <a:pt x="61" y="40"/>
                  <a:pt x="68" y="32"/>
                  <a:pt x="68" y="23"/>
                </a:cubicBezTo>
                <a:cubicBezTo>
                  <a:pt x="68" y="14"/>
                  <a:pt x="61" y="7"/>
                  <a:pt x="52" y="7"/>
                </a:cubicBezTo>
                <a:cubicBezTo>
                  <a:pt x="43" y="7"/>
                  <a:pt x="35" y="14"/>
                  <a:pt x="35" y="23"/>
                </a:cubicBezTo>
                <a:cubicBezTo>
                  <a:pt x="35" y="32"/>
                  <a:pt x="43" y="40"/>
                  <a:pt x="52" y="40"/>
                </a:cubicBezTo>
                <a:close/>
                <a:moveTo>
                  <a:pt x="17" y="78"/>
                </a:moveTo>
                <a:cubicBezTo>
                  <a:pt x="17" y="78"/>
                  <a:pt x="17" y="78"/>
                  <a:pt x="17" y="78"/>
                </a:cubicBezTo>
                <a:cubicBezTo>
                  <a:pt x="26" y="78"/>
                  <a:pt x="26" y="78"/>
                  <a:pt x="26" y="78"/>
                </a:cubicBezTo>
                <a:cubicBezTo>
                  <a:pt x="25" y="78"/>
                  <a:pt x="24" y="77"/>
                  <a:pt x="23" y="76"/>
                </a:cubicBezTo>
                <a:cubicBezTo>
                  <a:pt x="22" y="75"/>
                  <a:pt x="22" y="73"/>
                  <a:pt x="22" y="71"/>
                </a:cubicBezTo>
                <a:cubicBezTo>
                  <a:pt x="22" y="64"/>
                  <a:pt x="22" y="64"/>
                  <a:pt x="22" y="64"/>
                </a:cubicBezTo>
                <a:cubicBezTo>
                  <a:pt x="22" y="61"/>
                  <a:pt x="22" y="58"/>
                  <a:pt x="23" y="56"/>
                </a:cubicBezTo>
                <a:cubicBezTo>
                  <a:pt x="21" y="55"/>
                  <a:pt x="18" y="55"/>
                  <a:pt x="16" y="54"/>
                </a:cubicBezTo>
                <a:cubicBezTo>
                  <a:pt x="11" y="59"/>
                  <a:pt x="11" y="59"/>
                  <a:pt x="11" y="59"/>
                </a:cubicBezTo>
                <a:cubicBezTo>
                  <a:pt x="9" y="60"/>
                  <a:pt x="8" y="61"/>
                  <a:pt x="8" y="63"/>
                </a:cubicBezTo>
                <a:cubicBezTo>
                  <a:pt x="8" y="63"/>
                  <a:pt x="8" y="63"/>
                  <a:pt x="8" y="63"/>
                </a:cubicBezTo>
                <a:cubicBezTo>
                  <a:pt x="7" y="65"/>
                  <a:pt x="7" y="66"/>
                  <a:pt x="7" y="68"/>
                </a:cubicBezTo>
                <a:cubicBezTo>
                  <a:pt x="7" y="73"/>
                  <a:pt x="7" y="73"/>
                  <a:pt x="7" y="73"/>
                </a:cubicBezTo>
                <a:cubicBezTo>
                  <a:pt x="13" y="73"/>
                  <a:pt x="13" y="73"/>
                  <a:pt x="13" y="73"/>
                </a:cubicBezTo>
                <a:cubicBezTo>
                  <a:pt x="13" y="67"/>
                  <a:pt x="13" y="67"/>
                  <a:pt x="13" y="67"/>
                </a:cubicBezTo>
                <a:cubicBezTo>
                  <a:pt x="13" y="66"/>
                  <a:pt x="13" y="65"/>
                  <a:pt x="15" y="65"/>
                </a:cubicBezTo>
                <a:cubicBezTo>
                  <a:pt x="16" y="65"/>
                  <a:pt x="17" y="66"/>
                  <a:pt x="17" y="67"/>
                </a:cubicBezTo>
                <a:cubicBezTo>
                  <a:pt x="17" y="78"/>
                  <a:pt x="17" y="78"/>
                  <a:pt x="17" y="78"/>
                </a:cubicBezTo>
                <a:close/>
                <a:moveTo>
                  <a:pt x="29" y="27"/>
                </a:moveTo>
                <a:cubicBezTo>
                  <a:pt x="29" y="27"/>
                  <a:pt x="29" y="27"/>
                  <a:pt x="29" y="27"/>
                </a:cubicBezTo>
                <a:cubicBezTo>
                  <a:pt x="28" y="27"/>
                  <a:pt x="28" y="26"/>
                  <a:pt x="27" y="26"/>
                </a:cubicBezTo>
                <a:cubicBezTo>
                  <a:pt x="26" y="26"/>
                  <a:pt x="25" y="25"/>
                  <a:pt x="24" y="25"/>
                </a:cubicBezTo>
                <a:cubicBezTo>
                  <a:pt x="20" y="25"/>
                  <a:pt x="17" y="27"/>
                  <a:pt x="15" y="29"/>
                </a:cubicBezTo>
                <a:cubicBezTo>
                  <a:pt x="13" y="31"/>
                  <a:pt x="12" y="34"/>
                  <a:pt x="12" y="37"/>
                </a:cubicBezTo>
                <a:cubicBezTo>
                  <a:pt x="12" y="40"/>
                  <a:pt x="13" y="43"/>
                  <a:pt x="15" y="45"/>
                </a:cubicBezTo>
                <a:cubicBezTo>
                  <a:pt x="15" y="45"/>
                  <a:pt x="15" y="45"/>
                  <a:pt x="15" y="45"/>
                </a:cubicBezTo>
                <a:cubicBezTo>
                  <a:pt x="17" y="47"/>
                  <a:pt x="20" y="49"/>
                  <a:pt x="24" y="49"/>
                </a:cubicBezTo>
                <a:cubicBezTo>
                  <a:pt x="24" y="49"/>
                  <a:pt x="25" y="49"/>
                  <a:pt x="26" y="49"/>
                </a:cubicBezTo>
                <a:cubicBezTo>
                  <a:pt x="26" y="48"/>
                  <a:pt x="27" y="48"/>
                  <a:pt x="27" y="48"/>
                </a:cubicBezTo>
                <a:cubicBezTo>
                  <a:pt x="28" y="47"/>
                  <a:pt x="29" y="47"/>
                  <a:pt x="29" y="46"/>
                </a:cubicBezTo>
                <a:cubicBezTo>
                  <a:pt x="36" y="40"/>
                  <a:pt x="36" y="40"/>
                  <a:pt x="36" y="40"/>
                </a:cubicBezTo>
                <a:cubicBezTo>
                  <a:pt x="36" y="39"/>
                  <a:pt x="36" y="39"/>
                  <a:pt x="36" y="39"/>
                </a:cubicBezTo>
                <a:cubicBezTo>
                  <a:pt x="36" y="39"/>
                  <a:pt x="36" y="39"/>
                  <a:pt x="36" y="39"/>
                </a:cubicBezTo>
                <a:cubicBezTo>
                  <a:pt x="35" y="39"/>
                  <a:pt x="35" y="39"/>
                  <a:pt x="35" y="39"/>
                </a:cubicBezTo>
                <a:cubicBezTo>
                  <a:pt x="32" y="36"/>
                  <a:pt x="30" y="33"/>
                  <a:pt x="29" y="28"/>
                </a:cubicBezTo>
                <a:cubicBezTo>
                  <a:pt x="29" y="28"/>
                  <a:pt x="29" y="28"/>
                  <a:pt x="29" y="27"/>
                </a:cubicBezTo>
                <a:cubicBezTo>
                  <a:pt x="29" y="27"/>
                  <a:pt x="29" y="27"/>
                  <a:pt x="29" y="27"/>
                </a:cubicBezTo>
                <a:cubicBezTo>
                  <a:pt x="29" y="27"/>
                  <a:pt x="29" y="27"/>
                  <a:pt x="29" y="27"/>
                </a:cubicBezTo>
                <a:cubicBezTo>
                  <a:pt x="29" y="27"/>
                  <a:pt x="29" y="27"/>
                  <a:pt x="29" y="27"/>
                </a:cubicBezTo>
                <a:close/>
                <a:moveTo>
                  <a:pt x="87" y="78"/>
                </a:moveTo>
                <a:cubicBezTo>
                  <a:pt x="87" y="78"/>
                  <a:pt x="87" y="78"/>
                  <a:pt x="87" y="78"/>
                </a:cubicBezTo>
                <a:cubicBezTo>
                  <a:pt x="87" y="67"/>
                  <a:pt x="87" y="67"/>
                  <a:pt x="87" y="67"/>
                </a:cubicBezTo>
                <a:cubicBezTo>
                  <a:pt x="87" y="66"/>
                  <a:pt x="88" y="65"/>
                  <a:pt x="89" y="65"/>
                </a:cubicBezTo>
                <a:cubicBezTo>
                  <a:pt x="90" y="65"/>
                  <a:pt x="91" y="66"/>
                  <a:pt x="91" y="67"/>
                </a:cubicBezTo>
                <a:cubicBezTo>
                  <a:pt x="91" y="73"/>
                  <a:pt x="91" y="73"/>
                  <a:pt x="91" y="73"/>
                </a:cubicBezTo>
                <a:cubicBezTo>
                  <a:pt x="97" y="73"/>
                  <a:pt x="97" y="73"/>
                  <a:pt x="97" y="73"/>
                </a:cubicBezTo>
                <a:cubicBezTo>
                  <a:pt x="97" y="68"/>
                  <a:pt x="97" y="68"/>
                  <a:pt x="97" y="68"/>
                </a:cubicBezTo>
                <a:cubicBezTo>
                  <a:pt x="97" y="66"/>
                  <a:pt x="97" y="65"/>
                  <a:pt x="96" y="63"/>
                </a:cubicBezTo>
                <a:cubicBezTo>
                  <a:pt x="96" y="63"/>
                  <a:pt x="96" y="63"/>
                  <a:pt x="96" y="63"/>
                </a:cubicBezTo>
                <a:cubicBezTo>
                  <a:pt x="96" y="63"/>
                  <a:pt x="96" y="63"/>
                  <a:pt x="96" y="63"/>
                </a:cubicBezTo>
                <a:cubicBezTo>
                  <a:pt x="95" y="61"/>
                  <a:pt x="94" y="60"/>
                  <a:pt x="93" y="59"/>
                </a:cubicBezTo>
                <a:cubicBezTo>
                  <a:pt x="88" y="54"/>
                  <a:pt x="88" y="54"/>
                  <a:pt x="88" y="54"/>
                </a:cubicBezTo>
                <a:cubicBezTo>
                  <a:pt x="86" y="55"/>
                  <a:pt x="83" y="55"/>
                  <a:pt x="80" y="56"/>
                </a:cubicBezTo>
                <a:cubicBezTo>
                  <a:pt x="81" y="58"/>
                  <a:pt x="82" y="61"/>
                  <a:pt x="82" y="64"/>
                </a:cubicBezTo>
                <a:cubicBezTo>
                  <a:pt x="82" y="71"/>
                  <a:pt x="82" y="71"/>
                  <a:pt x="82" y="71"/>
                </a:cubicBezTo>
                <a:cubicBezTo>
                  <a:pt x="82" y="73"/>
                  <a:pt x="81" y="75"/>
                  <a:pt x="80" y="76"/>
                </a:cubicBezTo>
                <a:cubicBezTo>
                  <a:pt x="80" y="77"/>
                  <a:pt x="79" y="78"/>
                  <a:pt x="77" y="78"/>
                </a:cubicBezTo>
                <a:cubicBezTo>
                  <a:pt x="87" y="78"/>
                  <a:pt x="87" y="78"/>
                  <a:pt x="87" y="78"/>
                </a:cubicBezTo>
                <a:close/>
                <a:moveTo>
                  <a:pt x="75" y="27"/>
                </a:moveTo>
                <a:cubicBezTo>
                  <a:pt x="75" y="27"/>
                  <a:pt x="75" y="27"/>
                  <a:pt x="75" y="27"/>
                </a:cubicBezTo>
                <a:cubicBezTo>
                  <a:pt x="75" y="27"/>
                  <a:pt x="75" y="27"/>
                  <a:pt x="75" y="27"/>
                </a:cubicBezTo>
                <a:cubicBezTo>
                  <a:pt x="75" y="27"/>
                  <a:pt x="75" y="27"/>
                  <a:pt x="75" y="27"/>
                </a:cubicBezTo>
                <a:cubicBezTo>
                  <a:pt x="75" y="27"/>
                  <a:pt x="75" y="27"/>
                  <a:pt x="75" y="27"/>
                </a:cubicBezTo>
                <a:cubicBezTo>
                  <a:pt x="75" y="27"/>
                  <a:pt x="75" y="27"/>
                  <a:pt x="75" y="27"/>
                </a:cubicBezTo>
                <a:cubicBezTo>
                  <a:pt x="74" y="32"/>
                  <a:pt x="71" y="36"/>
                  <a:pt x="68" y="39"/>
                </a:cubicBezTo>
                <a:cubicBezTo>
                  <a:pt x="68" y="39"/>
                  <a:pt x="68" y="39"/>
                  <a:pt x="68" y="39"/>
                </a:cubicBezTo>
                <a:cubicBezTo>
                  <a:pt x="68" y="39"/>
                  <a:pt x="68" y="39"/>
                  <a:pt x="68" y="39"/>
                </a:cubicBezTo>
                <a:cubicBezTo>
                  <a:pt x="68" y="40"/>
                  <a:pt x="68" y="40"/>
                  <a:pt x="68" y="40"/>
                </a:cubicBezTo>
                <a:cubicBezTo>
                  <a:pt x="74" y="46"/>
                  <a:pt x="74" y="46"/>
                  <a:pt x="74" y="46"/>
                </a:cubicBezTo>
                <a:cubicBezTo>
                  <a:pt x="74" y="46"/>
                  <a:pt x="74" y="46"/>
                  <a:pt x="74" y="46"/>
                </a:cubicBezTo>
                <a:cubicBezTo>
                  <a:pt x="75" y="47"/>
                  <a:pt x="76" y="47"/>
                  <a:pt x="76" y="48"/>
                </a:cubicBezTo>
                <a:cubicBezTo>
                  <a:pt x="77" y="48"/>
                  <a:pt x="77" y="48"/>
                  <a:pt x="78" y="49"/>
                </a:cubicBezTo>
                <a:cubicBezTo>
                  <a:pt x="78" y="49"/>
                  <a:pt x="78" y="49"/>
                  <a:pt x="78" y="49"/>
                </a:cubicBezTo>
                <a:cubicBezTo>
                  <a:pt x="78" y="49"/>
                  <a:pt x="78" y="49"/>
                  <a:pt x="78" y="49"/>
                </a:cubicBezTo>
                <a:cubicBezTo>
                  <a:pt x="78" y="49"/>
                  <a:pt x="79" y="49"/>
                  <a:pt x="80" y="49"/>
                </a:cubicBezTo>
                <a:cubicBezTo>
                  <a:pt x="83" y="49"/>
                  <a:pt x="86" y="47"/>
                  <a:pt x="88" y="45"/>
                </a:cubicBezTo>
                <a:cubicBezTo>
                  <a:pt x="90" y="43"/>
                  <a:pt x="92" y="40"/>
                  <a:pt x="92" y="37"/>
                </a:cubicBezTo>
                <a:cubicBezTo>
                  <a:pt x="92" y="34"/>
                  <a:pt x="90" y="31"/>
                  <a:pt x="88" y="29"/>
                </a:cubicBezTo>
                <a:cubicBezTo>
                  <a:pt x="86" y="27"/>
                  <a:pt x="83" y="25"/>
                  <a:pt x="80" y="25"/>
                </a:cubicBezTo>
                <a:cubicBezTo>
                  <a:pt x="79" y="25"/>
                  <a:pt x="78" y="26"/>
                  <a:pt x="77" y="26"/>
                </a:cubicBezTo>
                <a:cubicBezTo>
                  <a:pt x="76" y="26"/>
                  <a:pt x="75" y="27"/>
                  <a:pt x="75" y="27"/>
                </a:cubicBezTo>
                <a:close/>
              </a:path>
            </a:pathLst>
          </a:custGeom>
          <a:solidFill>
            <a:schemeClr val="accent1"/>
          </a:solidFill>
          <a:ln>
            <a:noFill/>
          </a:ln>
        </p:spPr>
        <p:txBody>
          <a:bodyPr vert="horz" wrap="square" lIns="91440" tIns="45720" rIns="91440" bIns="45720" numCol="1" anchor="t" anchorCtr="0" compatLnSpc="1"/>
          <a:lstStyle/>
          <a:p>
            <a:endParaRPr lang="zh-CN" altLang="en-US" sz="2800"/>
          </a:p>
        </p:txBody>
      </p:sp>
      <p:sp>
        <p:nvSpPr>
          <p:cNvPr id="19" name="1        _16"/>
          <p:cNvSpPr>
            <a:spLocks noEditPoints="1"/>
          </p:cNvSpPr>
          <p:nvPr/>
        </p:nvSpPr>
        <p:spPr bwMode="auto">
          <a:xfrm>
            <a:off x="2282822" y="1849078"/>
            <a:ext cx="351040" cy="395041"/>
          </a:xfrm>
          <a:custGeom>
            <a:avLst/>
            <a:gdLst>
              <a:gd name="T0" fmla="*/ 73 w 88"/>
              <a:gd name="T1" fmla="*/ 22 h 99"/>
              <a:gd name="T2" fmla="*/ 81 w 88"/>
              <a:gd name="T3" fmla="*/ 18 h 99"/>
              <a:gd name="T4" fmla="*/ 77 w 88"/>
              <a:gd name="T5" fmla="*/ 27 h 99"/>
              <a:gd name="T6" fmla="*/ 75 w 88"/>
              <a:gd name="T7" fmla="*/ 86 h 99"/>
              <a:gd name="T8" fmla="*/ 44 w 88"/>
              <a:gd name="T9" fmla="*/ 99 h 99"/>
              <a:gd name="T10" fmla="*/ 13 w 88"/>
              <a:gd name="T11" fmla="*/ 86 h 99"/>
              <a:gd name="T12" fmla="*/ 13 w 88"/>
              <a:gd name="T13" fmla="*/ 24 h 99"/>
              <a:gd name="T14" fmla="*/ 13 w 88"/>
              <a:gd name="T15" fmla="*/ 24 h 99"/>
              <a:gd name="T16" fmla="*/ 41 w 88"/>
              <a:gd name="T17" fmla="*/ 6 h 99"/>
              <a:gd name="T18" fmla="*/ 34 w 88"/>
              <a:gd name="T19" fmla="*/ 3 h 99"/>
              <a:gd name="T20" fmla="*/ 51 w 88"/>
              <a:gd name="T21" fmla="*/ 0 h 99"/>
              <a:gd name="T22" fmla="*/ 51 w 88"/>
              <a:gd name="T23" fmla="*/ 6 h 99"/>
              <a:gd name="T24" fmla="*/ 48 w 88"/>
              <a:gd name="T25" fmla="*/ 12 h 99"/>
              <a:gd name="T26" fmla="*/ 56 w 88"/>
              <a:gd name="T27" fmla="*/ 57 h 99"/>
              <a:gd name="T28" fmla="*/ 60 w 88"/>
              <a:gd name="T29" fmla="*/ 31 h 99"/>
              <a:gd name="T30" fmla="*/ 37 w 88"/>
              <a:gd name="T31" fmla="*/ 46 h 99"/>
              <a:gd name="T32" fmla="*/ 36 w 88"/>
              <a:gd name="T33" fmla="*/ 47 h 99"/>
              <a:gd name="T34" fmla="*/ 33 w 88"/>
              <a:gd name="T35" fmla="*/ 56 h 99"/>
              <a:gd name="T36" fmla="*/ 33 w 88"/>
              <a:gd name="T37" fmla="*/ 58 h 99"/>
              <a:gd name="T38" fmla="*/ 34 w 88"/>
              <a:gd name="T39" fmla="*/ 60 h 99"/>
              <a:gd name="T40" fmla="*/ 39 w 88"/>
              <a:gd name="T41" fmla="*/ 65 h 99"/>
              <a:gd name="T42" fmla="*/ 41 w 88"/>
              <a:gd name="T43" fmla="*/ 66 h 99"/>
              <a:gd name="T44" fmla="*/ 43 w 88"/>
              <a:gd name="T45" fmla="*/ 67 h 99"/>
              <a:gd name="T46" fmla="*/ 44 w 88"/>
              <a:gd name="T47" fmla="*/ 67 h 99"/>
              <a:gd name="T48" fmla="*/ 45 w 88"/>
              <a:gd name="T49" fmla="*/ 67 h 99"/>
              <a:gd name="T50" fmla="*/ 47 w 88"/>
              <a:gd name="T51" fmla="*/ 66 h 99"/>
              <a:gd name="T52" fmla="*/ 54 w 88"/>
              <a:gd name="T53" fmla="*/ 61 h 99"/>
              <a:gd name="T54" fmla="*/ 56 w 88"/>
              <a:gd name="T55" fmla="*/ 57 h 99"/>
              <a:gd name="T56" fmla="*/ 48 w 88"/>
              <a:gd name="T57" fmla="*/ 49 h 99"/>
              <a:gd name="T58" fmla="*/ 40 w 88"/>
              <a:gd name="T59" fmla="*/ 62 h 99"/>
              <a:gd name="T60" fmla="*/ 48 w 88"/>
              <a:gd name="T61" fmla="*/ 49 h 99"/>
              <a:gd name="T62" fmla="*/ 46 w 88"/>
              <a:gd name="T63" fmla="*/ 52 h 99"/>
              <a:gd name="T64" fmla="*/ 43 w 88"/>
              <a:gd name="T65" fmla="*/ 58 h 99"/>
              <a:gd name="T66" fmla="*/ 46 w 88"/>
              <a:gd name="T67" fmla="*/ 52 h 99"/>
              <a:gd name="T68" fmla="*/ 64 w 88"/>
              <a:gd name="T69" fmla="*/ 32 h 99"/>
              <a:gd name="T70" fmla="*/ 58 w 88"/>
              <a:gd name="T71" fmla="*/ 61 h 99"/>
              <a:gd name="T72" fmla="*/ 45 w 88"/>
              <a:gd name="T73" fmla="*/ 71 h 99"/>
              <a:gd name="T74" fmla="*/ 44 w 88"/>
              <a:gd name="T75" fmla="*/ 71 h 99"/>
              <a:gd name="T76" fmla="*/ 42 w 88"/>
              <a:gd name="T77" fmla="*/ 71 h 99"/>
              <a:gd name="T78" fmla="*/ 39 w 88"/>
              <a:gd name="T79" fmla="*/ 70 h 99"/>
              <a:gd name="T80" fmla="*/ 29 w 88"/>
              <a:gd name="T81" fmla="*/ 59 h 99"/>
              <a:gd name="T82" fmla="*/ 29 w 88"/>
              <a:gd name="T83" fmla="*/ 56 h 99"/>
              <a:gd name="T84" fmla="*/ 33 w 88"/>
              <a:gd name="T85" fmla="*/ 45 h 99"/>
              <a:gd name="T86" fmla="*/ 34 w 88"/>
              <a:gd name="T87" fmla="*/ 44 h 99"/>
              <a:gd name="T88" fmla="*/ 35 w 88"/>
              <a:gd name="T89" fmla="*/ 43 h 99"/>
              <a:gd name="T90" fmla="*/ 55 w 88"/>
              <a:gd name="T91" fmla="*/ 26 h 99"/>
              <a:gd name="T92" fmla="*/ 60 w 88"/>
              <a:gd name="T93" fmla="*/ 26 h 99"/>
              <a:gd name="T94" fmla="*/ 61 w 88"/>
              <a:gd name="T95" fmla="*/ 26 h 99"/>
              <a:gd name="T96" fmla="*/ 62 w 88"/>
              <a:gd name="T97" fmla="*/ 27 h 99"/>
              <a:gd name="T98" fmla="*/ 64 w 88"/>
              <a:gd name="T99" fmla="*/ 32 h 99"/>
              <a:gd name="T100" fmla="*/ 70 w 88"/>
              <a:gd name="T101" fmla="*/ 29 h 99"/>
              <a:gd name="T102" fmla="*/ 18 w 88"/>
              <a:gd name="T103" fmla="*/ 29 h 99"/>
              <a:gd name="T104" fmla="*/ 18 w 88"/>
              <a:gd name="T105" fmla="*/ 81 h 99"/>
              <a:gd name="T106" fmla="*/ 70 w 88"/>
              <a:gd name="T107" fmla="*/ 82 h 99"/>
              <a:gd name="T108" fmla="*/ 81 w 88"/>
              <a:gd name="T109" fmla="*/ 55 h 99"/>
              <a:gd name="T110" fmla="*/ 70 w 88"/>
              <a:gd name="T111" fmla="*/ 2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8" h="99">
                <a:moveTo>
                  <a:pt x="48" y="12"/>
                </a:moveTo>
                <a:cubicBezTo>
                  <a:pt x="57" y="12"/>
                  <a:pt x="66" y="16"/>
                  <a:pt x="73" y="22"/>
                </a:cubicBezTo>
                <a:cubicBezTo>
                  <a:pt x="76" y="18"/>
                  <a:pt x="76" y="18"/>
                  <a:pt x="76" y="18"/>
                </a:cubicBezTo>
                <a:cubicBezTo>
                  <a:pt x="78" y="17"/>
                  <a:pt x="80" y="17"/>
                  <a:pt x="81" y="18"/>
                </a:cubicBezTo>
                <a:cubicBezTo>
                  <a:pt x="83" y="20"/>
                  <a:pt x="83" y="22"/>
                  <a:pt x="81" y="23"/>
                </a:cubicBezTo>
                <a:cubicBezTo>
                  <a:pt x="77" y="27"/>
                  <a:pt x="77" y="27"/>
                  <a:pt x="77" y="27"/>
                </a:cubicBezTo>
                <a:cubicBezTo>
                  <a:pt x="84" y="34"/>
                  <a:pt x="88" y="44"/>
                  <a:pt x="88" y="55"/>
                </a:cubicBezTo>
                <a:cubicBezTo>
                  <a:pt x="88" y="67"/>
                  <a:pt x="83" y="78"/>
                  <a:pt x="75" y="86"/>
                </a:cubicBezTo>
                <a:cubicBezTo>
                  <a:pt x="75" y="86"/>
                  <a:pt x="75" y="86"/>
                  <a:pt x="75" y="86"/>
                </a:cubicBezTo>
                <a:cubicBezTo>
                  <a:pt x="67" y="94"/>
                  <a:pt x="56" y="99"/>
                  <a:pt x="44" y="99"/>
                </a:cubicBezTo>
                <a:cubicBezTo>
                  <a:pt x="32" y="99"/>
                  <a:pt x="21" y="94"/>
                  <a:pt x="13" y="86"/>
                </a:cubicBezTo>
                <a:cubicBezTo>
                  <a:pt x="13" y="86"/>
                  <a:pt x="13" y="86"/>
                  <a:pt x="13" y="86"/>
                </a:cubicBezTo>
                <a:cubicBezTo>
                  <a:pt x="5" y="78"/>
                  <a:pt x="0" y="67"/>
                  <a:pt x="0" y="55"/>
                </a:cubicBezTo>
                <a:cubicBezTo>
                  <a:pt x="0" y="43"/>
                  <a:pt x="5" y="32"/>
                  <a:pt x="13" y="24"/>
                </a:cubicBezTo>
                <a:cubicBezTo>
                  <a:pt x="13" y="24"/>
                  <a:pt x="13" y="24"/>
                  <a:pt x="13" y="24"/>
                </a:cubicBezTo>
                <a:cubicBezTo>
                  <a:pt x="13" y="24"/>
                  <a:pt x="13" y="24"/>
                  <a:pt x="13" y="24"/>
                </a:cubicBezTo>
                <a:cubicBezTo>
                  <a:pt x="20" y="17"/>
                  <a:pt x="30" y="12"/>
                  <a:pt x="41" y="12"/>
                </a:cubicBezTo>
                <a:cubicBezTo>
                  <a:pt x="41" y="6"/>
                  <a:pt x="41" y="6"/>
                  <a:pt x="41" y="6"/>
                </a:cubicBezTo>
                <a:cubicBezTo>
                  <a:pt x="37" y="6"/>
                  <a:pt x="37" y="6"/>
                  <a:pt x="37" y="6"/>
                </a:cubicBezTo>
                <a:cubicBezTo>
                  <a:pt x="35" y="6"/>
                  <a:pt x="34" y="5"/>
                  <a:pt x="34" y="3"/>
                </a:cubicBezTo>
                <a:cubicBezTo>
                  <a:pt x="34" y="1"/>
                  <a:pt x="35" y="0"/>
                  <a:pt x="37" y="0"/>
                </a:cubicBezTo>
                <a:cubicBezTo>
                  <a:pt x="51" y="0"/>
                  <a:pt x="51" y="0"/>
                  <a:pt x="51" y="0"/>
                </a:cubicBezTo>
                <a:cubicBezTo>
                  <a:pt x="53" y="0"/>
                  <a:pt x="55" y="1"/>
                  <a:pt x="55" y="3"/>
                </a:cubicBezTo>
                <a:cubicBezTo>
                  <a:pt x="55" y="5"/>
                  <a:pt x="53" y="6"/>
                  <a:pt x="51" y="6"/>
                </a:cubicBezTo>
                <a:cubicBezTo>
                  <a:pt x="48" y="6"/>
                  <a:pt x="48" y="6"/>
                  <a:pt x="48" y="6"/>
                </a:cubicBezTo>
                <a:cubicBezTo>
                  <a:pt x="48" y="12"/>
                  <a:pt x="48" y="12"/>
                  <a:pt x="48" y="12"/>
                </a:cubicBezTo>
                <a:close/>
                <a:moveTo>
                  <a:pt x="56" y="57"/>
                </a:moveTo>
                <a:cubicBezTo>
                  <a:pt x="56" y="57"/>
                  <a:pt x="56" y="57"/>
                  <a:pt x="56" y="57"/>
                </a:cubicBezTo>
                <a:cubicBezTo>
                  <a:pt x="56" y="56"/>
                  <a:pt x="56" y="56"/>
                  <a:pt x="56" y="56"/>
                </a:cubicBezTo>
                <a:cubicBezTo>
                  <a:pt x="60" y="31"/>
                  <a:pt x="60" y="31"/>
                  <a:pt x="60" y="31"/>
                </a:cubicBezTo>
                <a:cubicBezTo>
                  <a:pt x="60" y="30"/>
                  <a:pt x="58" y="29"/>
                  <a:pt x="57" y="30"/>
                </a:cubicBezTo>
                <a:cubicBezTo>
                  <a:pt x="37" y="46"/>
                  <a:pt x="37" y="46"/>
                  <a:pt x="37" y="46"/>
                </a:cubicBezTo>
                <a:cubicBezTo>
                  <a:pt x="37" y="46"/>
                  <a:pt x="37" y="46"/>
                  <a:pt x="37" y="46"/>
                </a:cubicBezTo>
                <a:cubicBezTo>
                  <a:pt x="37" y="46"/>
                  <a:pt x="37" y="47"/>
                  <a:pt x="36" y="47"/>
                </a:cubicBezTo>
                <a:cubicBezTo>
                  <a:pt x="36" y="47"/>
                  <a:pt x="36" y="47"/>
                  <a:pt x="36" y="47"/>
                </a:cubicBezTo>
                <a:cubicBezTo>
                  <a:pt x="34" y="49"/>
                  <a:pt x="33" y="53"/>
                  <a:pt x="33" y="56"/>
                </a:cubicBezTo>
                <a:cubicBezTo>
                  <a:pt x="33" y="56"/>
                  <a:pt x="33" y="57"/>
                  <a:pt x="33" y="57"/>
                </a:cubicBezTo>
                <a:cubicBezTo>
                  <a:pt x="33" y="57"/>
                  <a:pt x="33" y="58"/>
                  <a:pt x="33" y="58"/>
                </a:cubicBezTo>
                <a:cubicBezTo>
                  <a:pt x="33" y="59"/>
                  <a:pt x="33" y="59"/>
                  <a:pt x="33" y="59"/>
                </a:cubicBezTo>
                <a:cubicBezTo>
                  <a:pt x="34" y="59"/>
                  <a:pt x="34" y="60"/>
                  <a:pt x="34" y="60"/>
                </a:cubicBezTo>
                <a:cubicBezTo>
                  <a:pt x="34" y="60"/>
                  <a:pt x="34" y="61"/>
                  <a:pt x="34" y="61"/>
                </a:cubicBezTo>
                <a:cubicBezTo>
                  <a:pt x="35" y="63"/>
                  <a:pt x="37" y="64"/>
                  <a:pt x="39" y="65"/>
                </a:cubicBezTo>
                <a:cubicBezTo>
                  <a:pt x="39" y="65"/>
                  <a:pt x="39" y="65"/>
                  <a:pt x="40" y="66"/>
                </a:cubicBezTo>
                <a:cubicBezTo>
                  <a:pt x="40" y="66"/>
                  <a:pt x="40" y="66"/>
                  <a:pt x="41" y="66"/>
                </a:cubicBezTo>
                <a:cubicBezTo>
                  <a:pt x="41" y="66"/>
                  <a:pt x="41" y="66"/>
                  <a:pt x="42" y="66"/>
                </a:cubicBezTo>
                <a:cubicBezTo>
                  <a:pt x="42" y="66"/>
                  <a:pt x="42" y="66"/>
                  <a:pt x="43" y="67"/>
                </a:cubicBezTo>
                <a:cubicBezTo>
                  <a:pt x="43" y="67"/>
                  <a:pt x="43" y="67"/>
                  <a:pt x="43" y="67"/>
                </a:cubicBezTo>
                <a:cubicBezTo>
                  <a:pt x="43" y="67"/>
                  <a:pt x="44" y="67"/>
                  <a:pt x="44" y="67"/>
                </a:cubicBezTo>
                <a:cubicBezTo>
                  <a:pt x="44" y="67"/>
                  <a:pt x="44" y="67"/>
                  <a:pt x="44" y="67"/>
                </a:cubicBezTo>
                <a:cubicBezTo>
                  <a:pt x="44" y="67"/>
                  <a:pt x="45" y="67"/>
                  <a:pt x="45" y="67"/>
                </a:cubicBezTo>
                <a:cubicBezTo>
                  <a:pt x="45" y="67"/>
                  <a:pt x="46" y="67"/>
                  <a:pt x="46" y="66"/>
                </a:cubicBezTo>
                <a:cubicBezTo>
                  <a:pt x="46" y="66"/>
                  <a:pt x="47" y="66"/>
                  <a:pt x="47" y="66"/>
                </a:cubicBezTo>
                <a:cubicBezTo>
                  <a:pt x="50" y="66"/>
                  <a:pt x="52" y="64"/>
                  <a:pt x="53" y="62"/>
                </a:cubicBezTo>
                <a:cubicBezTo>
                  <a:pt x="54" y="62"/>
                  <a:pt x="54" y="61"/>
                  <a:pt x="54" y="61"/>
                </a:cubicBezTo>
                <a:cubicBezTo>
                  <a:pt x="55" y="60"/>
                  <a:pt x="55" y="58"/>
                  <a:pt x="56" y="57"/>
                </a:cubicBezTo>
                <a:cubicBezTo>
                  <a:pt x="56" y="57"/>
                  <a:pt x="56" y="57"/>
                  <a:pt x="56" y="57"/>
                </a:cubicBezTo>
                <a:close/>
                <a:moveTo>
                  <a:pt x="48" y="49"/>
                </a:moveTo>
                <a:cubicBezTo>
                  <a:pt x="48" y="49"/>
                  <a:pt x="48" y="49"/>
                  <a:pt x="48" y="49"/>
                </a:cubicBezTo>
                <a:cubicBezTo>
                  <a:pt x="51" y="51"/>
                  <a:pt x="53" y="55"/>
                  <a:pt x="51" y="59"/>
                </a:cubicBezTo>
                <a:cubicBezTo>
                  <a:pt x="49" y="62"/>
                  <a:pt x="44" y="64"/>
                  <a:pt x="40" y="62"/>
                </a:cubicBezTo>
                <a:cubicBezTo>
                  <a:pt x="37" y="60"/>
                  <a:pt x="36" y="55"/>
                  <a:pt x="38" y="51"/>
                </a:cubicBezTo>
                <a:cubicBezTo>
                  <a:pt x="40" y="48"/>
                  <a:pt x="44" y="47"/>
                  <a:pt x="48" y="49"/>
                </a:cubicBezTo>
                <a:close/>
                <a:moveTo>
                  <a:pt x="46" y="52"/>
                </a:moveTo>
                <a:cubicBezTo>
                  <a:pt x="46" y="52"/>
                  <a:pt x="46" y="52"/>
                  <a:pt x="46" y="52"/>
                </a:cubicBezTo>
                <a:cubicBezTo>
                  <a:pt x="44" y="51"/>
                  <a:pt x="42" y="52"/>
                  <a:pt x="41" y="53"/>
                </a:cubicBezTo>
                <a:cubicBezTo>
                  <a:pt x="40" y="55"/>
                  <a:pt x="41" y="57"/>
                  <a:pt x="43" y="58"/>
                </a:cubicBezTo>
                <a:cubicBezTo>
                  <a:pt x="44" y="59"/>
                  <a:pt x="46" y="58"/>
                  <a:pt x="47" y="57"/>
                </a:cubicBezTo>
                <a:cubicBezTo>
                  <a:pt x="48" y="55"/>
                  <a:pt x="47" y="53"/>
                  <a:pt x="46" y="52"/>
                </a:cubicBezTo>
                <a:close/>
                <a:moveTo>
                  <a:pt x="64" y="32"/>
                </a:moveTo>
                <a:cubicBezTo>
                  <a:pt x="64" y="32"/>
                  <a:pt x="64" y="32"/>
                  <a:pt x="64" y="32"/>
                </a:cubicBezTo>
                <a:cubicBezTo>
                  <a:pt x="60" y="57"/>
                  <a:pt x="60" y="57"/>
                  <a:pt x="60" y="57"/>
                </a:cubicBezTo>
                <a:cubicBezTo>
                  <a:pt x="59" y="59"/>
                  <a:pt x="59" y="60"/>
                  <a:pt x="58" y="61"/>
                </a:cubicBezTo>
                <a:cubicBezTo>
                  <a:pt x="56" y="66"/>
                  <a:pt x="52" y="70"/>
                  <a:pt x="47" y="70"/>
                </a:cubicBezTo>
                <a:cubicBezTo>
                  <a:pt x="46" y="71"/>
                  <a:pt x="46" y="71"/>
                  <a:pt x="45" y="71"/>
                </a:cubicBezTo>
                <a:cubicBezTo>
                  <a:pt x="45" y="71"/>
                  <a:pt x="44" y="71"/>
                  <a:pt x="44" y="71"/>
                </a:cubicBezTo>
                <a:cubicBezTo>
                  <a:pt x="44" y="71"/>
                  <a:pt x="44" y="71"/>
                  <a:pt x="44" y="71"/>
                </a:cubicBezTo>
                <a:cubicBezTo>
                  <a:pt x="43" y="71"/>
                  <a:pt x="43" y="71"/>
                  <a:pt x="42" y="71"/>
                </a:cubicBezTo>
                <a:cubicBezTo>
                  <a:pt x="42" y="71"/>
                  <a:pt x="42" y="71"/>
                  <a:pt x="42" y="71"/>
                </a:cubicBezTo>
                <a:cubicBezTo>
                  <a:pt x="42" y="71"/>
                  <a:pt x="41" y="70"/>
                  <a:pt x="41" y="70"/>
                </a:cubicBezTo>
                <a:cubicBezTo>
                  <a:pt x="40" y="70"/>
                  <a:pt x="40" y="70"/>
                  <a:pt x="39" y="70"/>
                </a:cubicBezTo>
                <a:cubicBezTo>
                  <a:pt x="35" y="68"/>
                  <a:pt x="31" y="65"/>
                  <a:pt x="30" y="61"/>
                </a:cubicBezTo>
                <a:cubicBezTo>
                  <a:pt x="30" y="60"/>
                  <a:pt x="29" y="60"/>
                  <a:pt x="29" y="59"/>
                </a:cubicBezTo>
                <a:cubicBezTo>
                  <a:pt x="29" y="59"/>
                  <a:pt x="29" y="58"/>
                  <a:pt x="29" y="58"/>
                </a:cubicBezTo>
                <a:cubicBezTo>
                  <a:pt x="29" y="57"/>
                  <a:pt x="29" y="57"/>
                  <a:pt x="29" y="56"/>
                </a:cubicBezTo>
                <a:cubicBezTo>
                  <a:pt x="28" y="53"/>
                  <a:pt x="30" y="49"/>
                  <a:pt x="32" y="46"/>
                </a:cubicBezTo>
                <a:cubicBezTo>
                  <a:pt x="32" y="46"/>
                  <a:pt x="32" y="45"/>
                  <a:pt x="33" y="45"/>
                </a:cubicBezTo>
                <a:cubicBezTo>
                  <a:pt x="33" y="45"/>
                  <a:pt x="33" y="44"/>
                  <a:pt x="34" y="44"/>
                </a:cubicBezTo>
                <a:cubicBezTo>
                  <a:pt x="34" y="44"/>
                  <a:pt x="34" y="44"/>
                  <a:pt x="34" y="44"/>
                </a:cubicBezTo>
                <a:cubicBezTo>
                  <a:pt x="34" y="43"/>
                  <a:pt x="34" y="43"/>
                  <a:pt x="35" y="43"/>
                </a:cubicBezTo>
                <a:cubicBezTo>
                  <a:pt x="35" y="43"/>
                  <a:pt x="35" y="43"/>
                  <a:pt x="35" y="43"/>
                </a:cubicBezTo>
                <a:cubicBezTo>
                  <a:pt x="55" y="27"/>
                  <a:pt x="55" y="27"/>
                  <a:pt x="55" y="27"/>
                </a:cubicBezTo>
                <a:cubicBezTo>
                  <a:pt x="55" y="27"/>
                  <a:pt x="55" y="27"/>
                  <a:pt x="55" y="26"/>
                </a:cubicBezTo>
                <a:cubicBezTo>
                  <a:pt x="56" y="26"/>
                  <a:pt x="56" y="26"/>
                  <a:pt x="56" y="26"/>
                </a:cubicBezTo>
                <a:cubicBezTo>
                  <a:pt x="57" y="25"/>
                  <a:pt x="58" y="25"/>
                  <a:pt x="60" y="26"/>
                </a:cubicBezTo>
                <a:cubicBezTo>
                  <a:pt x="60" y="26"/>
                  <a:pt x="60" y="26"/>
                  <a:pt x="60" y="26"/>
                </a:cubicBezTo>
                <a:cubicBezTo>
                  <a:pt x="61" y="26"/>
                  <a:pt x="61" y="26"/>
                  <a:pt x="61" y="26"/>
                </a:cubicBezTo>
                <a:cubicBezTo>
                  <a:pt x="61" y="26"/>
                  <a:pt x="61" y="26"/>
                  <a:pt x="61" y="26"/>
                </a:cubicBezTo>
                <a:cubicBezTo>
                  <a:pt x="62" y="27"/>
                  <a:pt x="62" y="27"/>
                  <a:pt x="62" y="27"/>
                </a:cubicBezTo>
                <a:cubicBezTo>
                  <a:pt x="62" y="27"/>
                  <a:pt x="62" y="27"/>
                  <a:pt x="62" y="27"/>
                </a:cubicBezTo>
                <a:cubicBezTo>
                  <a:pt x="63" y="28"/>
                  <a:pt x="64" y="30"/>
                  <a:pt x="64" y="32"/>
                </a:cubicBezTo>
                <a:close/>
                <a:moveTo>
                  <a:pt x="70" y="29"/>
                </a:moveTo>
                <a:cubicBezTo>
                  <a:pt x="70" y="29"/>
                  <a:pt x="70" y="29"/>
                  <a:pt x="70" y="29"/>
                </a:cubicBezTo>
                <a:cubicBezTo>
                  <a:pt x="64" y="22"/>
                  <a:pt x="54" y="18"/>
                  <a:pt x="44" y="18"/>
                </a:cubicBezTo>
                <a:cubicBezTo>
                  <a:pt x="34" y="18"/>
                  <a:pt x="25" y="22"/>
                  <a:pt x="18" y="29"/>
                </a:cubicBezTo>
                <a:cubicBezTo>
                  <a:pt x="11" y="36"/>
                  <a:pt x="7" y="45"/>
                  <a:pt x="7" y="55"/>
                </a:cubicBezTo>
                <a:cubicBezTo>
                  <a:pt x="7" y="65"/>
                  <a:pt x="11" y="75"/>
                  <a:pt x="18" y="81"/>
                </a:cubicBezTo>
                <a:cubicBezTo>
                  <a:pt x="25" y="88"/>
                  <a:pt x="34" y="92"/>
                  <a:pt x="44" y="92"/>
                </a:cubicBezTo>
                <a:cubicBezTo>
                  <a:pt x="54" y="92"/>
                  <a:pt x="64" y="88"/>
                  <a:pt x="70" y="82"/>
                </a:cubicBezTo>
                <a:cubicBezTo>
                  <a:pt x="70" y="81"/>
                  <a:pt x="70" y="81"/>
                  <a:pt x="70" y="81"/>
                </a:cubicBezTo>
                <a:cubicBezTo>
                  <a:pt x="77" y="75"/>
                  <a:pt x="81" y="65"/>
                  <a:pt x="81" y="55"/>
                </a:cubicBezTo>
                <a:cubicBezTo>
                  <a:pt x="81" y="45"/>
                  <a:pt x="77" y="36"/>
                  <a:pt x="71" y="29"/>
                </a:cubicBezTo>
                <a:cubicBezTo>
                  <a:pt x="70" y="29"/>
                  <a:pt x="70" y="29"/>
                  <a:pt x="70" y="29"/>
                </a:cubicBezTo>
                <a:close/>
              </a:path>
            </a:pathLst>
          </a:custGeom>
          <a:solidFill>
            <a:schemeClr val="accent2"/>
          </a:solidFill>
          <a:ln>
            <a:noFill/>
          </a:ln>
        </p:spPr>
        <p:txBody>
          <a:bodyPr vert="horz" wrap="square" lIns="91440" tIns="45720" rIns="91440" bIns="45720" numCol="1" anchor="t" anchorCtr="0" compatLnSpc="1"/>
          <a:lstStyle/>
          <a:p>
            <a:endParaRPr lang="zh-CN" altLang="en-US" sz="2800"/>
          </a:p>
        </p:txBody>
      </p:sp>
      <p:sp>
        <p:nvSpPr>
          <p:cNvPr id="20" name="1         _17"/>
          <p:cNvSpPr>
            <a:spLocks noChangeArrowheads="1"/>
          </p:cNvSpPr>
          <p:nvPr/>
        </p:nvSpPr>
        <p:spPr bwMode="auto">
          <a:xfrm>
            <a:off x="8435288" y="2476093"/>
            <a:ext cx="259674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50000"/>
              </a:lnSpc>
            </a:pPr>
            <a:r>
              <a:rPr lang="zh-CN" altLang="en-US" sz="2400" dirty="0">
                <a:solidFill>
                  <a:schemeClr val="tx1">
                    <a:lumMod val="85000"/>
                    <a:lumOff val="15000"/>
                  </a:schemeClr>
                </a:solidFill>
                <a:latin typeface="微软雅黑" panose="020B0503020204020204" pitchFamily="34" charset="-122"/>
                <a:ea typeface="微软雅黑" panose="020B0503020204020204" pitchFamily="34" charset="-122"/>
              </a:rPr>
              <a:t>企业使命 </a:t>
            </a:r>
          </a:p>
          <a:p>
            <a:pPr algn="ctr">
              <a:lnSpc>
                <a:spcPct val="150000"/>
              </a:lnSpc>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让小康的中国人真正无忧无虑</a:t>
            </a:r>
          </a:p>
        </p:txBody>
      </p:sp>
      <p:sp>
        <p:nvSpPr>
          <p:cNvPr id="21" name="1          _18"/>
          <p:cNvSpPr>
            <a:spLocks noChangeArrowheads="1"/>
          </p:cNvSpPr>
          <p:nvPr/>
        </p:nvSpPr>
        <p:spPr bwMode="auto">
          <a:xfrm>
            <a:off x="1159972" y="2476093"/>
            <a:ext cx="259674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rPr>
              <a:t>企业愿景</a:t>
            </a:r>
          </a:p>
          <a:p>
            <a:pPr algn="ctr">
              <a:lnSpc>
                <a:spcPct val="15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成为中外合资寿险公司的旗帜</a:t>
            </a:r>
          </a:p>
        </p:txBody>
      </p:sp>
      <p:sp>
        <p:nvSpPr>
          <p:cNvPr id="22" name="1         _19"/>
          <p:cNvSpPr>
            <a:spLocks noChangeArrowheads="1"/>
          </p:cNvSpPr>
          <p:nvPr/>
        </p:nvSpPr>
        <p:spPr bwMode="auto">
          <a:xfrm>
            <a:off x="2179827" y="5448245"/>
            <a:ext cx="259674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50000"/>
              </a:lnSpc>
            </a:pPr>
            <a:r>
              <a:rPr lang="zh-CN" altLang="en-US" sz="2400" dirty="0">
                <a:solidFill>
                  <a:schemeClr val="tx1">
                    <a:lumMod val="85000"/>
                    <a:lumOff val="15000"/>
                  </a:schemeClr>
                </a:solidFill>
                <a:latin typeface="微软雅黑" panose="020B0503020204020204" pitchFamily="34" charset="-122"/>
                <a:ea typeface="微软雅黑" panose="020B0503020204020204" pitchFamily="34" charset="-122"/>
              </a:rPr>
              <a:t>核心价值观 </a:t>
            </a:r>
          </a:p>
          <a:p>
            <a:pPr algn="ctr">
              <a:lnSpc>
                <a:spcPct val="150000"/>
              </a:lnSpc>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诚信　责任　尊重　卓越</a:t>
            </a:r>
          </a:p>
        </p:txBody>
      </p:sp>
      <p:sp>
        <p:nvSpPr>
          <p:cNvPr id="23" name="1          _20"/>
          <p:cNvSpPr>
            <a:spLocks noChangeArrowheads="1"/>
          </p:cNvSpPr>
          <p:nvPr/>
        </p:nvSpPr>
        <p:spPr bwMode="auto">
          <a:xfrm>
            <a:off x="7725309" y="5448245"/>
            <a:ext cx="2596741" cy="796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50000"/>
              </a:lnSpc>
            </a:pPr>
            <a:r>
              <a:rPr lang="zh-CN" altLang="en-US" sz="2400" dirty="0">
                <a:solidFill>
                  <a:schemeClr val="tx1">
                    <a:lumMod val="85000"/>
                    <a:lumOff val="15000"/>
                  </a:schemeClr>
                </a:solidFill>
                <a:latin typeface="微软雅黑" panose="020B0503020204020204" pitchFamily="34" charset="-122"/>
                <a:ea typeface="微软雅黑" panose="020B0503020204020204" pitchFamily="34" charset="-122"/>
              </a:rPr>
              <a:t>企业口号</a:t>
            </a:r>
            <a:endPar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endParaRPr>
          </a:p>
          <a:p>
            <a:pPr algn="ctr">
              <a:lnSpc>
                <a:spcPct val="150000"/>
              </a:lnSpc>
            </a:pPr>
            <a:r>
              <a:rPr lang="zh-CN" altLang="en-US" sz="1050" dirty="0">
                <a:solidFill>
                  <a:schemeClr val="tx1">
                    <a:lumMod val="85000"/>
                    <a:lumOff val="15000"/>
                  </a:schemeClr>
                </a:solidFill>
                <a:latin typeface="微软雅黑" panose="020B0503020204020204" pitchFamily="34" charset="-122"/>
                <a:ea typeface="微软雅黑" panose="020B0503020204020204" pitchFamily="34" charset="-122"/>
              </a:rPr>
              <a:t>精彩人生　源自ＸＸ</a:t>
            </a:r>
          </a:p>
        </p:txBody>
      </p:sp>
      <p:sp>
        <p:nvSpPr>
          <p:cNvPr id="24" name="1         _21"/>
          <p:cNvSpPr>
            <a:spLocks noChangeArrowheads="1"/>
          </p:cNvSpPr>
          <p:nvPr/>
        </p:nvSpPr>
        <p:spPr bwMode="auto">
          <a:xfrm>
            <a:off x="6724837" y="2220486"/>
            <a:ext cx="1285989" cy="1286387"/>
          </a:xfrm>
          <a:prstGeom prst="ellipse">
            <a:avLst/>
          </a:prstGeom>
          <a:solidFill>
            <a:schemeClr val="accent3"/>
          </a:solidFill>
          <a:ln>
            <a:noFill/>
          </a:ln>
        </p:spPr>
        <p:txBody>
          <a:bodyPr vert="horz" wrap="square" lIns="0" tIns="0" rIns="0" bIns="0" numCol="1" anchor="t" anchorCtr="0" compatLnSpc="1"/>
          <a:lstStyle/>
          <a:p>
            <a:pPr algn="ctr"/>
            <a:r>
              <a:rPr lang="en-US" altLang="zh-CN" sz="3600" b="1" dirty="0">
                <a:solidFill>
                  <a:schemeClr val="bg1"/>
                </a:solidFill>
              </a:rPr>
              <a:t>03</a:t>
            </a:r>
          </a:p>
          <a:p>
            <a:pPr algn="ctr"/>
            <a:r>
              <a:rPr lang="en-US" altLang="zh-CN" sz="1200" dirty="0">
                <a:solidFill>
                  <a:schemeClr val="bg1"/>
                </a:solidFill>
              </a:rPr>
              <a:t>Option here</a:t>
            </a:r>
            <a:endParaRPr lang="zh-CN" altLang="en-US" sz="1200" dirty="0">
              <a:solidFill>
                <a:schemeClr val="bg1"/>
              </a:solidFill>
            </a:endParaRPr>
          </a:p>
        </p:txBody>
      </p:sp>
      <p:sp>
        <p:nvSpPr>
          <p:cNvPr id="25" name="1       _22"/>
          <p:cNvSpPr>
            <a:spLocks noChangeArrowheads="1"/>
          </p:cNvSpPr>
          <p:nvPr/>
        </p:nvSpPr>
        <p:spPr bwMode="auto">
          <a:xfrm>
            <a:off x="6058701" y="3430515"/>
            <a:ext cx="1285989" cy="1286387"/>
          </a:xfrm>
          <a:prstGeom prst="ellipse">
            <a:avLst/>
          </a:prstGeom>
          <a:solidFill>
            <a:schemeClr val="accent4"/>
          </a:solidFill>
          <a:ln>
            <a:noFill/>
          </a:ln>
        </p:spPr>
        <p:txBody>
          <a:bodyPr vert="horz" wrap="square" lIns="0" tIns="0" rIns="0" bIns="0" numCol="1" anchor="t" anchorCtr="0" compatLnSpc="1"/>
          <a:lstStyle/>
          <a:p>
            <a:pPr algn="ctr"/>
            <a:r>
              <a:rPr lang="en-US" altLang="zh-CN" sz="3600" b="1" dirty="0">
                <a:solidFill>
                  <a:schemeClr val="bg1"/>
                </a:solidFill>
              </a:rPr>
              <a:t>04</a:t>
            </a:r>
          </a:p>
          <a:p>
            <a:pPr algn="ctr"/>
            <a:r>
              <a:rPr lang="en-US" altLang="zh-CN" sz="1200" dirty="0">
                <a:solidFill>
                  <a:schemeClr val="bg1"/>
                </a:solidFill>
              </a:rPr>
              <a:t>Option here</a:t>
            </a:r>
            <a:endParaRPr lang="zh-CN" altLang="en-US" sz="1200" dirty="0">
              <a:solidFill>
                <a:schemeClr val="bg1"/>
              </a:solidFill>
            </a:endParaRP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p:cTn id="13" dur="500" fill="hold"/>
                                        <p:tgtEl>
                                          <p:spTgt spid="6">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6">
                                            <p:txEl>
                                              <p:pRg st="0" end="0"/>
                                            </p:txEl>
                                          </p:spTgt>
                                        </p:tgtEl>
                                        <p:attrNameLst>
                                          <p:attrName>ppt_y</p:attrName>
                                        </p:attrNameLst>
                                      </p:cBhvr>
                                      <p:tavLst>
                                        <p:tav tm="0">
                                          <p:val>
                                            <p:strVal val="#ppt_y"/>
                                          </p:val>
                                        </p:tav>
                                        <p:tav tm="100000">
                                          <p:val>
                                            <p:strVal val="#ppt_y"/>
                                          </p:val>
                                        </p:tav>
                                      </p:tavLst>
                                    </p:anim>
                                    <p:anim calcmode="lin" valueType="num">
                                      <p:cBhvr>
                                        <p:cTn id="15" dur="500" fill="hold"/>
                                        <p:tgtEl>
                                          <p:spTgt spid="6">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6">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6">
                                            <p:txEl>
                                              <p:pRg st="0" end="0"/>
                                            </p:txEl>
                                          </p:spTgt>
                                        </p:tgtEl>
                                      </p:cBhvr>
                                    </p:animEffect>
                                  </p:childTnLst>
                                </p:cTn>
                              </p:par>
                            </p:childTnLst>
                          </p:cTn>
                        </p:par>
                        <p:par>
                          <p:cTn id="18" fill="hold">
                            <p:stCondLst>
                              <p:cond delay="4900"/>
                            </p:stCondLst>
                            <p:childTnLst>
                              <p:par>
                                <p:cTn id="19" presetID="22" presetClass="entr" presetSubtype="4"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down)">
                                      <p:cBhvr>
                                        <p:cTn id="21" dur="500"/>
                                        <p:tgtEl>
                                          <p:spTgt spid="13"/>
                                        </p:tgtEl>
                                      </p:cBhvr>
                                    </p:animEffect>
                                  </p:childTnLst>
                                </p:cTn>
                              </p:par>
                            </p:childTnLst>
                          </p:cTn>
                        </p:par>
                        <p:par>
                          <p:cTn id="22" fill="hold">
                            <p:stCondLst>
                              <p:cond delay="540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6400"/>
                            </p:stCondLst>
                            <p:childTnLst>
                              <p:par>
                                <p:cTn id="29" presetID="42" presetClass="entr" presetSubtype="0"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ppt_x</p:attrName>
                                        </p:attrNameLst>
                                      </p:cBhvr>
                                      <p:tavLst>
                                        <p:tav tm="0">
                                          <p:val>
                                            <p:strVal val="#ppt_x"/>
                                          </p:val>
                                        </p:tav>
                                        <p:tav tm="100000">
                                          <p:val>
                                            <p:strVal val="#ppt_x"/>
                                          </p:val>
                                        </p:tav>
                                      </p:tavLst>
                                    </p:anim>
                                    <p:anim calcmode="lin" valueType="num">
                                      <p:cBhvr>
                                        <p:cTn id="33" dur="1000" fill="hold"/>
                                        <p:tgtEl>
                                          <p:spTgt spid="8"/>
                                        </p:tgtEl>
                                        <p:attrNameLst>
                                          <p:attrName>ppt_y</p:attrName>
                                        </p:attrNameLst>
                                      </p:cBhvr>
                                      <p:tavLst>
                                        <p:tav tm="0">
                                          <p:val>
                                            <p:strVal val="#ppt_y+.1"/>
                                          </p:val>
                                        </p:tav>
                                        <p:tav tm="100000">
                                          <p:val>
                                            <p:strVal val="#ppt_y"/>
                                          </p:val>
                                        </p:tav>
                                      </p:tavLst>
                                    </p:anim>
                                  </p:childTnLst>
                                </p:cTn>
                              </p:par>
                            </p:childTnLst>
                          </p:cTn>
                        </p:par>
                        <p:par>
                          <p:cTn id="34" fill="hold">
                            <p:stCondLst>
                              <p:cond delay="74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par>
                          <p:cTn id="40" fill="hold">
                            <p:stCondLst>
                              <p:cond delay="8400"/>
                            </p:stCondLst>
                            <p:childTnLst>
                              <p:par>
                                <p:cTn id="41" presetID="42" presetClass="entr" presetSubtype="0" fill="hold" grpId="0" nodeType="after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1000"/>
                                        <p:tgtEl>
                                          <p:spTgt spid="5"/>
                                        </p:tgtEl>
                                      </p:cBhvr>
                                    </p:animEffect>
                                    <p:anim calcmode="lin" valueType="num">
                                      <p:cBhvr>
                                        <p:cTn id="44" dur="1000" fill="hold"/>
                                        <p:tgtEl>
                                          <p:spTgt spid="5"/>
                                        </p:tgtEl>
                                        <p:attrNameLst>
                                          <p:attrName>ppt_x</p:attrName>
                                        </p:attrNameLst>
                                      </p:cBhvr>
                                      <p:tavLst>
                                        <p:tav tm="0">
                                          <p:val>
                                            <p:strVal val="#ppt_x"/>
                                          </p:val>
                                        </p:tav>
                                        <p:tav tm="100000">
                                          <p:val>
                                            <p:strVal val="#ppt_x"/>
                                          </p:val>
                                        </p:tav>
                                      </p:tavLst>
                                    </p:anim>
                                    <p:anim calcmode="lin" valueType="num">
                                      <p:cBhvr>
                                        <p:cTn id="45" dur="1000" fill="hold"/>
                                        <p:tgtEl>
                                          <p:spTgt spid="5"/>
                                        </p:tgtEl>
                                        <p:attrNameLst>
                                          <p:attrName>ppt_y</p:attrName>
                                        </p:attrNameLst>
                                      </p:cBhvr>
                                      <p:tavLst>
                                        <p:tav tm="0">
                                          <p:val>
                                            <p:strVal val="#ppt_y+.1"/>
                                          </p:val>
                                        </p:tav>
                                        <p:tav tm="100000">
                                          <p:val>
                                            <p:strVal val="#ppt_y"/>
                                          </p:val>
                                        </p:tav>
                                      </p:tavLst>
                                    </p:anim>
                                  </p:childTnLst>
                                </p:cTn>
                              </p:par>
                            </p:childTnLst>
                          </p:cTn>
                        </p:par>
                        <p:par>
                          <p:cTn id="46" fill="hold">
                            <p:stCondLst>
                              <p:cond delay="9400"/>
                            </p:stCondLst>
                            <p:childTnLst>
                              <p:par>
                                <p:cTn id="47" presetID="42" presetClass="entr" presetSubtype="0" fill="hold" grpId="0" nodeType="after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fade">
                                      <p:cBhvr>
                                        <p:cTn id="49" dur="1000"/>
                                        <p:tgtEl>
                                          <p:spTgt spid="9"/>
                                        </p:tgtEl>
                                      </p:cBhvr>
                                    </p:animEffect>
                                    <p:anim calcmode="lin" valueType="num">
                                      <p:cBhvr>
                                        <p:cTn id="50" dur="1000" fill="hold"/>
                                        <p:tgtEl>
                                          <p:spTgt spid="9"/>
                                        </p:tgtEl>
                                        <p:attrNameLst>
                                          <p:attrName>ppt_x</p:attrName>
                                        </p:attrNameLst>
                                      </p:cBhvr>
                                      <p:tavLst>
                                        <p:tav tm="0">
                                          <p:val>
                                            <p:strVal val="#ppt_x"/>
                                          </p:val>
                                        </p:tav>
                                        <p:tav tm="100000">
                                          <p:val>
                                            <p:strVal val="#ppt_x"/>
                                          </p:val>
                                        </p:tav>
                                      </p:tavLst>
                                    </p:anim>
                                    <p:anim calcmode="lin" valueType="num">
                                      <p:cBhvr>
                                        <p:cTn id="51" dur="1000" fill="hold"/>
                                        <p:tgtEl>
                                          <p:spTgt spid="9"/>
                                        </p:tgtEl>
                                        <p:attrNameLst>
                                          <p:attrName>ppt_y</p:attrName>
                                        </p:attrNameLst>
                                      </p:cBhvr>
                                      <p:tavLst>
                                        <p:tav tm="0">
                                          <p:val>
                                            <p:strVal val="#ppt_y+.1"/>
                                          </p:val>
                                        </p:tav>
                                        <p:tav tm="100000">
                                          <p:val>
                                            <p:strVal val="#ppt_y"/>
                                          </p:val>
                                        </p:tav>
                                      </p:tavLst>
                                    </p:anim>
                                  </p:childTnLst>
                                </p:cTn>
                              </p:par>
                            </p:childTnLst>
                          </p:cTn>
                        </p:par>
                        <p:par>
                          <p:cTn id="52" fill="hold">
                            <p:stCondLst>
                              <p:cond delay="10400"/>
                            </p:stCondLst>
                            <p:childTnLst>
                              <p:par>
                                <p:cTn id="53" presetID="42" presetClass="entr" presetSubtype="0" fill="hold" grpId="0" nodeType="after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fade">
                                      <p:cBhvr>
                                        <p:cTn id="55" dur="1000"/>
                                        <p:tgtEl>
                                          <p:spTgt spid="7"/>
                                        </p:tgtEl>
                                      </p:cBhvr>
                                    </p:animEffect>
                                    <p:anim calcmode="lin" valueType="num">
                                      <p:cBhvr>
                                        <p:cTn id="56" dur="1000" fill="hold"/>
                                        <p:tgtEl>
                                          <p:spTgt spid="7"/>
                                        </p:tgtEl>
                                        <p:attrNameLst>
                                          <p:attrName>ppt_x</p:attrName>
                                        </p:attrNameLst>
                                      </p:cBhvr>
                                      <p:tavLst>
                                        <p:tav tm="0">
                                          <p:val>
                                            <p:strVal val="#ppt_x"/>
                                          </p:val>
                                        </p:tav>
                                        <p:tav tm="100000">
                                          <p:val>
                                            <p:strVal val="#ppt_x"/>
                                          </p:val>
                                        </p:tav>
                                      </p:tavLst>
                                    </p:anim>
                                    <p:anim calcmode="lin" valueType="num">
                                      <p:cBhvr>
                                        <p:cTn id="57" dur="1000" fill="hold"/>
                                        <p:tgtEl>
                                          <p:spTgt spid="7"/>
                                        </p:tgtEl>
                                        <p:attrNameLst>
                                          <p:attrName>ppt_y</p:attrName>
                                        </p:attrNameLst>
                                      </p:cBhvr>
                                      <p:tavLst>
                                        <p:tav tm="0">
                                          <p:val>
                                            <p:strVal val="#ppt_y+.1"/>
                                          </p:val>
                                        </p:tav>
                                        <p:tav tm="100000">
                                          <p:val>
                                            <p:strVal val="#ppt_y"/>
                                          </p:val>
                                        </p:tav>
                                      </p:tavLst>
                                    </p:anim>
                                  </p:childTnLst>
                                </p:cTn>
                              </p:par>
                            </p:childTnLst>
                          </p:cTn>
                        </p:par>
                        <p:par>
                          <p:cTn id="58" fill="hold">
                            <p:stCondLst>
                              <p:cond delay="11400"/>
                            </p:stCondLst>
                            <p:childTnLst>
                              <p:par>
                                <p:cTn id="59" presetID="42" presetClass="entr" presetSubtype="0"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1000" fill="hold"/>
                                        <p:tgtEl>
                                          <p:spTgt spid="10"/>
                                        </p:tgtEl>
                                        <p:attrNameLst>
                                          <p:attrName>ppt_y</p:attrName>
                                        </p:attrNameLst>
                                      </p:cBhvr>
                                      <p:tavLst>
                                        <p:tav tm="0">
                                          <p:val>
                                            <p:strVal val="#ppt_y+.1"/>
                                          </p:val>
                                        </p:tav>
                                        <p:tav tm="100000">
                                          <p:val>
                                            <p:strVal val="#ppt_y"/>
                                          </p:val>
                                        </p:tav>
                                      </p:tavLst>
                                    </p:anim>
                                  </p:childTnLst>
                                </p:cTn>
                              </p:par>
                            </p:childTnLst>
                          </p:cTn>
                        </p:par>
                        <p:par>
                          <p:cTn id="64" fill="hold">
                            <p:stCondLst>
                              <p:cond delay="12400"/>
                            </p:stCondLst>
                            <p:childTnLst>
                              <p:par>
                                <p:cTn id="65" presetID="49" presetClass="entr" presetSubtype="0" decel="100000" fill="hold" grpId="0" nodeType="after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 calcmode="lin" valueType="num">
                                      <p:cBhvr>
                                        <p:cTn id="69" dur="500" fill="hold"/>
                                        <p:tgtEl>
                                          <p:spTgt spid="14"/>
                                        </p:tgtEl>
                                        <p:attrNameLst>
                                          <p:attrName>style.rotation</p:attrName>
                                        </p:attrNameLst>
                                      </p:cBhvr>
                                      <p:tavLst>
                                        <p:tav tm="0">
                                          <p:val>
                                            <p:fltVal val="360"/>
                                          </p:val>
                                        </p:tav>
                                        <p:tav tm="100000">
                                          <p:val>
                                            <p:fltVal val="0"/>
                                          </p:val>
                                        </p:tav>
                                      </p:tavLst>
                                    </p:anim>
                                    <p:animEffect transition="in" filter="fade">
                                      <p:cBhvr>
                                        <p:cTn id="70" dur="500"/>
                                        <p:tgtEl>
                                          <p:spTgt spid="14"/>
                                        </p:tgtEl>
                                      </p:cBhvr>
                                    </p:animEffect>
                                  </p:childTnLst>
                                </p:cTn>
                              </p:par>
                            </p:childTnLst>
                          </p:cTn>
                        </p:par>
                        <p:par>
                          <p:cTn id="71" fill="hold">
                            <p:stCondLst>
                              <p:cond delay="12900"/>
                            </p:stCondLst>
                            <p:childTnLst>
                              <p:par>
                                <p:cTn id="72" presetID="49" presetClass="entr" presetSubtype="0" decel="10000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 calcmode="lin" valueType="num">
                                      <p:cBhvr>
                                        <p:cTn id="74" dur="500" fill="hold"/>
                                        <p:tgtEl>
                                          <p:spTgt spid="15"/>
                                        </p:tgtEl>
                                        <p:attrNameLst>
                                          <p:attrName>ppt_w</p:attrName>
                                        </p:attrNameLst>
                                      </p:cBhvr>
                                      <p:tavLst>
                                        <p:tav tm="0">
                                          <p:val>
                                            <p:fltVal val="0"/>
                                          </p:val>
                                        </p:tav>
                                        <p:tav tm="100000">
                                          <p:val>
                                            <p:strVal val="#ppt_w"/>
                                          </p:val>
                                        </p:tav>
                                      </p:tavLst>
                                    </p:anim>
                                    <p:anim calcmode="lin" valueType="num">
                                      <p:cBhvr>
                                        <p:cTn id="75" dur="500" fill="hold"/>
                                        <p:tgtEl>
                                          <p:spTgt spid="15"/>
                                        </p:tgtEl>
                                        <p:attrNameLst>
                                          <p:attrName>ppt_h</p:attrName>
                                        </p:attrNameLst>
                                      </p:cBhvr>
                                      <p:tavLst>
                                        <p:tav tm="0">
                                          <p:val>
                                            <p:fltVal val="0"/>
                                          </p:val>
                                        </p:tav>
                                        <p:tav tm="100000">
                                          <p:val>
                                            <p:strVal val="#ppt_h"/>
                                          </p:val>
                                        </p:tav>
                                      </p:tavLst>
                                    </p:anim>
                                    <p:anim calcmode="lin" valueType="num">
                                      <p:cBhvr>
                                        <p:cTn id="76" dur="500" fill="hold"/>
                                        <p:tgtEl>
                                          <p:spTgt spid="15"/>
                                        </p:tgtEl>
                                        <p:attrNameLst>
                                          <p:attrName>style.rotation</p:attrName>
                                        </p:attrNameLst>
                                      </p:cBhvr>
                                      <p:tavLst>
                                        <p:tav tm="0">
                                          <p:val>
                                            <p:fltVal val="360"/>
                                          </p:val>
                                        </p:tav>
                                        <p:tav tm="100000">
                                          <p:val>
                                            <p:fltVal val="0"/>
                                          </p:val>
                                        </p:tav>
                                      </p:tavLst>
                                    </p:anim>
                                    <p:animEffect transition="in" filter="fade">
                                      <p:cBhvr>
                                        <p:cTn id="77" dur="500"/>
                                        <p:tgtEl>
                                          <p:spTgt spid="15"/>
                                        </p:tgtEl>
                                      </p:cBhvr>
                                    </p:animEffect>
                                  </p:childTnLst>
                                </p:cTn>
                              </p:par>
                            </p:childTnLst>
                          </p:cTn>
                        </p:par>
                        <p:par>
                          <p:cTn id="78" fill="hold">
                            <p:stCondLst>
                              <p:cond delay="13400"/>
                            </p:stCondLst>
                            <p:childTnLst>
                              <p:par>
                                <p:cTn id="79" presetID="49" presetClass="entr" presetSubtype="0" decel="100000" fill="hold" grpId="0" nodeType="after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p:cTn id="81" dur="500" fill="hold"/>
                                        <p:tgtEl>
                                          <p:spTgt spid="24"/>
                                        </p:tgtEl>
                                        <p:attrNameLst>
                                          <p:attrName>ppt_w</p:attrName>
                                        </p:attrNameLst>
                                      </p:cBhvr>
                                      <p:tavLst>
                                        <p:tav tm="0">
                                          <p:val>
                                            <p:fltVal val="0"/>
                                          </p:val>
                                        </p:tav>
                                        <p:tav tm="100000">
                                          <p:val>
                                            <p:strVal val="#ppt_w"/>
                                          </p:val>
                                        </p:tav>
                                      </p:tavLst>
                                    </p:anim>
                                    <p:anim calcmode="lin" valueType="num">
                                      <p:cBhvr>
                                        <p:cTn id="82" dur="500" fill="hold"/>
                                        <p:tgtEl>
                                          <p:spTgt spid="24"/>
                                        </p:tgtEl>
                                        <p:attrNameLst>
                                          <p:attrName>ppt_h</p:attrName>
                                        </p:attrNameLst>
                                      </p:cBhvr>
                                      <p:tavLst>
                                        <p:tav tm="0">
                                          <p:val>
                                            <p:fltVal val="0"/>
                                          </p:val>
                                        </p:tav>
                                        <p:tav tm="100000">
                                          <p:val>
                                            <p:strVal val="#ppt_h"/>
                                          </p:val>
                                        </p:tav>
                                      </p:tavLst>
                                    </p:anim>
                                    <p:anim calcmode="lin" valueType="num">
                                      <p:cBhvr>
                                        <p:cTn id="83" dur="500" fill="hold"/>
                                        <p:tgtEl>
                                          <p:spTgt spid="24"/>
                                        </p:tgtEl>
                                        <p:attrNameLst>
                                          <p:attrName>style.rotation</p:attrName>
                                        </p:attrNameLst>
                                      </p:cBhvr>
                                      <p:tavLst>
                                        <p:tav tm="0">
                                          <p:val>
                                            <p:fltVal val="360"/>
                                          </p:val>
                                        </p:tav>
                                        <p:tav tm="100000">
                                          <p:val>
                                            <p:fltVal val="0"/>
                                          </p:val>
                                        </p:tav>
                                      </p:tavLst>
                                    </p:anim>
                                    <p:animEffect transition="in" filter="fade">
                                      <p:cBhvr>
                                        <p:cTn id="84" dur="500"/>
                                        <p:tgtEl>
                                          <p:spTgt spid="24"/>
                                        </p:tgtEl>
                                      </p:cBhvr>
                                    </p:animEffect>
                                  </p:childTnLst>
                                </p:cTn>
                              </p:par>
                            </p:childTnLst>
                          </p:cTn>
                        </p:par>
                        <p:par>
                          <p:cTn id="85" fill="hold">
                            <p:stCondLst>
                              <p:cond delay="13900"/>
                            </p:stCondLst>
                            <p:childTnLst>
                              <p:par>
                                <p:cTn id="86" presetID="49" presetClass="entr" presetSubtype="0" decel="100000" fill="hold" grpId="0" nodeType="afterEffect">
                                  <p:stCondLst>
                                    <p:cond delay="0"/>
                                  </p:stCondLst>
                                  <p:childTnLst>
                                    <p:set>
                                      <p:cBhvr>
                                        <p:cTn id="87" dur="1" fill="hold">
                                          <p:stCondLst>
                                            <p:cond delay="0"/>
                                          </p:stCondLst>
                                        </p:cTn>
                                        <p:tgtEl>
                                          <p:spTgt spid="25"/>
                                        </p:tgtEl>
                                        <p:attrNameLst>
                                          <p:attrName>style.visibility</p:attrName>
                                        </p:attrNameLst>
                                      </p:cBhvr>
                                      <p:to>
                                        <p:strVal val="visible"/>
                                      </p:to>
                                    </p:set>
                                    <p:anim calcmode="lin" valueType="num">
                                      <p:cBhvr>
                                        <p:cTn id="88" dur="500" fill="hold"/>
                                        <p:tgtEl>
                                          <p:spTgt spid="25"/>
                                        </p:tgtEl>
                                        <p:attrNameLst>
                                          <p:attrName>ppt_w</p:attrName>
                                        </p:attrNameLst>
                                      </p:cBhvr>
                                      <p:tavLst>
                                        <p:tav tm="0">
                                          <p:val>
                                            <p:fltVal val="0"/>
                                          </p:val>
                                        </p:tav>
                                        <p:tav tm="100000">
                                          <p:val>
                                            <p:strVal val="#ppt_w"/>
                                          </p:val>
                                        </p:tav>
                                      </p:tavLst>
                                    </p:anim>
                                    <p:anim calcmode="lin" valueType="num">
                                      <p:cBhvr>
                                        <p:cTn id="89" dur="500" fill="hold"/>
                                        <p:tgtEl>
                                          <p:spTgt spid="25"/>
                                        </p:tgtEl>
                                        <p:attrNameLst>
                                          <p:attrName>ppt_h</p:attrName>
                                        </p:attrNameLst>
                                      </p:cBhvr>
                                      <p:tavLst>
                                        <p:tav tm="0">
                                          <p:val>
                                            <p:fltVal val="0"/>
                                          </p:val>
                                        </p:tav>
                                        <p:tav tm="100000">
                                          <p:val>
                                            <p:strVal val="#ppt_h"/>
                                          </p:val>
                                        </p:tav>
                                      </p:tavLst>
                                    </p:anim>
                                    <p:anim calcmode="lin" valueType="num">
                                      <p:cBhvr>
                                        <p:cTn id="90" dur="500" fill="hold"/>
                                        <p:tgtEl>
                                          <p:spTgt spid="25"/>
                                        </p:tgtEl>
                                        <p:attrNameLst>
                                          <p:attrName>style.rotation</p:attrName>
                                        </p:attrNameLst>
                                      </p:cBhvr>
                                      <p:tavLst>
                                        <p:tav tm="0">
                                          <p:val>
                                            <p:fltVal val="360"/>
                                          </p:val>
                                        </p:tav>
                                        <p:tav tm="100000">
                                          <p:val>
                                            <p:fltVal val="0"/>
                                          </p:val>
                                        </p:tav>
                                      </p:tavLst>
                                    </p:anim>
                                    <p:animEffect transition="in" filter="fade">
                                      <p:cBhvr>
                                        <p:cTn id="91" dur="500"/>
                                        <p:tgtEl>
                                          <p:spTgt spid="25"/>
                                        </p:tgtEl>
                                      </p:cBhvr>
                                    </p:animEffect>
                                  </p:childTnLst>
                                </p:cTn>
                              </p:par>
                            </p:childTnLst>
                          </p:cTn>
                        </p:par>
                        <p:par>
                          <p:cTn id="92" fill="hold">
                            <p:stCondLst>
                              <p:cond delay="14400"/>
                            </p:stCondLst>
                            <p:childTnLst>
                              <p:par>
                                <p:cTn id="93" presetID="14" presetClass="entr" presetSubtype="10"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Effect transition="in" filter="randombar(horizontal)">
                                      <p:cBhvr>
                                        <p:cTn id="95" dur="500"/>
                                        <p:tgtEl>
                                          <p:spTgt spid="19"/>
                                        </p:tgtEl>
                                      </p:cBhvr>
                                    </p:animEffect>
                                  </p:childTnLst>
                                </p:cTn>
                              </p:par>
                            </p:childTnLst>
                          </p:cTn>
                        </p:par>
                        <p:par>
                          <p:cTn id="96" fill="hold">
                            <p:stCondLst>
                              <p:cond delay="14900"/>
                            </p:stCondLst>
                            <p:childTnLst>
                              <p:par>
                                <p:cTn id="97" presetID="22" presetClass="entr" presetSubtype="4" fill="hold" grpId="0" nodeType="afterEffect">
                                  <p:stCondLst>
                                    <p:cond delay="0"/>
                                  </p:stCondLst>
                                  <p:childTnLst>
                                    <p:set>
                                      <p:cBhvr>
                                        <p:cTn id="98" dur="1" fill="hold">
                                          <p:stCondLst>
                                            <p:cond delay="0"/>
                                          </p:stCondLst>
                                        </p:cTn>
                                        <p:tgtEl>
                                          <p:spTgt spid="21"/>
                                        </p:tgtEl>
                                        <p:attrNameLst>
                                          <p:attrName>style.visibility</p:attrName>
                                        </p:attrNameLst>
                                      </p:cBhvr>
                                      <p:to>
                                        <p:strVal val="visible"/>
                                      </p:to>
                                    </p:set>
                                    <p:animEffect transition="in" filter="wipe(down)">
                                      <p:cBhvr>
                                        <p:cTn id="99" dur="500"/>
                                        <p:tgtEl>
                                          <p:spTgt spid="21"/>
                                        </p:tgtEl>
                                      </p:cBhvr>
                                    </p:animEffect>
                                  </p:childTnLst>
                                </p:cTn>
                              </p:par>
                            </p:childTnLst>
                          </p:cTn>
                        </p:par>
                        <p:par>
                          <p:cTn id="100" fill="hold">
                            <p:stCondLst>
                              <p:cond delay="15400"/>
                            </p:stCondLst>
                            <p:childTnLst>
                              <p:par>
                                <p:cTn id="101" presetID="14" presetClass="entr" presetSubtype="10" fill="hold" grpId="0" nodeType="afterEffect">
                                  <p:stCondLst>
                                    <p:cond delay="0"/>
                                  </p:stCondLst>
                                  <p:childTnLst>
                                    <p:set>
                                      <p:cBhvr>
                                        <p:cTn id="102" dur="1" fill="hold">
                                          <p:stCondLst>
                                            <p:cond delay="0"/>
                                          </p:stCondLst>
                                        </p:cTn>
                                        <p:tgtEl>
                                          <p:spTgt spid="16"/>
                                        </p:tgtEl>
                                        <p:attrNameLst>
                                          <p:attrName>style.visibility</p:attrName>
                                        </p:attrNameLst>
                                      </p:cBhvr>
                                      <p:to>
                                        <p:strVal val="visible"/>
                                      </p:to>
                                    </p:set>
                                    <p:animEffect transition="in" filter="randombar(horizontal)">
                                      <p:cBhvr>
                                        <p:cTn id="103" dur="500"/>
                                        <p:tgtEl>
                                          <p:spTgt spid="16"/>
                                        </p:tgtEl>
                                      </p:cBhvr>
                                    </p:animEffect>
                                  </p:childTnLst>
                                </p:cTn>
                              </p:par>
                            </p:childTnLst>
                          </p:cTn>
                        </p:par>
                        <p:par>
                          <p:cTn id="104" fill="hold">
                            <p:stCondLst>
                              <p:cond delay="15900"/>
                            </p:stCondLst>
                            <p:childTnLst>
                              <p:par>
                                <p:cTn id="105" presetID="22" presetClass="entr" presetSubtype="4" fill="hold" grpId="0" nodeType="afterEffect">
                                  <p:stCondLst>
                                    <p:cond delay="0"/>
                                  </p:stCondLst>
                                  <p:childTnLst>
                                    <p:set>
                                      <p:cBhvr>
                                        <p:cTn id="106" dur="1" fill="hold">
                                          <p:stCondLst>
                                            <p:cond delay="0"/>
                                          </p:stCondLst>
                                        </p:cTn>
                                        <p:tgtEl>
                                          <p:spTgt spid="20"/>
                                        </p:tgtEl>
                                        <p:attrNameLst>
                                          <p:attrName>style.visibility</p:attrName>
                                        </p:attrNameLst>
                                      </p:cBhvr>
                                      <p:to>
                                        <p:strVal val="visible"/>
                                      </p:to>
                                    </p:set>
                                    <p:animEffect transition="in" filter="wipe(down)">
                                      <p:cBhvr>
                                        <p:cTn id="107" dur="500"/>
                                        <p:tgtEl>
                                          <p:spTgt spid="20"/>
                                        </p:tgtEl>
                                      </p:cBhvr>
                                    </p:animEffect>
                                  </p:childTnLst>
                                </p:cTn>
                              </p:par>
                            </p:childTnLst>
                          </p:cTn>
                        </p:par>
                        <p:par>
                          <p:cTn id="108" fill="hold">
                            <p:stCondLst>
                              <p:cond delay="16400"/>
                            </p:stCondLst>
                            <p:childTnLst>
                              <p:par>
                                <p:cTn id="109" presetID="14" presetClass="entr" presetSubtype="1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Effect transition="in" filter="randombar(horizontal)">
                                      <p:cBhvr>
                                        <p:cTn id="111" dur="500"/>
                                        <p:tgtEl>
                                          <p:spTgt spid="18"/>
                                        </p:tgtEl>
                                      </p:cBhvr>
                                    </p:animEffect>
                                  </p:childTnLst>
                                </p:cTn>
                              </p:par>
                            </p:childTnLst>
                          </p:cTn>
                        </p:par>
                        <p:par>
                          <p:cTn id="112" fill="hold">
                            <p:stCondLst>
                              <p:cond delay="16900"/>
                            </p:stCondLst>
                            <p:childTnLst>
                              <p:par>
                                <p:cTn id="113" presetID="22" presetClass="entr" presetSubtype="4" fill="hold" grpId="0" nodeType="afterEffect">
                                  <p:stCondLst>
                                    <p:cond delay="0"/>
                                  </p:stCondLst>
                                  <p:childTnLst>
                                    <p:set>
                                      <p:cBhvr>
                                        <p:cTn id="114" dur="1" fill="hold">
                                          <p:stCondLst>
                                            <p:cond delay="0"/>
                                          </p:stCondLst>
                                        </p:cTn>
                                        <p:tgtEl>
                                          <p:spTgt spid="22"/>
                                        </p:tgtEl>
                                        <p:attrNameLst>
                                          <p:attrName>style.visibility</p:attrName>
                                        </p:attrNameLst>
                                      </p:cBhvr>
                                      <p:to>
                                        <p:strVal val="visible"/>
                                      </p:to>
                                    </p:set>
                                    <p:animEffect transition="in" filter="wipe(down)">
                                      <p:cBhvr>
                                        <p:cTn id="115" dur="500"/>
                                        <p:tgtEl>
                                          <p:spTgt spid="22"/>
                                        </p:tgtEl>
                                      </p:cBhvr>
                                    </p:animEffect>
                                  </p:childTnLst>
                                </p:cTn>
                              </p:par>
                            </p:childTnLst>
                          </p:cTn>
                        </p:par>
                        <p:par>
                          <p:cTn id="116" fill="hold">
                            <p:stCondLst>
                              <p:cond delay="17400"/>
                            </p:stCondLst>
                            <p:childTnLst>
                              <p:par>
                                <p:cTn id="117" presetID="14" presetClass="entr" presetSubtype="10" fill="hold" grpId="0" nodeType="afterEffect">
                                  <p:stCondLst>
                                    <p:cond delay="0"/>
                                  </p:stCondLst>
                                  <p:childTnLst>
                                    <p:set>
                                      <p:cBhvr>
                                        <p:cTn id="118" dur="1" fill="hold">
                                          <p:stCondLst>
                                            <p:cond delay="0"/>
                                          </p:stCondLst>
                                        </p:cTn>
                                        <p:tgtEl>
                                          <p:spTgt spid="17"/>
                                        </p:tgtEl>
                                        <p:attrNameLst>
                                          <p:attrName>style.visibility</p:attrName>
                                        </p:attrNameLst>
                                      </p:cBhvr>
                                      <p:to>
                                        <p:strVal val="visible"/>
                                      </p:to>
                                    </p:set>
                                    <p:animEffect transition="in" filter="randombar(horizontal)">
                                      <p:cBhvr>
                                        <p:cTn id="119" dur="500"/>
                                        <p:tgtEl>
                                          <p:spTgt spid="17"/>
                                        </p:tgtEl>
                                      </p:cBhvr>
                                    </p:animEffect>
                                  </p:childTnLst>
                                </p:cTn>
                              </p:par>
                            </p:childTnLst>
                          </p:cTn>
                        </p:par>
                        <p:par>
                          <p:cTn id="120" fill="hold">
                            <p:stCondLst>
                              <p:cond delay="17900"/>
                            </p:stCondLst>
                            <p:childTnLst>
                              <p:par>
                                <p:cTn id="121" presetID="22" presetClass="entr" presetSubtype="4" fill="hold" grpId="0" nodeType="afterEffect">
                                  <p:stCondLst>
                                    <p:cond delay="0"/>
                                  </p:stCondLst>
                                  <p:childTnLst>
                                    <p:set>
                                      <p:cBhvr>
                                        <p:cTn id="122" dur="1" fill="hold">
                                          <p:stCondLst>
                                            <p:cond delay="0"/>
                                          </p:stCondLst>
                                        </p:cTn>
                                        <p:tgtEl>
                                          <p:spTgt spid="23"/>
                                        </p:tgtEl>
                                        <p:attrNameLst>
                                          <p:attrName>style.visibility</p:attrName>
                                        </p:attrNameLst>
                                      </p:cBhvr>
                                      <p:to>
                                        <p:strVal val="visible"/>
                                      </p:to>
                                    </p:set>
                                    <p:animEffect transition="in" filter="wipe(down)">
                                      <p:cBhvr>
                                        <p:cTn id="12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build="p"/>
      <p:bldP spid="5"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p:bldP spid="21" grpId="0"/>
      <p:bldP spid="22" grpId="0"/>
      <p:bldP spid="23" grpId="0"/>
      <p:bldP spid="24" grpId="0" animBg="1"/>
      <p:bldP spid="2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1        _3"/>
          <p:cNvGrpSpPr/>
          <p:nvPr/>
        </p:nvGrpSpPr>
        <p:grpSpPr bwMode="auto">
          <a:xfrm>
            <a:off x="4985736" y="1930132"/>
            <a:ext cx="2122256" cy="4260461"/>
            <a:chOff x="2372" y="898"/>
            <a:chExt cx="1015" cy="2037"/>
          </a:xfrm>
        </p:grpSpPr>
        <p:sp>
          <p:nvSpPr>
            <p:cNvPr id="7" name="Freeform 47"/>
            <p:cNvSpPr/>
            <p:nvPr/>
          </p:nvSpPr>
          <p:spPr bwMode="auto">
            <a:xfrm>
              <a:off x="2372" y="898"/>
              <a:ext cx="223" cy="845"/>
            </a:xfrm>
            <a:custGeom>
              <a:avLst/>
              <a:gdLst>
                <a:gd name="T0" fmla="*/ 123 w 123"/>
                <a:gd name="T1" fmla="*/ 464 h 464"/>
                <a:gd name="T2" fmla="*/ 123 w 123"/>
                <a:gd name="T3" fmla="*/ 11 h 464"/>
                <a:gd name="T4" fmla="*/ 111 w 123"/>
                <a:gd name="T5" fmla="*/ 0 h 464"/>
                <a:gd name="T6" fmla="*/ 11 w 123"/>
                <a:gd name="T7" fmla="*/ 0 h 464"/>
                <a:gd name="T8" fmla="*/ 0 w 123"/>
                <a:gd name="T9" fmla="*/ 11 h 464"/>
                <a:gd name="T10" fmla="*/ 0 w 123"/>
                <a:gd name="T11" fmla="*/ 464 h 464"/>
                <a:gd name="T12" fmla="*/ 123 w 123"/>
                <a:gd name="T13" fmla="*/ 464 h 464"/>
              </a:gdLst>
              <a:ahLst/>
              <a:cxnLst>
                <a:cxn ang="0">
                  <a:pos x="T0" y="T1"/>
                </a:cxn>
                <a:cxn ang="0">
                  <a:pos x="T2" y="T3"/>
                </a:cxn>
                <a:cxn ang="0">
                  <a:pos x="T4" y="T5"/>
                </a:cxn>
                <a:cxn ang="0">
                  <a:pos x="T6" y="T7"/>
                </a:cxn>
                <a:cxn ang="0">
                  <a:pos x="T8" y="T9"/>
                </a:cxn>
                <a:cxn ang="0">
                  <a:pos x="T10" y="T11"/>
                </a:cxn>
                <a:cxn ang="0">
                  <a:pos x="T12" y="T13"/>
                </a:cxn>
              </a:cxnLst>
              <a:rect l="0" t="0" r="r" b="b"/>
              <a:pathLst>
                <a:path w="123" h="464">
                  <a:moveTo>
                    <a:pt x="123" y="464"/>
                  </a:moveTo>
                  <a:cubicBezTo>
                    <a:pt x="123" y="11"/>
                    <a:pt x="123" y="11"/>
                    <a:pt x="123" y="11"/>
                  </a:cubicBezTo>
                  <a:cubicBezTo>
                    <a:pt x="123" y="5"/>
                    <a:pt x="118" y="0"/>
                    <a:pt x="111" y="0"/>
                  </a:cubicBezTo>
                  <a:cubicBezTo>
                    <a:pt x="11" y="0"/>
                    <a:pt x="11" y="0"/>
                    <a:pt x="11" y="0"/>
                  </a:cubicBezTo>
                  <a:cubicBezTo>
                    <a:pt x="5" y="0"/>
                    <a:pt x="0" y="5"/>
                    <a:pt x="0" y="11"/>
                  </a:cubicBezTo>
                  <a:cubicBezTo>
                    <a:pt x="0" y="464"/>
                    <a:pt x="0" y="464"/>
                    <a:pt x="0" y="464"/>
                  </a:cubicBezTo>
                  <a:lnTo>
                    <a:pt x="123" y="464"/>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3200"/>
            </a:p>
          </p:txBody>
        </p:sp>
        <p:sp>
          <p:nvSpPr>
            <p:cNvPr id="8" name="Freeform 48"/>
            <p:cNvSpPr/>
            <p:nvPr/>
          </p:nvSpPr>
          <p:spPr bwMode="auto">
            <a:xfrm>
              <a:off x="2635" y="898"/>
              <a:ext cx="224" cy="845"/>
            </a:xfrm>
            <a:custGeom>
              <a:avLst/>
              <a:gdLst>
                <a:gd name="T0" fmla="*/ 123 w 123"/>
                <a:gd name="T1" fmla="*/ 464 h 464"/>
                <a:gd name="T2" fmla="*/ 123 w 123"/>
                <a:gd name="T3" fmla="*/ 11 h 464"/>
                <a:gd name="T4" fmla="*/ 111 w 123"/>
                <a:gd name="T5" fmla="*/ 0 h 464"/>
                <a:gd name="T6" fmla="*/ 11 w 123"/>
                <a:gd name="T7" fmla="*/ 0 h 464"/>
                <a:gd name="T8" fmla="*/ 0 w 123"/>
                <a:gd name="T9" fmla="*/ 11 h 464"/>
                <a:gd name="T10" fmla="*/ 0 w 123"/>
                <a:gd name="T11" fmla="*/ 464 h 464"/>
                <a:gd name="T12" fmla="*/ 123 w 123"/>
                <a:gd name="T13" fmla="*/ 464 h 464"/>
              </a:gdLst>
              <a:ahLst/>
              <a:cxnLst>
                <a:cxn ang="0">
                  <a:pos x="T0" y="T1"/>
                </a:cxn>
                <a:cxn ang="0">
                  <a:pos x="T2" y="T3"/>
                </a:cxn>
                <a:cxn ang="0">
                  <a:pos x="T4" y="T5"/>
                </a:cxn>
                <a:cxn ang="0">
                  <a:pos x="T6" y="T7"/>
                </a:cxn>
                <a:cxn ang="0">
                  <a:pos x="T8" y="T9"/>
                </a:cxn>
                <a:cxn ang="0">
                  <a:pos x="T10" y="T11"/>
                </a:cxn>
                <a:cxn ang="0">
                  <a:pos x="T12" y="T13"/>
                </a:cxn>
              </a:cxnLst>
              <a:rect l="0" t="0" r="r" b="b"/>
              <a:pathLst>
                <a:path w="123" h="464">
                  <a:moveTo>
                    <a:pt x="123" y="464"/>
                  </a:moveTo>
                  <a:cubicBezTo>
                    <a:pt x="123" y="11"/>
                    <a:pt x="123" y="11"/>
                    <a:pt x="123" y="11"/>
                  </a:cubicBezTo>
                  <a:cubicBezTo>
                    <a:pt x="123" y="5"/>
                    <a:pt x="118" y="0"/>
                    <a:pt x="111" y="0"/>
                  </a:cubicBezTo>
                  <a:cubicBezTo>
                    <a:pt x="11" y="0"/>
                    <a:pt x="11" y="0"/>
                    <a:pt x="11" y="0"/>
                  </a:cubicBezTo>
                  <a:cubicBezTo>
                    <a:pt x="5" y="0"/>
                    <a:pt x="0" y="5"/>
                    <a:pt x="0" y="11"/>
                  </a:cubicBezTo>
                  <a:cubicBezTo>
                    <a:pt x="0" y="464"/>
                    <a:pt x="0" y="464"/>
                    <a:pt x="0" y="464"/>
                  </a:cubicBezTo>
                  <a:lnTo>
                    <a:pt x="123" y="464"/>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3200"/>
            </a:p>
          </p:txBody>
        </p:sp>
        <p:sp>
          <p:nvSpPr>
            <p:cNvPr id="9" name="Freeform 49"/>
            <p:cNvSpPr/>
            <p:nvPr/>
          </p:nvSpPr>
          <p:spPr bwMode="auto">
            <a:xfrm>
              <a:off x="2899" y="898"/>
              <a:ext cx="224" cy="845"/>
            </a:xfrm>
            <a:custGeom>
              <a:avLst/>
              <a:gdLst>
                <a:gd name="T0" fmla="*/ 123 w 123"/>
                <a:gd name="T1" fmla="*/ 464 h 464"/>
                <a:gd name="T2" fmla="*/ 123 w 123"/>
                <a:gd name="T3" fmla="*/ 11 h 464"/>
                <a:gd name="T4" fmla="*/ 111 w 123"/>
                <a:gd name="T5" fmla="*/ 0 h 464"/>
                <a:gd name="T6" fmla="*/ 11 w 123"/>
                <a:gd name="T7" fmla="*/ 0 h 464"/>
                <a:gd name="T8" fmla="*/ 0 w 123"/>
                <a:gd name="T9" fmla="*/ 11 h 464"/>
                <a:gd name="T10" fmla="*/ 0 w 123"/>
                <a:gd name="T11" fmla="*/ 464 h 464"/>
                <a:gd name="T12" fmla="*/ 123 w 123"/>
                <a:gd name="T13" fmla="*/ 464 h 464"/>
              </a:gdLst>
              <a:ahLst/>
              <a:cxnLst>
                <a:cxn ang="0">
                  <a:pos x="T0" y="T1"/>
                </a:cxn>
                <a:cxn ang="0">
                  <a:pos x="T2" y="T3"/>
                </a:cxn>
                <a:cxn ang="0">
                  <a:pos x="T4" y="T5"/>
                </a:cxn>
                <a:cxn ang="0">
                  <a:pos x="T6" y="T7"/>
                </a:cxn>
                <a:cxn ang="0">
                  <a:pos x="T8" y="T9"/>
                </a:cxn>
                <a:cxn ang="0">
                  <a:pos x="T10" y="T11"/>
                </a:cxn>
                <a:cxn ang="0">
                  <a:pos x="T12" y="T13"/>
                </a:cxn>
              </a:cxnLst>
              <a:rect l="0" t="0" r="r" b="b"/>
              <a:pathLst>
                <a:path w="123" h="464">
                  <a:moveTo>
                    <a:pt x="123" y="464"/>
                  </a:moveTo>
                  <a:cubicBezTo>
                    <a:pt x="123" y="11"/>
                    <a:pt x="123" y="11"/>
                    <a:pt x="123" y="11"/>
                  </a:cubicBezTo>
                  <a:cubicBezTo>
                    <a:pt x="123" y="5"/>
                    <a:pt x="118" y="0"/>
                    <a:pt x="111" y="0"/>
                  </a:cubicBezTo>
                  <a:cubicBezTo>
                    <a:pt x="11" y="0"/>
                    <a:pt x="11" y="0"/>
                    <a:pt x="11" y="0"/>
                  </a:cubicBezTo>
                  <a:cubicBezTo>
                    <a:pt x="5" y="0"/>
                    <a:pt x="0" y="5"/>
                    <a:pt x="0" y="11"/>
                  </a:cubicBezTo>
                  <a:cubicBezTo>
                    <a:pt x="0" y="464"/>
                    <a:pt x="0" y="464"/>
                    <a:pt x="0" y="464"/>
                  </a:cubicBezTo>
                  <a:lnTo>
                    <a:pt x="123" y="464"/>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3200"/>
            </a:p>
          </p:txBody>
        </p:sp>
        <p:sp>
          <p:nvSpPr>
            <p:cNvPr id="10" name="Freeform 50"/>
            <p:cNvSpPr/>
            <p:nvPr/>
          </p:nvSpPr>
          <p:spPr bwMode="auto">
            <a:xfrm>
              <a:off x="3163" y="898"/>
              <a:ext cx="224" cy="845"/>
            </a:xfrm>
            <a:custGeom>
              <a:avLst/>
              <a:gdLst>
                <a:gd name="T0" fmla="*/ 123 w 123"/>
                <a:gd name="T1" fmla="*/ 464 h 464"/>
                <a:gd name="T2" fmla="*/ 123 w 123"/>
                <a:gd name="T3" fmla="*/ 11 h 464"/>
                <a:gd name="T4" fmla="*/ 111 w 123"/>
                <a:gd name="T5" fmla="*/ 0 h 464"/>
                <a:gd name="T6" fmla="*/ 11 w 123"/>
                <a:gd name="T7" fmla="*/ 0 h 464"/>
                <a:gd name="T8" fmla="*/ 0 w 123"/>
                <a:gd name="T9" fmla="*/ 11 h 464"/>
                <a:gd name="T10" fmla="*/ 0 w 123"/>
                <a:gd name="T11" fmla="*/ 464 h 464"/>
                <a:gd name="T12" fmla="*/ 123 w 123"/>
                <a:gd name="T13" fmla="*/ 464 h 464"/>
              </a:gdLst>
              <a:ahLst/>
              <a:cxnLst>
                <a:cxn ang="0">
                  <a:pos x="T0" y="T1"/>
                </a:cxn>
                <a:cxn ang="0">
                  <a:pos x="T2" y="T3"/>
                </a:cxn>
                <a:cxn ang="0">
                  <a:pos x="T4" y="T5"/>
                </a:cxn>
                <a:cxn ang="0">
                  <a:pos x="T6" y="T7"/>
                </a:cxn>
                <a:cxn ang="0">
                  <a:pos x="T8" y="T9"/>
                </a:cxn>
                <a:cxn ang="0">
                  <a:pos x="T10" y="T11"/>
                </a:cxn>
                <a:cxn ang="0">
                  <a:pos x="T12" y="T13"/>
                </a:cxn>
              </a:cxnLst>
              <a:rect l="0" t="0" r="r" b="b"/>
              <a:pathLst>
                <a:path w="123" h="464">
                  <a:moveTo>
                    <a:pt x="123" y="464"/>
                  </a:moveTo>
                  <a:cubicBezTo>
                    <a:pt x="123" y="11"/>
                    <a:pt x="123" y="11"/>
                    <a:pt x="123" y="11"/>
                  </a:cubicBezTo>
                  <a:cubicBezTo>
                    <a:pt x="123" y="5"/>
                    <a:pt x="118" y="0"/>
                    <a:pt x="111" y="0"/>
                  </a:cubicBezTo>
                  <a:cubicBezTo>
                    <a:pt x="11" y="0"/>
                    <a:pt x="11" y="0"/>
                    <a:pt x="11" y="0"/>
                  </a:cubicBezTo>
                  <a:cubicBezTo>
                    <a:pt x="5" y="0"/>
                    <a:pt x="0" y="5"/>
                    <a:pt x="0" y="11"/>
                  </a:cubicBezTo>
                  <a:cubicBezTo>
                    <a:pt x="0" y="464"/>
                    <a:pt x="0" y="464"/>
                    <a:pt x="0" y="464"/>
                  </a:cubicBezTo>
                  <a:lnTo>
                    <a:pt x="123" y="464"/>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3200"/>
            </a:p>
          </p:txBody>
        </p:sp>
        <p:sp>
          <p:nvSpPr>
            <p:cNvPr id="11" name="Freeform 51"/>
            <p:cNvSpPr/>
            <p:nvPr/>
          </p:nvSpPr>
          <p:spPr bwMode="auto">
            <a:xfrm>
              <a:off x="2619" y="2036"/>
              <a:ext cx="131" cy="526"/>
            </a:xfrm>
            <a:custGeom>
              <a:avLst/>
              <a:gdLst>
                <a:gd name="T0" fmla="*/ 131 w 131"/>
                <a:gd name="T1" fmla="*/ 462 h 526"/>
                <a:gd name="T2" fmla="*/ 66 w 131"/>
                <a:gd name="T3" fmla="*/ 526 h 526"/>
                <a:gd name="T4" fmla="*/ 0 w 131"/>
                <a:gd name="T5" fmla="*/ 462 h 526"/>
                <a:gd name="T6" fmla="*/ 0 w 131"/>
                <a:gd name="T7" fmla="*/ 0 h 526"/>
                <a:gd name="T8" fmla="*/ 131 w 131"/>
                <a:gd name="T9" fmla="*/ 0 h 526"/>
                <a:gd name="T10" fmla="*/ 131 w 131"/>
                <a:gd name="T11" fmla="*/ 462 h 526"/>
              </a:gdLst>
              <a:ahLst/>
              <a:cxnLst>
                <a:cxn ang="0">
                  <a:pos x="T0" y="T1"/>
                </a:cxn>
                <a:cxn ang="0">
                  <a:pos x="T2" y="T3"/>
                </a:cxn>
                <a:cxn ang="0">
                  <a:pos x="T4" y="T5"/>
                </a:cxn>
                <a:cxn ang="0">
                  <a:pos x="T6" y="T7"/>
                </a:cxn>
                <a:cxn ang="0">
                  <a:pos x="T8" y="T9"/>
                </a:cxn>
                <a:cxn ang="0">
                  <a:pos x="T10" y="T11"/>
                </a:cxn>
              </a:cxnLst>
              <a:rect l="0" t="0" r="r" b="b"/>
              <a:pathLst>
                <a:path w="131" h="526">
                  <a:moveTo>
                    <a:pt x="131" y="462"/>
                  </a:moveTo>
                  <a:lnTo>
                    <a:pt x="66" y="526"/>
                  </a:lnTo>
                  <a:lnTo>
                    <a:pt x="0" y="462"/>
                  </a:lnTo>
                  <a:lnTo>
                    <a:pt x="0" y="0"/>
                  </a:lnTo>
                  <a:lnTo>
                    <a:pt x="131" y="0"/>
                  </a:lnTo>
                  <a:lnTo>
                    <a:pt x="131" y="462"/>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3200"/>
            </a:p>
          </p:txBody>
        </p:sp>
        <p:sp>
          <p:nvSpPr>
            <p:cNvPr id="12" name="Freeform 52"/>
            <p:cNvSpPr/>
            <p:nvPr/>
          </p:nvSpPr>
          <p:spPr bwMode="auto">
            <a:xfrm>
              <a:off x="2750" y="2036"/>
              <a:ext cx="129" cy="526"/>
            </a:xfrm>
            <a:custGeom>
              <a:avLst/>
              <a:gdLst>
                <a:gd name="T0" fmla="*/ 129 w 129"/>
                <a:gd name="T1" fmla="*/ 462 h 526"/>
                <a:gd name="T2" fmla="*/ 64 w 129"/>
                <a:gd name="T3" fmla="*/ 526 h 526"/>
                <a:gd name="T4" fmla="*/ 0 w 129"/>
                <a:gd name="T5" fmla="*/ 462 h 526"/>
                <a:gd name="T6" fmla="*/ 0 w 129"/>
                <a:gd name="T7" fmla="*/ 0 h 526"/>
                <a:gd name="T8" fmla="*/ 129 w 129"/>
                <a:gd name="T9" fmla="*/ 0 h 526"/>
                <a:gd name="T10" fmla="*/ 129 w 129"/>
                <a:gd name="T11" fmla="*/ 462 h 526"/>
              </a:gdLst>
              <a:ahLst/>
              <a:cxnLst>
                <a:cxn ang="0">
                  <a:pos x="T0" y="T1"/>
                </a:cxn>
                <a:cxn ang="0">
                  <a:pos x="T2" y="T3"/>
                </a:cxn>
                <a:cxn ang="0">
                  <a:pos x="T4" y="T5"/>
                </a:cxn>
                <a:cxn ang="0">
                  <a:pos x="T6" y="T7"/>
                </a:cxn>
                <a:cxn ang="0">
                  <a:pos x="T8" y="T9"/>
                </a:cxn>
                <a:cxn ang="0">
                  <a:pos x="T10" y="T11"/>
                </a:cxn>
              </a:cxnLst>
              <a:rect l="0" t="0" r="r" b="b"/>
              <a:pathLst>
                <a:path w="129" h="526">
                  <a:moveTo>
                    <a:pt x="129" y="462"/>
                  </a:moveTo>
                  <a:lnTo>
                    <a:pt x="64" y="526"/>
                  </a:lnTo>
                  <a:lnTo>
                    <a:pt x="0" y="462"/>
                  </a:lnTo>
                  <a:lnTo>
                    <a:pt x="0" y="0"/>
                  </a:lnTo>
                  <a:lnTo>
                    <a:pt x="129" y="0"/>
                  </a:lnTo>
                  <a:lnTo>
                    <a:pt x="129" y="462"/>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3200"/>
            </a:p>
          </p:txBody>
        </p:sp>
        <p:sp>
          <p:nvSpPr>
            <p:cNvPr id="13" name="Freeform 53"/>
            <p:cNvSpPr/>
            <p:nvPr/>
          </p:nvSpPr>
          <p:spPr bwMode="auto">
            <a:xfrm>
              <a:off x="2879" y="2036"/>
              <a:ext cx="130" cy="526"/>
            </a:xfrm>
            <a:custGeom>
              <a:avLst/>
              <a:gdLst>
                <a:gd name="T0" fmla="*/ 130 w 130"/>
                <a:gd name="T1" fmla="*/ 462 h 526"/>
                <a:gd name="T2" fmla="*/ 66 w 130"/>
                <a:gd name="T3" fmla="*/ 526 h 526"/>
                <a:gd name="T4" fmla="*/ 0 w 130"/>
                <a:gd name="T5" fmla="*/ 462 h 526"/>
                <a:gd name="T6" fmla="*/ 0 w 130"/>
                <a:gd name="T7" fmla="*/ 0 h 526"/>
                <a:gd name="T8" fmla="*/ 130 w 130"/>
                <a:gd name="T9" fmla="*/ 0 h 526"/>
                <a:gd name="T10" fmla="*/ 130 w 130"/>
                <a:gd name="T11" fmla="*/ 462 h 526"/>
              </a:gdLst>
              <a:ahLst/>
              <a:cxnLst>
                <a:cxn ang="0">
                  <a:pos x="T0" y="T1"/>
                </a:cxn>
                <a:cxn ang="0">
                  <a:pos x="T2" y="T3"/>
                </a:cxn>
                <a:cxn ang="0">
                  <a:pos x="T4" y="T5"/>
                </a:cxn>
                <a:cxn ang="0">
                  <a:pos x="T6" y="T7"/>
                </a:cxn>
                <a:cxn ang="0">
                  <a:pos x="T8" y="T9"/>
                </a:cxn>
                <a:cxn ang="0">
                  <a:pos x="T10" y="T11"/>
                </a:cxn>
              </a:cxnLst>
              <a:rect l="0" t="0" r="r" b="b"/>
              <a:pathLst>
                <a:path w="130" h="526">
                  <a:moveTo>
                    <a:pt x="130" y="462"/>
                  </a:moveTo>
                  <a:lnTo>
                    <a:pt x="66" y="526"/>
                  </a:lnTo>
                  <a:lnTo>
                    <a:pt x="0" y="462"/>
                  </a:lnTo>
                  <a:lnTo>
                    <a:pt x="0" y="0"/>
                  </a:lnTo>
                  <a:lnTo>
                    <a:pt x="130" y="0"/>
                  </a:lnTo>
                  <a:lnTo>
                    <a:pt x="130" y="462"/>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3200"/>
            </a:p>
          </p:txBody>
        </p:sp>
        <p:sp>
          <p:nvSpPr>
            <p:cNvPr id="14" name="Freeform 54"/>
            <p:cNvSpPr/>
            <p:nvPr/>
          </p:nvSpPr>
          <p:spPr bwMode="auto">
            <a:xfrm>
              <a:off x="3009" y="2036"/>
              <a:ext cx="131" cy="526"/>
            </a:xfrm>
            <a:custGeom>
              <a:avLst/>
              <a:gdLst>
                <a:gd name="T0" fmla="*/ 131 w 131"/>
                <a:gd name="T1" fmla="*/ 462 h 526"/>
                <a:gd name="T2" fmla="*/ 65 w 131"/>
                <a:gd name="T3" fmla="*/ 526 h 526"/>
                <a:gd name="T4" fmla="*/ 0 w 131"/>
                <a:gd name="T5" fmla="*/ 462 h 526"/>
                <a:gd name="T6" fmla="*/ 0 w 131"/>
                <a:gd name="T7" fmla="*/ 0 h 526"/>
                <a:gd name="T8" fmla="*/ 131 w 131"/>
                <a:gd name="T9" fmla="*/ 0 h 526"/>
                <a:gd name="T10" fmla="*/ 131 w 131"/>
                <a:gd name="T11" fmla="*/ 462 h 526"/>
              </a:gdLst>
              <a:ahLst/>
              <a:cxnLst>
                <a:cxn ang="0">
                  <a:pos x="T0" y="T1"/>
                </a:cxn>
                <a:cxn ang="0">
                  <a:pos x="T2" y="T3"/>
                </a:cxn>
                <a:cxn ang="0">
                  <a:pos x="T4" y="T5"/>
                </a:cxn>
                <a:cxn ang="0">
                  <a:pos x="T6" y="T7"/>
                </a:cxn>
                <a:cxn ang="0">
                  <a:pos x="T8" y="T9"/>
                </a:cxn>
                <a:cxn ang="0">
                  <a:pos x="T10" y="T11"/>
                </a:cxn>
              </a:cxnLst>
              <a:rect l="0" t="0" r="r" b="b"/>
              <a:pathLst>
                <a:path w="131" h="526">
                  <a:moveTo>
                    <a:pt x="131" y="462"/>
                  </a:moveTo>
                  <a:lnTo>
                    <a:pt x="65" y="526"/>
                  </a:lnTo>
                  <a:lnTo>
                    <a:pt x="0" y="462"/>
                  </a:lnTo>
                  <a:lnTo>
                    <a:pt x="0" y="0"/>
                  </a:lnTo>
                  <a:lnTo>
                    <a:pt x="131" y="0"/>
                  </a:lnTo>
                  <a:lnTo>
                    <a:pt x="131" y="462"/>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3200"/>
            </a:p>
          </p:txBody>
        </p:sp>
        <p:sp>
          <p:nvSpPr>
            <p:cNvPr id="15" name="Freeform 55"/>
            <p:cNvSpPr/>
            <p:nvPr/>
          </p:nvSpPr>
          <p:spPr bwMode="auto">
            <a:xfrm>
              <a:off x="2372" y="1741"/>
              <a:ext cx="378" cy="297"/>
            </a:xfrm>
            <a:custGeom>
              <a:avLst/>
              <a:gdLst>
                <a:gd name="T0" fmla="*/ 378 w 378"/>
                <a:gd name="T1" fmla="*/ 297 h 297"/>
                <a:gd name="T2" fmla="*/ 247 w 378"/>
                <a:gd name="T3" fmla="*/ 297 h 297"/>
                <a:gd name="T4" fmla="*/ 0 w 378"/>
                <a:gd name="T5" fmla="*/ 0 h 297"/>
                <a:gd name="T6" fmla="*/ 223 w 378"/>
                <a:gd name="T7" fmla="*/ 0 h 297"/>
                <a:gd name="T8" fmla="*/ 378 w 378"/>
                <a:gd name="T9" fmla="*/ 297 h 297"/>
              </a:gdLst>
              <a:ahLst/>
              <a:cxnLst>
                <a:cxn ang="0">
                  <a:pos x="T0" y="T1"/>
                </a:cxn>
                <a:cxn ang="0">
                  <a:pos x="T2" y="T3"/>
                </a:cxn>
                <a:cxn ang="0">
                  <a:pos x="T4" y="T5"/>
                </a:cxn>
                <a:cxn ang="0">
                  <a:pos x="T6" y="T7"/>
                </a:cxn>
                <a:cxn ang="0">
                  <a:pos x="T8" y="T9"/>
                </a:cxn>
              </a:cxnLst>
              <a:rect l="0" t="0" r="r" b="b"/>
              <a:pathLst>
                <a:path w="378" h="297">
                  <a:moveTo>
                    <a:pt x="378" y="297"/>
                  </a:moveTo>
                  <a:lnTo>
                    <a:pt x="247" y="297"/>
                  </a:lnTo>
                  <a:lnTo>
                    <a:pt x="0" y="0"/>
                  </a:lnTo>
                  <a:lnTo>
                    <a:pt x="223" y="0"/>
                  </a:lnTo>
                  <a:lnTo>
                    <a:pt x="378" y="297"/>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3200"/>
            </a:p>
          </p:txBody>
        </p:sp>
        <p:sp>
          <p:nvSpPr>
            <p:cNvPr id="16" name="Freeform 56"/>
            <p:cNvSpPr/>
            <p:nvPr/>
          </p:nvSpPr>
          <p:spPr bwMode="auto">
            <a:xfrm>
              <a:off x="2635" y="1741"/>
              <a:ext cx="244" cy="297"/>
            </a:xfrm>
            <a:custGeom>
              <a:avLst/>
              <a:gdLst>
                <a:gd name="T0" fmla="*/ 244 w 244"/>
                <a:gd name="T1" fmla="*/ 297 h 297"/>
                <a:gd name="T2" fmla="*/ 115 w 244"/>
                <a:gd name="T3" fmla="*/ 297 h 297"/>
                <a:gd name="T4" fmla="*/ 0 w 244"/>
                <a:gd name="T5" fmla="*/ 0 h 297"/>
                <a:gd name="T6" fmla="*/ 224 w 244"/>
                <a:gd name="T7" fmla="*/ 0 h 297"/>
                <a:gd name="T8" fmla="*/ 244 w 244"/>
                <a:gd name="T9" fmla="*/ 297 h 297"/>
              </a:gdLst>
              <a:ahLst/>
              <a:cxnLst>
                <a:cxn ang="0">
                  <a:pos x="T0" y="T1"/>
                </a:cxn>
                <a:cxn ang="0">
                  <a:pos x="T2" y="T3"/>
                </a:cxn>
                <a:cxn ang="0">
                  <a:pos x="T4" y="T5"/>
                </a:cxn>
                <a:cxn ang="0">
                  <a:pos x="T6" y="T7"/>
                </a:cxn>
                <a:cxn ang="0">
                  <a:pos x="T8" y="T9"/>
                </a:cxn>
              </a:cxnLst>
              <a:rect l="0" t="0" r="r" b="b"/>
              <a:pathLst>
                <a:path w="244" h="297">
                  <a:moveTo>
                    <a:pt x="244" y="297"/>
                  </a:moveTo>
                  <a:lnTo>
                    <a:pt x="115" y="297"/>
                  </a:lnTo>
                  <a:lnTo>
                    <a:pt x="0" y="0"/>
                  </a:lnTo>
                  <a:lnTo>
                    <a:pt x="224" y="0"/>
                  </a:lnTo>
                  <a:lnTo>
                    <a:pt x="244" y="297"/>
                  </a:ln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3200"/>
            </a:p>
          </p:txBody>
        </p:sp>
        <p:sp>
          <p:nvSpPr>
            <p:cNvPr id="17" name="Freeform 57"/>
            <p:cNvSpPr/>
            <p:nvPr/>
          </p:nvSpPr>
          <p:spPr bwMode="auto">
            <a:xfrm>
              <a:off x="2879" y="1741"/>
              <a:ext cx="244" cy="297"/>
            </a:xfrm>
            <a:custGeom>
              <a:avLst/>
              <a:gdLst>
                <a:gd name="T0" fmla="*/ 130 w 244"/>
                <a:gd name="T1" fmla="*/ 297 h 297"/>
                <a:gd name="T2" fmla="*/ 0 w 244"/>
                <a:gd name="T3" fmla="*/ 297 h 297"/>
                <a:gd name="T4" fmla="*/ 20 w 244"/>
                <a:gd name="T5" fmla="*/ 0 h 297"/>
                <a:gd name="T6" fmla="*/ 244 w 244"/>
                <a:gd name="T7" fmla="*/ 0 h 297"/>
                <a:gd name="T8" fmla="*/ 130 w 244"/>
                <a:gd name="T9" fmla="*/ 297 h 297"/>
              </a:gdLst>
              <a:ahLst/>
              <a:cxnLst>
                <a:cxn ang="0">
                  <a:pos x="T0" y="T1"/>
                </a:cxn>
                <a:cxn ang="0">
                  <a:pos x="T2" y="T3"/>
                </a:cxn>
                <a:cxn ang="0">
                  <a:pos x="T4" y="T5"/>
                </a:cxn>
                <a:cxn ang="0">
                  <a:pos x="T6" y="T7"/>
                </a:cxn>
                <a:cxn ang="0">
                  <a:pos x="T8" y="T9"/>
                </a:cxn>
              </a:cxnLst>
              <a:rect l="0" t="0" r="r" b="b"/>
              <a:pathLst>
                <a:path w="244" h="297">
                  <a:moveTo>
                    <a:pt x="130" y="297"/>
                  </a:moveTo>
                  <a:lnTo>
                    <a:pt x="0" y="297"/>
                  </a:lnTo>
                  <a:lnTo>
                    <a:pt x="20" y="0"/>
                  </a:lnTo>
                  <a:lnTo>
                    <a:pt x="244" y="0"/>
                  </a:lnTo>
                  <a:lnTo>
                    <a:pt x="130" y="297"/>
                  </a:lnTo>
                  <a:close/>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3200"/>
            </a:p>
          </p:txBody>
        </p:sp>
        <p:sp>
          <p:nvSpPr>
            <p:cNvPr id="18" name="Freeform 58"/>
            <p:cNvSpPr/>
            <p:nvPr/>
          </p:nvSpPr>
          <p:spPr bwMode="auto">
            <a:xfrm>
              <a:off x="3009" y="1741"/>
              <a:ext cx="378" cy="297"/>
            </a:xfrm>
            <a:custGeom>
              <a:avLst/>
              <a:gdLst>
                <a:gd name="T0" fmla="*/ 131 w 378"/>
                <a:gd name="T1" fmla="*/ 297 h 297"/>
                <a:gd name="T2" fmla="*/ 0 w 378"/>
                <a:gd name="T3" fmla="*/ 297 h 297"/>
                <a:gd name="T4" fmla="*/ 154 w 378"/>
                <a:gd name="T5" fmla="*/ 0 h 297"/>
                <a:gd name="T6" fmla="*/ 378 w 378"/>
                <a:gd name="T7" fmla="*/ 0 h 297"/>
                <a:gd name="T8" fmla="*/ 131 w 378"/>
                <a:gd name="T9" fmla="*/ 297 h 297"/>
              </a:gdLst>
              <a:ahLst/>
              <a:cxnLst>
                <a:cxn ang="0">
                  <a:pos x="T0" y="T1"/>
                </a:cxn>
                <a:cxn ang="0">
                  <a:pos x="T2" y="T3"/>
                </a:cxn>
                <a:cxn ang="0">
                  <a:pos x="T4" y="T5"/>
                </a:cxn>
                <a:cxn ang="0">
                  <a:pos x="T6" y="T7"/>
                </a:cxn>
                <a:cxn ang="0">
                  <a:pos x="T8" y="T9"/>
                </a:cxn>
              </a:cxnLst>
              <a:rect l="0" t="0" r="r" b="b"/>
              <a:pathLst>
                <a:path w="378" h="297">
                  <a:moveTo>
                    <a:pt x="131" y="297"/>
                  </a:moveTo>
                  <a:lnTo>
                    <a:pt x="0" y="297"/>
                  </a:lnTo>
                  <a:lnTo>
                    <a:pt x="154" y="0"/>
                  </a:lnTo>
                  <a:lnTo>
                    <a:pt x="378" y="0"/>
                  </a:lnTo>
                  <a:lnTo>
                    <a:pt x="131" y="297"/>
                  </a:lnTo>
                  <a:close/>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3200"/>
            </a:p>
          </p:txBody>
        </p:sp>
        <p:sp>
          <p:nvSpPr>
            <p:cNvPr id="19" name="Freeform 59"/>
            <p:cNvSpPr/>
            <p:nvPr/>
          </p:nvSpPr>
          <p:spPr bwMode="auto">
            <a:xfrm>
              <a:off x="2619" y="2498"/>
              <a:ext cx="521" cy="321"/>
            </a:xfrm>
            <a:custGeom>
              <a:avLst/>
              <a:gdLst>
                <a:gd name="T0" fmla="*/ 521 w 521"/>
                <a:gd name="T1" fmla="*/ 0 h 321"/>
                <a:gd name="T2" fmla="*/ 0 w 521"/>
                <a:gd name="T3" fmla="*/ 0 h 321"/>
                <a:gd name="T4" fmla="*/ 191 w 521"/>
                <a:gd name="T5" fmla="*/ 321 h 321"/>
                <a:gd name="T6" fmla="*/ 330 w 521"/>
                <a:gd name="T7" fmla="*/ 321 h 321"/>
                <a:gd name="T8" fmla="*/ 521 w 521"/>
                <a:gd name="T9" fmla="*/ 0 h 321"/>
              </a:gdLst>
              <a:ahLst/>
              <a:cxnLst>
                <a:cxn ang="0">
                  <a:pos x="T0" y="T1"/>
                </a:cxn>
                <a:cxn ang="0">
                  <a:pos x="T2" y="T3"/>
                </a:cxn>
                <a:cxn ang="0">
                  <a:pos x="T4" y="T5"/>
                </a:cxn>
                <a:cxn ang="0">
                  <a:pos x="T6" y="T7"/>
                </a:cxn>
                <a:cxn ang="0">
                  <a:pos x="T8" y="T9"/>
                </a:cxn>
              </a:cxnLst>
              <a:rect l="0" t="0" r="r" b="b"/>
              <a:pathLst>
                <a:path w="521" h="321">
                  <a:moveTo>
                    <a:pt x="521" y="0"/>
                  </a:moveTo>
                  <a:lnTo>
                    <a:pt x="0" y="0"/>
                  </a:lnTo>
                  <a:lnTo>
                    <a:pt x="191" y="321"/>
                  </a:lnTo>
                  <a:lnTo>
                    <a:pt x="330" y="321"/>
                  </a:lnTo>
                  <a:lnTo>
                    <a:pt x="521" y="0"/>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3200"/>
            </a:p>
          </p:txBody>
        </p:sp>
        <p:sp>
          <p:nvSpPr>
            <p:cNvPr id="20" name="Freeform 60"/>
            <p:cNvSpPr/>
            <p:nvPr/>
          </p:nvSpPr>
          <p:spPr bwMode="auto">
            <a:xfrm>
              <a:off x="2810" y="2819"/>
              <a:ext cx="139" cy="116"/>
            </a:xfrm>
            <a:custGeom>
              <a:avLst/>
              <a:gdLst>
                <a:gd name="T0" fmla="*/ 139 w 139"/>
                <a:gd name="T1" fmla="*/ 0 h 116"/>
                <a:gd name="T2" fmla="*/ 0 w 139"/>
                <a:gd name="T3" fmla="*/ 0 h 116"/>
                <a:gd name="T4" fmla="*/ 69 w 139"/>
                <a:gd name="T5" fmla="*/ 116 h 116"/>
                <a:gd name="T6" fmla="*/ 139 w 139"/>
                <a:gd name="T7" fmla="*/ 0 h 116"/>
              </a:gdLst>
              <a:ahLst/>
              <a:cxnLst>
                <a:cxn ang="0">
                  <a:pos x="T0" y="T1"/>
                </a:cxn>
                <a:cxn ang="0">
                  <a:pos x="T2" y="T3"/>
                </a:cxn>
                <a:cxn ang="0">
                  <a:pos x="T4" y="T5"/>
                </a:cxn>
                <a:cxn ang="0">
                  <a:pos x="T6" y="T7"/>
                </a:cxn>
              </a:cxnLst>
              <a:rect l="0" t="0" r="r" b="b"/>
              <a:pathLst>
                <a:path w="139" h="116">
                  <a:moveTo>
                    <a:pt x="139" y="0"/>
                  </a:moveTo>
                  <a:lnTo>
                    <a:pt x="0" y="0"/>
                  </a:lnTo>
                  <a:lnTo>
                    <a:pt x="69" y="116"/>
                  </a:lnTo>
                  <a:lnTo>
                    <a:pt x="139" y="0"/>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3200"/>
            </a:p>
          </p:txBody>
        </p:sp>
      </p:grpSp>
      <p:grpSp>
        <p:nvGrpSpPr>
          <p:cNvPr id="21" name="1          _4"/>
          <p:cNvGrpSpPr/>
          <p:nvPr/>
        </p:nvGrpSpPr>
        <p:grpSpPr bwMode="auto">
          <a:xfrm>
            <a:off x="927314" y="4586384"/>
            <a:ext cx="374269" cy="372293"/>
            <a:chOff x="1245" y="2094"/>
            <a:chExt cx="179" cy="178"/>
          </a:xfrm>
          <a:solidFill>
            <a:schemeClr val="accent5"/>
          </a:solidFill>
        </p:grpSpPr>
        <p:sp>
          <p:nvSpPr>
            <p:cNvPr id="22" name="Oval 61"/>
            <p:cNvSpPr>
              <a:spLocks noChangeArrowheads="1"/>
            </p:cNvSpPr>
            <p:nvPr/>
          </p:nvSpPr>
          <p:spPr bwMode="auto">
            <a:xfrm>
              <a:off x="1245" y="2094"/>
              <a:ext cx="179" cy="17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3200"/>
            </a:p>
          </p:txBody>
        </p:sp>
        <p:sp>
          <p:nvSpPr>
            <p:cNvPr id="23" name="Freeform 62"/>
            <p:cNvSpPr/>
            <p:nvPr/>
          </p:nvSpPr>
          <p:spPr bwMode="auto">
            <a:xfrm>
              <a:off x="1283" y="2149"/>
              <a:ext cx="104" cy="67"/>
            </a:xfrm>
            <a:custGeom>
              <a:avLst/>
              <a:gdLst>
                <a:gd name="T0" fmla="*/ 0 w 104"/>
                <a:gd name="T1" fmla="*/ 29 h 67"/>
                <a:gd name="T2" fmla="*/ 42 w 104"/>
                <a:gd name="T3" fmla="*/ 67 h 67"/>
                <a:gd name="T4" fmla="*/ 104 w 104"/>
                <a:gd name="T5" fmla="*/ 0 h 67"/>
              </a:gdLst>
              <a:ahLst/>
              <a:cxnLst>
                <a:cxn ang="0">
                  <a:pos x="T0" y="T1"/>
                </a:cxn>
                <a:cxn ang="0">
                  <a:pos x="T2" y="T3"/>
                </a:cxn>
                <a:cxn ang="0">
                  <a:pos x="T4" y="T5"/>
                </a:cxn>
              </a:cxnLst>
              <a:rect l="0" t="0" r="r" b="b"/>
              <a:pathLst>
                <a:path w="104" h="67">
                  <a:moveTo>
                    <a:pt x="0" y="29"/>
                  </a:moveTo>
                  <a:lnTo>
                    <a:pt x="42" y="67"/>
                  </a:lnTo>
                  <a:lnTo>
                    <a:pt x="104" y="0"/>
                  </a:lnTo>
                </a:path>
              </a:pathLst>
            </a:custGeom>
            <a:grpFill/>
            <a:ln w="33338" cap="rnd">
              <a:solidFill>
                <a:srgbClr val="FFFFFF"/>
              </a:solidFill>
              <a:prstDash val="solid"/>
              <a:miter lim="800000"/>
            </a:ln>
          </p:spPr>
          <p:txBody>
            <a:bodyPr/>
            <a:lstStyle/>
            <a:p>
              <a:endParaRPr lang="zh-CN" altLang="en-US" sz="3200"/>
            </a:p>
          </p:txBody>
        </p:sp>
      </p:grpSp>
      <p:sp>
        <p:nvSpPr>
          <p:cNvPr id="27" name="1          _6"/>
          <p:cNvSpPr>
            <a:spLocks noChangeArrowheads="1"/>
          </p:cNvSpPr>
          <p:nvPr/>
        </p:nvSpPr>
        <p:spPr bwMode="auto">
          <a:xfrm>
            <a:off x="561408" y="1881457"/>
            <a:ext cx="2371072" cy="1184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r">
              <a:buFont typeface="Arial" panose="020B0604020202020204" pitchFamily="34" charset="0"/>
              <a:buNone/>
            </a:pPr>
            <a:r>
              <a:rPr lang="zh-CN" altLang="en-US" sz="1400" b="1" dirty="0">
                <a:solidFill>
                  <a:schemeClr val="bg1">
                    <a:lumMod val="50000"/>
                  </a:schemeClr>
                </a:solidFill>
              </a:rPr>
              <a:t>Option 01</a:t>
            </a:r>
          </a:p>
          <a:p>
            <a:pPr algn="r">
              <a:lnSpc>
                <a:spcPct val="150000"/>
              </a:lnSpc>
            </a:pP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务实文化 </a:t>
            </a:r>
            <a:endParaRPr lang="en-US" altLang="zh-CN" sz="1400" b="1" dirty="0">
              <a:solidFill>
                <a:schemeClr val="tx1">
                  <a:lumMod val="75000"/>
                  <a:lumOff val="25000"/>
                </a:schemeClr>
              </a:solidFill>
              <a:latin typeface="微软雅黑" panose="020B0503020204020204" pitchFamily="34" charset="-122"/>
              <a:ea typeface="微软雅黑" panose="020B0503020204020204" pitchFamily="34" charset="-122"/>
            </a:endParaRPr>
          </a:p>
          <a:p>
            <a:pPr algn="r">
              <a:lnSpc>
                <a:spcPct val="150000"/>
              </a:lnSpc>
            </a:pP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做事文化</a:t>
            </a:r>
          </a:p>
          <a:p>
            <a:pPr algn="r">
              <a:lnSpc>
                <a:spcPct val="150000"/>
              </a:lnSpc>
            </a:pP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容错文化 </a:t>
            </a:r>
          </a:p>
        </p:txBody>
      </p:sp>
      <p:sp>
        <p:nvSpPr>
          <p:cNvPr id="28" name="1         _7"/>
          <p:cNvSpPr>
            <a:spLocks noChangeArrowheads="1"/>
          </p:cNvSpPr>
          <p:nvPr/>
        </p:nvSpPr>
        <p:spPr bwMode="auto">
          <a:xfrm>
            <a:off x="1036040" y="3216345"/>
            <a:ext cx="2371072" cy="1338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r">
              <a:lnSpc>
                <a:spcPct val="150000"/>
              </a:lnSpc>
              <a:buFont typeface="Arial" panose="020B0604020202020204" pitchFamily="34" charset="0"/>
              <a:buNone/>
            </a:pPr>
            <a:r>
              <a:rPr lang="zh-CN" altLang="en-US" sz="1400" b="1" dirty="0">
                <a:solidFill>
                  <a:schemeClr val="bg1">
                    <a:lumMod val="50000"/>
                  </a:schemeClr>
                </a:solidFill>
              </a:rPr>
              <a:t>Option 0</a:t>
            </a:r>
            <a:r>
              <a:rPr lang="en-US" altLang="zh-CN" sz="1400" b="1" dirty="0">
                <a:solidFill>
                  <a:schemeClr val="bg1">
                    <a:lumMod val="50000"/>
                  </a:schemeClr>
                </a:solidFill>
              </a:rPr>
              <a:t>2</a:t>
            </a:r>
            <a:endParaRPr lang="zh-CN" altLang="en-US" sz="1400" b="1" dirty="0">
              <a:solidFill>
                <a:schemeClr val="bg1">
                  <a:lumMod val="50000"/>
                </a:schemeClr>
              </a:solidFill>
            </a:endParaRPr>
          </a:p>
          <a:p>
            <a:pPr algn="r">
              <a:lnSpc>
                <a:spcPct val="150000"/>
              </a:lnSpc>
            </a:pP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服务意识 </a:t>
            </a:r>
            <a:endParaRPr lang="en-US" altLang="zh-CN" sz="1400" b="1" dirty="0">
              <a:solidFill>
                <a:schemeClr val="tx1">
                  <a:lumMod val="75000"/>
                  <a:lumOff val="25000"/>
                </a:schemeClr>
              </a:solidFill>
              <a:latin typeface="微软雅黑" panose="020B0503020204020204" pitchFamily="34" charset="-122"/>
              <a:ea typeface="微软雅黑" panose="020B0503020204020204" pitchFamily="34" charset="-122"/>
            </a:endParaRPr>
          </a:p>
          <a:p>
            <a:pPr algn="r">
              <a:lnSpc>
                <a:spcPct val="150000"/>
              </a:lnSpc>
            </a:pP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创新进取 </a:t>
            </a:r>
          </a:p>
          <a:p>
            <a:pPr algn="r">
              <a:lnSpc>
                <a:spcPct val="150000"/>
              </a:lnSpc>
            </a:pP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责任奉献</a:t>
            </a: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 </a:t>
            </a:r>
          </a:p>
        </p:txBody>
      </p:sp>
      <p:sp>
        <p:nvSpPr>
          <p:cNvPr id="29" name="1          _8"/>
          <p:cNvSpPr>
            <a:spLocks noChangeArrowheads="1"/>
          </p:cNvSpPr>
          <p:nvPr/>
        </p:nvSpPr>
        <p:spPr bwMode="auto">
          <a:xfrm>
            <a:off x="9177975" y="1874047"/>
            <a:ext cx="2371072" cy="1184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buFont typeface="Arial" panose="020B0604020202020204" pitchFamily="34" charset="0"/>
              <a:buNone/>
            </a:pPr>
            <a:r>
              <a:rPr lang="zh-CN" altLang="en-US" sz="1400" b="1" dirty="0">
                <a:solidFill>
                  <a:schemeClr val="bg1">
                    <a:lumMod val="50000"/>
                  </a:schemeClr>
                </a:solidFill>
              </a:rPr>
              <a:t>Option 0</a:t>
            </a:r>
            <a:r>
              <a:rPr lang="en-US" altLang="zh-CN" sz="1400" b="1" dirty="0">
                <a:solidFill>
                  <a:schemeClr val="bg1">
                    <a:lumMod val="50000"/>
                  </a:schemeClr>
                </a:solidFill>
              </a:rPr>
              <a:t>3</a:t>
            </a:r>
            <a:endParaRPr lang="zh-CN" altLang="en-US" sz="1400" b="1" dirty="0">
              <a:solidFill>
                <a:schemeClr val="bg1">
                  <a:lumMod val="50000"/>
                </a:schemeClr>
              </a:solidFill>
            </a:endParaRPr>
          </a:p>
          <a:p>
            <a:pPr>
              <a:lnSpc>
                <a:spcPct val="150000"/>
              </a:lnSpc>
            </a:pP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形式主义</a:t>
            </a:r>
            <a:endParaRPr lang="en-US" altLang="zh-CN" sz="1400" b="1"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pP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人为壁垒</a:t>
            </a:r>
          </a:p>
          <a:p>
            <a:pPr>
              <a:lnSpc>
                <a:spcPct val="150000"/>
              </a:lnSpc>
            </a:pP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苛责文化</a:t>
            </a:r>
          </a:p>
        </p:txBody>
      </p:sp>
      <p:sp>
        <p:nvSpPr>
          <p:cNvPr id="30" name="1         _9"/>
          <p:cNvSpPr>
            <a:spLocks noChangeArrowheads="1"/>
          </p:cNvSpPr>
          <p:nvPr/>
        </p:nvSpPr>
        <p:spPr bwMode="auto">
          <a:xfrm>
            <a:off x="8703342" y="3208935"/>
            <a:ext cx="2371072" cy="1184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buFont typeface="Arial" panose="020B0604020202020204" pitchFamily="34" charset="0"/>
              <a:buNone/>
            </a:pPr>
            <a:r>
              <a:rPr lang="zh-CN" altLang="en-US" sz="1400" b="1" dirty="0">
                <a:solidFill>
                  <a:schemeClr val="bg1">
                    <a:lumMod val="50000"/>
                  </a:schemeClr>
                </a:solidFill>
              </a:rPr>
              <a:t>Option 0</a:t>
            </a:r>
            <a:r>
              <a:rPr lang="en-US" altLang="zh-CN" sz="1400" b="1" dirty="0">
                <a:solidFill>
                  <a:schemeClr val="bg1">
                    <a:lumMod val="50000"/>
                  </a:schemeClr>
                </a:solidFill>
              </a:rPr>
              <a:t>4</a:t>
            </a:r>
            <a:endParaRPr lang="zh-CN" altLang="en-US" sz="1400" b="1" dirty="0">
              <a:solidFill>
                <a:schemeClr val="bg1">
                  <a:lumMod val="50000"/>
                </a:schemeClr>
              </a:solidFill>
            </a:endParaRPr>
          </a:p>
          <a:p>
            <a:pPr>
              <a:lnSpc>
                <a:spcPct val="150000"/>
              </a:lnSpc>
            </a:pP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官僚主义</a:t>
            </a:r>
            <a:endParaRPr lang="en-US" altLang="zh-CN" sz="1400" b="1"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pP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固步自封</a:t>
            </a:r>
          </a:p>
          <a:p>
            <a:pPr>
              <a:lnSpc>
                <a:spcPct val="150000"/>
              </a:lnSpc>
            </a:pP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雇佣思维</a:t>
            </a:r>
          </a:p>
        </p:txBody>
      </p:sp>
      <p:sp>
        <p:nvSpPr>
          <p:cNvPr id="31" name="1        _10"/>
          <p:cNvSpPr>
            <a:spLocks noChangeShapeType="1"/>
          </p:cNvSpPr>
          <p:nvPr/>
        </p:nvSpPr>
        <p:spPr bwMode="auto">
          <a:xfrm>
            <a:off x="3108115" y="2110003"/>
            <a:ext cx="2086710" cy="0"/>
          </a:xfrm>
          <a:prstGeom prst="line">
            <a:avLst/>
          </a:prstGeom>
          <a:noFill/>
          <a:ln w="6350">
            <a:solidFill>
              <a:schemeClr val="bg1">
                <a:lumMod val="50000"/>
              </a:schemeClr>
            </a:solidFill>
            <a:rou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3200"/>
          </a:p>
        </p:txBody>
      </p:sp>
      <p:sp>
        <p:nvSpPr>
          <p:cNvPr id="32" name="1          _11"/>
          <p:cNvSpPr>
            <a:spLocks noChangeShapeType="1"/>
          </p:cNvSpPr>
          <p:nvPr/>
        </p:nvSpPr>
        <p:spPr bwMode="auto">
          <a:xfrm>
            <a:off x="6892630" y="2110003"/>
            <a:ext cx="2086710" cy="0"/>
          </a:xfrm>
          <a:prstGeom prst="line">
            <a:avLst/>
          </a:prstGeom>
          <a:noFill/>
          <a:ln w="6350">
            <a:solidFill>
              <a:schemeClr val="bg1">
                <a:lumMod val="50000"/>
              </a:schemeClr>
            </a:solidFill>
            <a:round/>
            <a:head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3200"/>
          </a:p>
        </p:txBody>
      </p:sp>
      <p:sp>
        <p:nvSpPr>
          <p:cNvPr id="33" name="1         _12"/>
          <p:cNvSpPr>
            <a:spLocks noChangeShapeType="1"/>
          </p:cNvSpPr>
          <p:nvPr/>
        </p:nvSpPr>
        <p:spPr bwMode="auto">
          <a:xfrm>
            <a:off x="6328088" y="3453255"/>
            <a:ext cx="2216346" cy="0"/>
          </a:xfrm>
          <a:prstGeom prst="line">
            <a:avLst/>
          </a:prstGeom>
          <a:noFill/>
          <a:ln w="6350">
            <a:solidFill>
              <a:schemeClr val="bg1">
                <a:lumMod val="50000"/>
              </a:schemeClr>
            </a:solidFill>
            <a:round/>
            <a:head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3200"/>
          </a:p>
        </p:txBody>
      </p:sp>
      <p:sp>
        <p:nvSpPr>
          <p:cNvPr id="34" name="1         _13"/>
          <p:cNvSpPr>
            <a:spLocks noChangeShapeType="1"/>
          </p:cNvSpPr>
          <p:nvPr/>
        </p:nvSpPr>
        <p:spPr bwMode="auto">
          <a:xfrm>
            <a:off x="3566020" y="3453255"/>
            <a:ext cx="2216346" cy="0"/>
          </a:xfrm>
          <a:prstGeom prst="line">
            <a:avLst/>
          </a:prstGeom>
          <a:noFill/>
          <a:ln w="6350">
            <a:solidFill>
              <a:schemeClr val="bg1">
                <a:lumMod val="50000"/>
              </a:schemeClr>
            </a:solidFill>
            <a:rou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3200"/>
          </a:p>
        </p:txBody>
      </p:sp>
      <p:sp>
        <p:nvSpPr>
          <p:cNvPr id="40" name="1         _1"/>
          <p:cNvSpPr>
            <a:spLocks noGrp="1"/>
          </p:cNvSpPr>
          <p:nvPr>
            <p:ph type="body" sz="quarter" idx="13"/>
          </p:nvPr>
        </p:nvSpPr>
        <p:spPr>
          <a:xfrm>
            <a:off x="622300" y="330200"/>
            <a:ext cx="7886700" cy="431800"/>
          </a:xfrm>
        </p:spPr>
        <p:txBody>
          <a:bodyPr>
            <a:normAutofit fontScale="92500" lnSpcReduction="10000"/>
          </a:bodyPr>
          <a:lstStyle/>
          <a:p>
            <a:r>
              <a:rPr lang="zh-CN" altLang="en-US" dirty="0"/>
              <a:t>企业共同行动纲领</a:t>
            </a:r>
          </a:p>
        </p:txBody>
      </p:sp>
      <p:sp>
        <p:nvSpPr>
          <p:cNvPr id="41" name="1          _2"/>
          <p:cNvSpPr>
            <a:spLocks noGrp="1"/>
          </p:cNvSpPr>
          <p:nvPr>
            <p:ph type="body" sz="quarter" idx="14"/>
          </p:nvPr>
        </p:nvSpPr>
        <p:spPr>
          <a:xfrm>
            <a:off x="622300" y="685800"/>
            <a:ext cx="7886700" cy="304800"/>
          </a:xfrm>
        </p:spPr>
        <p:txBody>
          <a:bodyPr>
            <a:normAutofit lnSpcReduction="10000"/>
          </a:bodyPr>
          <a:lstStyle/>
          <a:p>
            <a:r>
              <a:rPr lang="en-US" altLang="zh-CN" dirty="0"/>
              <a:t>Click here to edit the content you want to recommend that you use the</a:t>
            </a:r>
            <a:endParaRPr lang="zh-CN" altLang="en-US" dirty="0"/>
          </a:p>
        </p:txBody>
      </p:sp>
      <p:grpSp>
        <p:nvGrpSpPr>
          <p:cNvPr id="44" name="组合 43"/>
          <p:cNvGrpSpPr/>
          <p:nvPr/>
        </p:nvGrpSpPr>
        <p:grpSpPr>
          <a:xfrm>
            <a:off x="1110987" y="5061162"/>
            <a:ext cx="2342001" cy="963513"/>
            <a:chOff x="1110987" y="5061162"/>
            <a:chExt cx="2342001" cy="963513"/>
          </a:xfrm>
          <a:effectLst>
            <a:outerShdw blurRad="50800" dist="38100" dir="2700000" algn="tl" rotWithShape="0">
              <a:prstClr val="black">
                <a:alpha val="40000"/>
              </a:prstClr>
            </a:outerShdw>
          </a:effectLst>
        </p:grpSpPr>
        <p:sp>
          <p:nvSpPr>
            <p:cNvPr id="42" name="矩形 41"/>
            <p:cNvSpPr/>
            <p:nvPr/>
          </p:nvSpPr>
          <p:spPr>
            <a:xfrm>
              <a:off x="1110987" y="5061162"/>
              <a:ext cx="2005166" cy="9635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1       _14"/>
            <p:cNvSpPr>
              <a:spLocks noChangeArrowheads="1"/>
            </p:cNvSpPr>
            <p:nvPr/>
          </p:nvSpPr>
          <p:spPr bwMode="auto">
            <a:xfrm>
              <a:off x="1447825" y="5103366"/>
              <a:ext cx="2005163" cy="886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buFont typeface="Arial" panose="020B0604020202020204" pitchFamily="34" charset="0"/>
                <a:buNone/>
              </a:pPr>
              <a:r>
                <a:rPr lang="zh-CN" altLang="en-US" sz="4800" dirty="0">
                  <a:solidFill>
                    <a:schemeClr val="bg1"/>
                  </a:solidFill>
                  <a:latin typeface="微软雅黑" panose="020B0503020204020204" pitchFamily="34" charset="-122"/>
                  <a:ea typeface="微软雅黑" panose="020B0503020204020204" pitchFamily="34" charset="-122"/>
                </a:rPr>
                <a:t>提倡</a:t>
              </a:r>
            </a:p>
          </p:txBody>
        </p:sp>
        <p:sp>
          <p:nvSpPr>
            <p:cNvPr id="43" name="矩形 42"/>
            <p:cNvSpPr/>
            <p:nvPr/>
          </p:nvSpPr>
          <p:spPr>
            <a:xfrm>
              <a:off x="1167947" y="5103366"/>
              <a:ext cx="1883895" cy="844608"/>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5" name="组合 44"/>
          <p:cNvGrpSpPr/>
          <p:nvPr/>
        </p:nvGrpSpPr>
        <p:grpSpPr>
          <a:xfrm>
            <a:off x="7660211" y="5061161"/>
            <a:ext cx="2342001" cy="963513"/>
            <a:chOff x="1110987" y="5061162"/>
            <a:chExt cx="2342001" cy="963513"/>
          </a:xfrm>
          <a:effectLst>
            <a:outerShdw blurRad="50800" dist="38100" dir="2700000" algn="tl" rotWithShape="0">
              <a:prstClr val="black">
                <a:alpha val="40000"/>
              </a:prstClr>
            </a:outerShdw>
          </a:effectLst>
        </p:grpSpPr>
        <p:sp>
          <p:nvSpPr>
            <p:cNvPr id="46" name="矩形 45"/>
            <p:cNvSpPr/>
            <p:nvPr/>
          </p:nvSpPr>
          <p:spPr>
            <a:xfrm>
              <a:off x="1110987" y="5061162"/>
              <a:ext cx="2005166" cy="963513"/>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1          _14"/>
            <p:cNvSpPr>
              <a:spLocks noChangeArrowheads="1"/>
            </p:cNvSpPr>
            <p:nvPr/>
          </p:nvSpPr>
          <p:spPr bwMode="auto">
            <a:xfrm>
              <a:off x="1447825" y="5103366"/>
              <a:ext cx="2005163" cy="81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buFont typeface="Arial" panose="020B0604020202020204" pitchFamily="34" charset="0"/>
                <a:buNone/>
              </a:pPr>
              <a:r>
                <a:rPr lang="zh-CN" altLang="en-US" sz="4800" dirty="0">
                  <a:solidFill>
                    <a:schemeClr val="bg1"/>
                  </a:solidFill>
                  <a:latin typeface="微软雅黑" panose="020B0503020204020204" pitchFamily="34" charset="-122"/>
                  <a:ea typeface="微软雅黑" panose="020B0503020204020204" pitchFamily="34" charset="-122"/>
                </a:rPr>
                <a:t>反对</a:t>
              </a:r>
            </a:p>
          </p:txBody>
        </p:sp>
        <p:sp>
          <p:nvSpPr>
            <p:cNvPr id="48" name="矩形 47"/>
            <p:cNvSpPr/>
            <p:nvPr/>
          </p:nvSpPr>
          <p:spPr>
            <a:xfrm>
              <a:off x="1167947" y="5103366"/>
              <a:ext cx="1883895" cy="844608"/>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1" name="组合 50"/>
          <p:cNvGrpSpPr/>
          <p:nvPr/>
        </p:nvGrpSpPr>
        <p:grpSpPr>
          <a:xfrm>
            <a:off x="7469716" y="4586384"/>
            <a:ext cx="374270" cy="372293"/>
            <a:chOff x="7469716" y="4586384"/>
            <a:chExt cx="374270" cy="372293"/>
          </a:xfrm>
        </p:grpSpPr>
        <p:sp>
          <p:nvSpPr>
            <p:cNvPr id="25" name="Oval 63"/>
            <p:cNvSpPr>
              <a:spLocks noChangeArrowheads="1"/>
            </p:cNvSpPr>
            <p:nvPr/>
          </p:nvSpPr>
          <p:spPr bwMode="auto">
            <a:xfrm>
              <a:off x="7469716" y="4586384"/>
              <a:ext cx="374270" cy="372293"/>
            </a:xfrm>
            <a:prstGeom prst="ellipse">
              <a:avLst/>
            </a:prstGeom>
            <a:solidFill>
              <a:schemeClr val="accent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3200"/>
            </a:p>
          </p:txBody>
        </p:sp>
        <p:sp>
          <p:nvSpPr>
            <p:cNvPr id="50" name="文本框 49"/>
            <p:cNvSpPr txBox="1"/>
            <p:nvPr/>
          </p:nvSpPr>
          <p:spPr>
            <a:xfrm>
              <a:off x="7497416" y="4586727"/>
              <a:ext cx="346570" cy="369332"/>
            </a:xfrm>
            <a:prstGeom prst="rect">
              <a:avLst/>
            </a:prstGeom>
            <a:noFill/>
          </p:spPr>
          <p:txBody>
            <a:bodyPr wrap="none" rtlCol="0">
              <a:spAutoFit/>
            </a:bodyPr>
            <a:lstStyle/>
            <a:p>
              <a:r>
                <a:rPr lang="en-US" altLang="zh-CN" b="1" dirty="0">
                  <a:solidFill>
                    <a:schemeClr val="bg1"/>
                  </a:solidFill>
                  <a:latin typeface="微软雅黑" panose="020B0503020204020204" pitchFamily="34" charset="-122"/>
                  <a:ea typeface="微软雅黑" panose="020B0503020204020204" pitchFamily="34" charset="-122"/>
                </a:rPr>
                <a:t>X</a:t>
              </a:r>
              <a:endParaRPr lang="zh-CN" altLang="en-US" b="1"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0">
                                            <p:txEl>
                                              <p:pRg st="0" end="0"/>
                                            </p:txEl>
                                          </p:spTgt>
                                        </p:tgtEl>
                                        <p:attrNameLst>
                                          <p:attrName>style.visibility</p:attrName>
                                        </p:attrNameLst>
                                      </p:cBhvr>
                                      <p:to>
                                        <p:strVal val="visible"/>
                                      </p:to>
                                    </p:set>
                                    <p:animEffect transition="in" filter="fade">
                                      <p:cBhvr>
                                        <p:cTn id="7" dur="1000"/>
                                        <p:tgtEl>
                                          <p:spTgt spid="40">
                                            <p:txEl>
                                              <p:pRg st="0" end="0"/>
                                            </p:txEl>
                                          </p:spTgt>
                                        </p:tgtEl>
                                      </p:cBhvr>
                                    </p:animEffect>
                                    <p:anim calcmode="lin" valueType="num">
                                      <p:cBhvr>
                                        <p:cTn id="8" dur="100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41">
                                            <p:txEl>
                                              <p:pRg st="0" end="0"/>
                                            </p:txEl>
                                          </p:spTgt>
                                        </p:tgtEl>
                                        <p:attrNameLst>
                                          <p:attrName>style.visibility</p:attrName>
                                        </p:attrNameLst>
                                      </p:cBhvr>
                                      <p:to>
                                        <p:strVal val="visible"/>
                                      </p:to>
                                    </p:set>
                                    <p:anim calcmode="lin" valueType="num">
                                      <p:cBhvr>
                                        <p:cTn id="13" dur="500" fill="hold"/>
                                        <p:tgtEl>
                                          <p:spTgt spid="41">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41">
                                            <p:txEl>
                                              <p:pRg st="0" end="0"/>
                                            </p:txEl>
                                          </p:spTgt>
                                        </p:tgtEl>
                                        <p:attrNameLst>
                                          <p:attrName>ppt_y</p:attrName>
                                        </p:attrNameLst>
                                      </p:cBhvr>
                                      <p:tavLst>
                                        <p:tav tm="0">
                                          <p:val>
                                            <p:strVal val="#ppt_y"/>
                                          </p:val>
                                        </p:tav>
                                        <p:tav tm="100000">
                                          <p:val>
                                            <p:strVal val="#ppt_y"/>
                                          </p:val>
                                        </p:tav>
                                      </p:tavLst>
                                    </p:anim>
                                    <p:anim calcmode="lin" valueType="num">
                                      <p:cBhvr>
                                        <p:cTn id="15" dur="500" fill="hold"/>
                                        <p:tgtEl>
                                          <p:spTgt spid="41">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41">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41">
                                            <p:txEl>
                                              <p:pRg st="0" end="0"/>
                                            </p:txEl>
                                          </p:spTgt>
                                        </p:tgtEl>
                                      </p:cBhvr>
                                    </p:animEffect>
                                  </p:childTnLst>
                                </p:cTn>
                              </p:par>
                            </p:childTnLst>
                          </p:cTn>
                        </p:par>
                        <p:par>
                          <p:cTn id="18" fill="hold">
                            <p:stCondLst>
                              <p:cond delay="4900"/>
                            </p:stCondLst>
                            <p:childTnLst>
                              <p:par>
                                <p:cTn id="19" presetID="22" presetClass="entr" presetSubtype="4"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500"/>
                                        <p:tgtEl>
                                          <p:spTgt spid="5"/>
                                        </p:tgtEl>
                                      </p:cBhvr>
                                    </p:animEffect>
                                  </p:childTnLst>
                                </p:cTn>
                              </p:par>
                            </p:childTnLst>
                          </p:cTn>
                        </p:par>
                        <p:par>
                          <p:cTn id="22" fill="hold">
                            <p:stCondLst>
                              <p:cond delay="5400"/>
                            </p:stCondLst>
                            <p:childTnLst>
                              <p:par>
                                <p:cTn id="23" presetID="22" presetClass="entr" presetSubtype="2"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wipe(right)">
                                      <p:cBhvr>
                                        <p:cTn id="25" dur="500"/>
                                        <p:tgtEl>
                                          <p:spTgt spid="31"/>
                                        </p:tgtEl>
                                      </p:cBhvr>
                                    </p:animEffect>
                                  </p:childTnLst>
                                </p:cTn>
                              </p:par>
                            </p:childTnLst>
                          </p:cTn>
                        </p:par>
                        <p:par>
                          <p:cTn id="26" fill="hold">
                            <p:stCondLst>
                              <p:cond delay="5900"/>
                            </p:stCondLst>
                            <p:childTnLst>
                              <p:par>
                                <p:cTn id="27" presetID="42" presetClass="entr" presetSubtype="0" fill="hold" grpId="0"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6900"/>
                            </p:stCondLst>
                            <p:childTnLst>
                              <p:par>
                                <p:cTn id="33" presetID="22" presetClass="entr" presetSubtype="2"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wipe(right)">
                                      <p:cBhvr>
                                        <p:cTn id="35" dur="500"/>
                                        <p:tgtEl>
                                          <p:spTgt spid="34"/>
                                        </p:tgtEl>
                                      </p:cBhvr>
                                    </p:animEffect>
                                  </p:childTnLst>
                                </p:cTn>
                              </p:par>
                            </p:childTnLst>
                          </p:cTn>
                        </p:par>
                        <p:par>
                          <p:cTn id="36" fill="hold">
                            <p:stCondLst>
                              <p:cond delay="7400"/>
                            </p:stCondLst>
                            <p:childTnLst>
                              <p:par>
                                <p:cTn id="37" presetID="42" presetClass="entr" presetSubtype="0"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8400"/>
                            </p:stCondLst>
                            <p:childTnLst>
                              <p:par>
                                <p:cTn id="43" presetID="22" presetClass="entr" presetSubtype="8"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left)">
                                      <p:cBhvr>
                                        <p:cTn id="45" dur="500"/>
                                        <p:tgtEl>
                                          <p:spTgt spid="32"/>
                                        </p:tgtEl>
                                      </p:cBhvr>
                                    </p:animEffect>
                                  </p:childTnLst>
                                </p:cTn>
                              </p:par>
                            </p:childTnLst>
                          </p:cTn>
                        </p:par>
                        <p:par>
                          <p:cTn id="46" fill="hold">
                            <p:stCondLst>
                              <p:cond delay="8900"/>
                            </p:stCondLst>
                            <p:childTnLst>
                              <p:par>
                                <p:cTn id="47" presetID="42" presetClass="entr" presetSubtype="0" fill="hold" grpId="0" nodeType="after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fade">
                                      <p:cBhvr>
                                        <p:cTn id="49" dur="1000"/>
                                        <p:tgtEl>
                                          <p:spTgt spid="29"/>
                                        </p:tgtEl>
                                      </p:cBhvr>
                                    </p:animEffect>
                                    <p:anim calcmode="lin" valueType="num">
                                      <p:cBhvr>
                                        <p:cTn id="50" dur="1000" fill="hold"/>
                                        <p:tgtEl>
                                          <p:spTgt spid="29"/>
                                        </p:tgtEl>
                                        <p:attrNameLst>
                                          <p:attrName>ppt_x</p:attrName>
                                        </p:attrNameLst>
                                      </p:cBhvr>
                                      <p:tavLst>
                                        <p:tav tm="0">
                                          <p:val>
                                            <p:strVal val="#ppt_x"/>
                                          </p:val>
                                        </p:tav>
                                        <p:tav tm="100000">
                                          <p:val>
                                            <p:strVal val="#ppt_x"/>
                                          </p:val>
                                        </p:tav>
                                      </p:tavLst>
                                    </p:anim>
                                    <p:anim calcmode="lin" valueType="num">
                                      <p:cBhvr>
                                        <p:cTn id="51" dur="1000" fill="hold"/>
                                        <p:tgtEl>
                                          <p:spTgt spid="29"/>
                                        </p:tgtEl>
                                        <p:attrNameLst>
                                          <p:attrName>ppt_y</p:attrName>
                                        </p:attrNameLst>
                                      </p:cBhvr>
                                      <p:tavLst>
                                        <p:tav tm="0">
                                          <p:val>
                                            <p:strVal val="#ppt_y+.1"/>
                                          </p:val>
                                        </p:tav>
                                        <p:tav tm="100000">
                                          <p:val>
                                            <p:strVal val="#ppt_y"/>
                                          </p:val>
                                        </p:tav>
                                      </p:tavLst>
                                    </p:anim>
                                  </p:childTnLst>
                                </p:cTn>
                              </p:par>
                            </p:childTnLst>
                          </p:cTn>
                        </p:par>
                        <p:par>
                          <p:cTn id="52" fill="hold">
                            <p:stCondLst>
                              <p:cond delay="9900"/>
                            </p:stCondLst>
                            <p:childTnLst>
                              <p:par>
                                <p:cTn id="53" presetID="22" presetClass="entr" presetSubtype="8" fill="hold" grpId="0"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10400"/>
                            </p:stCondLst>
                            <p:childTnLst>
                              <p:par>
                                <p:cTn id="57" presetID="42" presetClass="entr" presetSubtype="0" fill="hold" grpId="0"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1000"/>
                                        <p:tgtEl>
                                          <p:spTgt spid="30"/>
                                        </p:tgtEl>
                                      </p:cBhvr>
                                    </p:animEffect>
                                    <p:anim calcmode="lin" valueType="num">
                                      <p:cBhvr>
                                        <p:cTn id="60" dur="1000" fill="hold"/>
                                        <p:tgtEl>
                                          <p:spTgt spid="30"/>
                                        </p:tgtEl>
                                        <p:attrNameLst>
                                          <p:attrName>ppt_x</p:attrName>
                                        </p:attrNameLst>
                                      </p:cBhvr>
                                      <p:tavLst>
                                        <p:tav tm="0">
                                          <p:val>
                                            <p:strVal val="#ppt_x"/>
                                          </p:val>
                                        </p:tav>
                                        <p:tav tm="100000">
                                          <p:val>
                                            <p:strVal val="#ppt_x"/>
                                          </p:val>
                                        </p:tav>
                                      </p:tavLst>
                                    </p:anim>
                                    <p:anim calcmode="lin" valueType="num">
                                      <p:cBhvr>
                                        <p:cTn id="61" dur="1000" fill="hold"/>
                                        <p:tgtEl>
                                          <p:spTgt spid="30"/>
                                        </p:tgtEl>
                                        <p:attrNameLst>
                                          <p:attrName>ppt_y</p:attrName>
                                        </p:attrNameLst>
                                      </p:cBhvr>
                                      <p:tavLst>
                                        <p:tav tm="0">
                                          <p:val>
                                            <p:strVal val="#ppt_y+.1"/>
                                          </p:val>
                                        </p:tav>
                                        <p:tav tm="100000">
                                          <p:val>
                                            <p:strVal val="#ppt_y"/>
                                          </p:val>
                                        </p:tav>
                                      </p:tavLst>
                                    </p:anim>
                                  </p:childTnLst>
                                </p:cTn>
                              </p:par>
                            </p:childTnLst>
                          </p:cTn>
                        </p:par>
                        <p:par>
                          <p:cTn id="62" fill="hold">
                            <p:stCondLst>
                              <p:cond delay="11400"/>
                            </p:stCondLst>
                            <p:childTnLst>
                              <p:par>
                                <p:cTn id="63" presetID="49" presetClass="entr" presetSubtype="0" decel="100000" fill="hold"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childTnLst>
                          </p:cTn>
                        </p:par>
                        <p:par>
                          <p:cTn id="69" fill="hold">
                            <p:stCondLst>
                              <p:cond delay="11900"/>
                            </p:stCondLst>
                            <p:childTnLst>
                              <p:par>
                                <p:cTn id="70" presetID="21" presetClass="entr" presetSubtype="1" fill="hold"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heel(1)">
                                      <p:cBhvr>
                                        <p:cTn id="72" dur="2000"/>
                                        <p:tgtEl>
                                          <p:spTgt spid="44"/>
                                        </p:tgtEl>
                                      </p:cBhvr>
                                    </p:animEffect>
                                  </p:childTnLst>
                                </p:cTn>
                              </p:par>
                            </p:childTnLst>
                          </p:cTn>
                        </p:par>
                        <p:par>
                          <p:cTn id="73" fill="hold">
                            <p:stCondLst>
                              <p:cond delay="13900"/>
                            </p:stCondLst>
                            <p:childTnLst>
                              <p:par>
                                <p:cTn id="74" presetID="49" presetClass="entr" presetSubtype="0" decel="100000"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 calcmode="lin" valueType="num">
                                      <p:cBhvr>
                                        <p:cTn id="78" dur="500" fill="hold"/>
                                        <p:tgtEl>
                                          <p:spTgt spid="51"/>
                                        </p:tgtEl>
                                        <p:attrNameLst>
                                          <p:attrName>style.rotation</p:attrName>
                                        </p:attrNameLst>
                                      </p:cBhvr>
                                      <p:tavLst>
                                        <p:tav tm="0">
                                          <p:val>
                                            <p:fltVal val="360"/>
                                          </p:val>
                                        </p:tav>
                                        <p:tav tm="100000">
                                          <p:val>
                                            <p:fltVal val="0"/>
                                          </p:val>
                                        </p:tav>
                                      </p:tavLst>
                                    </p:anim>
                                    <p:animEffect transition="in" filter="fade">
                                      <p:cBhvr>
                                        <p:cTn id="79" dur="500"/>
                                        <p:tgtEl>
                                          <p:spTgt spid="51"/>
                                        </p:tgtEl>
                                      </p:cBhvr>
                                    </p:animEffect>
                                  </p:childTnLst>
                                </p:cTn>
                              </p:par>
                            </p:childTnLst>
                          </p:cTn>
                        </p:par>
                        <p:par>
                          <p:cTn id="80" fill="hold">
                            <p:stCondLst>
                              <p:cond delay="14400"/>
                            </p:stCondLst>
                            <p:childTnLst>
                              <p:par>
                                <p:cTn id="81" presetID="21" presetClass="entr" presetSubtype="1" fill="hold"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heel(1)">
                                      <p:cBhvr>
                                        <p:cTn id="83" dur="20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1" grpId="0" animBg="1"/>
      <p:bldP spid="32" grpId="0" animBg="1"/>
      <p:bldP spid="33" grpId="0" animBg="1"/>
      <p:bldP spid="34" grpId="0" animBg="1"/>
      <p:bldP spid="40" grpId="0" build="p"/>
      <p:bldP spid="41"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_6"/>
          <p:cNvSpPr/>
          <p:nvPr/>
        </p:nvSpPr>
        <p:spPr>
          <a:xfrm>
            <a:off x="3594877" y="1831276"/>
            <a:ext cx="2264823" cy="3106484"/>
          </a:xfrm>
          <a:prstGeom prst="rect">
            <a:avLst/>
          </a:prstGeom>
          <a:ln>
            <a:solidFill>
              <a:schemeClr val="tx1">
                <a:lumMod val="65000"/>
                <a:lumOff val="35000"/>
              </a:schemeClr>
            </a:solidFill>
          </a:ln>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a:lstStyle/>
          <a:p>
            <a:endParaRPr lang="zh-CN" altLang="en-US" sz="2800">
              <a:ea typeface="华文细黑" panose="02010600040101010101" pitchFamily="2" charset="-122"/>
            </a:endParaRPr>
          </a:p>
        </p:txBody>
      </p:sp>
      <p:sp>
        <p:nvSpPr>
          <p:cNvPr id="12" name="1         _9"/>
          <p:cNvSpPr/>
          <p:nvPr/>
        </p:nvSpPr>
        <p:spPr>
          <a:xfrm>
            <a:off x="6026951" y="1831276"/>
            <a:ext cx="2264823" cy="3106484"/>
          </a:xfrm>
          <a:prstGeom prst="rect">
            <a:avLst/>
          </a:prstGeom>
          <a:ln>
            <a:solidFill>
              <a:schemeClr val="tx1">
                <a:lumMod val="65000"/>
                <a:lumOff val="35000"/>
              </a:schemeClr>
            </a:solidFill>
          </a:ln>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a:lstStyle/>
          <a:p>
            <a:endParaRPr lang="zh-CN" altLang="en-US" sz="2800">
              <a:ea typeface="华文细黑" panose="02010600040101010101" pitchFamily="2" charset="-122"/>
            </a:endParaRPr>
          </a:p>
        </p:txBody>
      </p:sp>
      <p:sp>
        <p:nvSpPr>
          <p:cNvPr id="15" name="1          _12"/>
          <p:cNvSpPr/>
          <p:nvPr/>
        </p:nvSpPr>
        <p:spPr>
          <a:xfrm>
            <a:off x="8459024" y="1831096"/>
            <a:ext cx="2264823" cy="3106664"/>
          </a:xfrm>
          <a:prstGeom prst="rect">
            <a:avLst/>
          </a:prstGeom>
          <a:ln>
            <a:solidFill>
              <a:schemeClr val="tx1">
                <a:lumMod val="65000"/>
                <a:lumOff val="35000"/>
              </a:schemeClr>
            </a:solidFill>
          </a:ln>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a:lstStyle/>
          <a:p>
            <a:endParaRPr lang="zh-CN" altLang="en-US" sz="2800">
              <a:ea typeface="华文细黑" panose="02010600040101010101" pitchFamily="2" charset="-122"/>
            </a:endParaRPr>
          </a:p>
        </p:txBody>
      </p:sp>
      <p:sp>
        <p:nvSpPr>
          <p:cNvPr id="33" name="矩形 32"/>
          <p:cNvSpPr/>
          <p:nvPr/>
        </p:nvSpPr>
        <p:spPr>
          <a:xfrm>
            <a:off x="8557959" y="1953944"/>
            <a:ext cx="2038340" cy="1780155"/>
          </a:xfrm>
          <a:prstGeom prst="rect">
            <a:avLst/>
          </a:prstGeom>
          <a:blipFill>
            <a:blip r:embed="rId3"/>
            <a:srcRect/>
            <a:stretch>
              <a:fillRect t="-9518" b="-22861"/>
            </a:stretch>
          </a:bli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微软雅黑" panose="020B0503020204020204" pitchFamily="34" charset="-122"/>
              <a:ea typeface="微软雅黑" panose="020B0503020204020204" pitchFamily="34" charset="-122"/>
            </a:endParaRPr>
          </a:p>
        </p:txBody>
      </p:sp>
      <p:sp>
        <p:nvSpPr>
          <p:cNvPr id="32" name="矩形 31"/>
          <p:cNvSpPr/>
          <p:nvPr/>
        </p:nvSpPr>
        <p:spPr>
          <a:xfrm>
            <a:off x="6113896" y="1933022"/>
            <a:ext cx="2038340" cy="1792510"/>
          </a:xfrm>
          <a:prstGeom prst="rect">
            <a:avLst/>
          </a:prstGeom>
          <a:blipFill>
            <a:blip r:embed="rId4"/>
            <a:stretch>
              <a:fillRect/>
            </a:stretch>
          </a:bli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微软雅黑" panose="020B0503020204020204" pitchFamily="34" charset="-122"/>
              <a:ea typeface="微软雅黑" panose="020B0503020204020204" pitchFamily="34" charset="-122"/>
            </a:endParaRPr>
          </a:p>
        </p:txBody>
      </p:sp>
      <p:sp>
        <p:nvSpPr>
          <p:cNvPr id="31" name="矩形 30"/>
          <p:cNvSpPr/>
          <p:nvPr/>
        </p:nvSpPr>
        <p:spPr>
          <a:xfrm>
            <a:off x="3708117" y="1950030"/>
            <a:ext cx="2038340" cy="1780155"/>
          </a:xfrm>
          <a:prstGeom prst="rect">
            <a:avLst/>
          </a:prstGeom>
          <a:blipFill>
            <a:blip r:embed="rId3"/>
            <a:srcRect/>
            <a:stretch>
              <a:fillRect t="-9518" b="-22861"/>
            </a:stretch>
          </a:bli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微软雅黑" panose="020B0503020204020204" pitchFamily="34" charset="-122"/>
              <a:ea typeface="微软雅黑" panose="020B0503020204020204" pitchFamily="34" charset="-122"/>
            </a:endParaRPr>
          </a:p>
        </p:txBody>
      </p:sp>
      <p:sp>
        <p:nvSpPr>
          <p:cNvPr id="5" name="1        _3"/>
          <p:cNvSpPr/>
          <p:nvPr/>
        </p:nvSpPr>
        <p:spPr>
          <a:xfrm>
            <a:off x="1075858" y="1831276"/>
            <a:ext cx="2264823" cy="3106484"/>
          </a:xfrm>
          <a:prstGeom prst="rect">
            <a:avLst/>
          </a:prstGeom>
          <a:ln>
            <a:solidFill>
              <a:schemeClr val="tx1">
                <a:lumMod val="65000"/>
                <a:lumOff val="35000"/>
              </a:schemeClr>
            </a:solidFill>
          </a:ln>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a:lstStyle/>
          <a:p>
            <a:endParaRPr lang="zh-CN" altLang="en-US" sz="2800">
              <a:ea typeface="华文细黑" panose="02010600040101010101" pitchFamily="2" charset="-122"/>
            </a:endParaRPr>
          </a:p>
        </p:txBody>
      </p:sp>
      <p:sp>
        <p:nvSpPr>
          <p:cNvPr id="30" name="矩形 29"/>
          <p:cNvSpPr/>
          <p:nvPr/>
        </p:nvSpPr>
        <p:spPr>
          <a:xfrm>
            <a:off x="1189100" y="1937675"/>
            <a:ext cx="2038340" cy="1792510"/>
          </a:xfrm>
          <a:prstGeom prst="rect">
            <a:avLst/>
          </a:prstGeom>
          <a:blipFill>
            <a:blip r:embed="rId4"/>
            <a:stretch>
              <a:fillRect/>
            </a:stretch>
          </a:bli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微软雅黑" panose="020B0503020204020204" pitchFamily="34" charset="-122"/>
              <a:ea typeface="微软雅黑" panose="020B0503020204020204" pitchFamily="34" charset="-122"/>
            </a:endParaRPr>
          </a:p>
        </p:txBody>
      </p:sp>
      <p:sp>
        <p:nvSpPr>
          <p:cNvPr id="8" name="1         _5"/>
          <p:cNvSpPr/>
          <p:nvPr/>
        </p:nvSpPr>
        <p:spPr>
          <a:xfrm>
            <a:off x="1189100" y="3669779"/>
            <a:ext cx="2038340" cy="719414"/>
          </a:xfrm>
          <a:custGeom>
            <a:avLst/>
            <a:gdLst>
              <a:gd name="connsiteX0" fmla="*/ 0 w 1301461"/>
              <a:gd name="connsiteY0" fmla="*/ 0 h 459339"/>
              <a:gd name="connsiteX1" fmla="*/ 1301461 w 1301461"/>
              <a:gd name="connsiteY1" fmla="*/ 0 h 459339"/>
              <a:gd name="connsiteX2" fmla="*/ 1301461 w 1301461"/>
              <a:gd name="connsiteY2" fmla="*/ 459339 h 459339"/>
              <a:gd name="connsiteX3" fmla="*/ 0 w 1301461"/>
              <a:gd name="connsiteY3" fmla="*/ 459339 h 459339"/>
              <a:gd name="connsiteX4" fmla="*/ 0 w 1301461"/>
              <a:gd name="connsiteY4" fmla="*/ 0 h 4593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1461" h="459339">
                <a:moveTo>
                  <a:pt x="0" y="0"/>
                </a:moveTo>
                <a:lnTo>
                  <a:pt x="1301461" y="0"/>
                </a:lnTo>
                <a:lnTo>
                  <a:pt x="1301461" y="459339"/>
                </a:lnTo>
                <a:lnTo>
                  <a:pt x="0" y="45933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endParaRPr lang="zh-CN" altLang="en-US" sz="2400" kern="1200">
              <a:ea typeface="华文细黑" panose="02010600040101010101" pitchFamily="2" charset="-122"/>
            </a:endParaRPr>
          </a:p>
        </p:txBody>
      </p:sp>
      <p:sp>
        <p:nvSpPr>
          <p:cNvPr id="11" name="1        _8"/>
          <p:cNvSpPr/>
          <p:nvPr/>
        </p:nvSpPr>
        <p:spPr>
          <a:xfrm>
            <a:off x="3708117" y="3669779"/>
            <a:ext cx="2038340" cy="719414"/>
          </a:xfrm>
          <a:custGeom>
            <a:avLst/>
            <a:gdLst>
              <a:gd name="connsiteX0" fmla="*/ 0 w 1301461"/>
              <a:gd name="connsiteY0" fmla="*/ 0 h 459339"/>
              <a:gd name="connsiteX1" fmla="*/ 1301461 w 1301461"/>
              <a:gd name="connsiteY1" fmla="*/ 0 h 459339"/>
              <a:gd name="connsiteX2" fmla="*/ 1301461 w 1301461"/>
              <a:gd name="connsiteY2" fmla="*/ 459339 h 459339"/>
              <a:gd name="connsiteX3" fmla="*/ 0 w 1301461"/>
              <a:gd name="connsiteY3" fmla="*/ 459339 h 459339"/>
              <a:gd name="connsiteX4" fmla="*/ 0 w 1301461"/>
              <a:gd name="connsiteY4" fmla="*/ 0 h 4593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1461" h="459339">
                <a:moveTo>
                  <a:pt x="0" y="0"/>
                </a:moveTo>
                <a:lnTo>
                  <a:pt x="1301461" y="0"/>
                </a:lnTo>
                <a:lnTo>
                  <a:pt x="1301461" y="459339"/>
                </a:lnTo>
                <a:lnTo>
                  <a:pt x="0" y="45933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endParaRPr lang="zh-CN" altLang="en-US" sz="2400" kern="1200">
              <a:ea typeface="华文细黑" panose="02010600040101010101" pitchFamily="2" charset="-122"/>
            </a:endParaRPr>
          </a:p>
        </p:txBody>
      </p:sp>
      <p:sp>
        <p:nvSpPr>
          <p:cNvPr id="14" name="1          _11"/>
          <p:cNvSpPr/>
          <p:nvPr/>
        </p:nvSpPr>
        <p:spPr>
          <a:xfrm>
            <a:off x="6140193" y="3669779"/>
            <a:ext cx="2038340" cy="719414"/>
          </a:xfrm>
          <a:custGeom>
            <a:avLst/>
            <a:gdLst>
              <a:gd name="connsiteX0" fmla="*/ 0 w 1301461"/>
              <a:gd name="connsiteY0" fmla="*/ 0 h 459339"/>
              <a:gd name="connsiteX1" fmla="*/ 1301461 w 1301461"/>
              <a:gd name="connsiteY1" fmla="*/ 0 h 459339"/>
              <a:gd name="connsiteX2" fmla="*/ 1301461 w 1301461"/>
              <a:gd name="connsiteY2" fmla="*/ 459339 h 459339"/>
              <a:gd name="connsiteX3" fmla="*/ 0 w 1301461"/>
              <a:gd name="connsiteY3" fmla="*/ 459339 h 459339"/>
              <a:gd name="connsiteX4" fmla="*/ 0 w 1301461"/>
              <a:gd name="connsiteY4" fmla="*/ 0 h 4593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1461" h="459339">
                <a:moveTo>
                  <a:pt x="0" y="0"/>
                </a:moveTo>
                <a:lnTo>
                  <a:pt x="1301461" y="0"/>
                </a:lnTo>
                <a:lnTo>
                  <a:pt x="1301461" y="459339"/>
                </a:lnTo>
                <a:lnTo>
                  <a:pt x="0" y="45933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endParaRPr lang="zh-CN" altLang="en-US" sz="2400" kern="1200">
              <a:ea typeface="华文细黑" panose="02010600040101010101" pitchFamily="2" charset="-122"/>
            </a:endParaRPr>
          </a:p>
        </p:txBody>
      </p:sp>
      <p:sp>
        <p:nvSpPr>
          <p:cNvPr id="17" name="1          _14"/>
          <p:cNvSpPr/>
          <p:nvPr/>
        </p:nvSpPr>
        <p:spPr>
          <a:xfrm>
            <a:off x="8572265" y="3669599"/>
            <a:ext cx="2038340" cy="719414"/>
          </a:xfrm>
          <a:custGeom>
            <a:avLst/>
            <a:gdLst>
              <a:gd name="connsiteX0" fmla="*/ 0 w 1301461"/>
              <a:gd name="connsiteY0" fmla="*/ 0 h 459339"/>
              <a:gd name="connsiteX1" fmla="*/ 1301461 w 1301461"/>
              <a:gd name="connsiteY1" fmla="*/ 0 h 459339"/>
              <a:gd name="connsiteX2" fmla="*/ 1301461 w 1301461"/>
              <a:gd name="connsiteY2" fmla="*/ 459339 h 459339"/>
              <a:gd name="connsiteX3" fmla="*/ 0 w 1301461"/>
              <a:gd name="connsiteY3" fmla="*/ 459339 h 459339"/>
              <a:gd name="connsiteX4" fmla="*/ 0 w 1301461"/>
              <a:gd name="connsiteY4" fmla="*/ 0 h 4593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1461" h="459339">
                <a:moveTo>
                  <a:pt x="0" y="0"/>
                </a:moveTo>
                <a:lnTo>
                  <a:pt x="1301461" y="0"/>
                </a:lnTo>
                <a:lnTo>
                  <a:pt x="1301461" y="459339"/>
                </a:lnTo>
                <a:lnTo>
                  <a:pt x="0" y="45933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endParaRPr lang="zh-CN" altLang="en-US" sz="2400" kern="1200">
              <a:ea typeface="华文细黑" panose="02010600040101010101" pitchFamily="2" charset="-122"/>
            </a:endParaRPr>
          </a:p>
        </p:txBody>
      </p:sp>
      <p:sp>
        <p:nvSpPr>
          <p:cNvPr id="18" name="1          _15"/>
          <p:cNvSpPr/>
          <p:nvPr/>
        </p:nvSpPr>
        <p:spPr>
          <a:xfrm>
            <a:off x="1203169" y="3924225"/>
            <a:ext cx="1939138" cy="738664"/>
          </a:xfrm>
          <a:prstGeom prst="rect">
            <a:avLst/>
          </a:prstGeom>
        </p:spPr>
        <p:txBody>
          <a:bodyPr wrap="square">
            <a:spAutoFit/>
          </a:bodyPr>
          <a:lstStyle/>
          <a:p>
            <a:pPr>
              <a:lnSpc>
                <a:spcPct val="15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目录控制过程比控制结果更重要。</a:t>
            </a:r>
          </a:p>
        </p:txBody>
      </p:sp>
      <p:sp>
        <p:nvSpPr>
          <p:cNvPr id="19" name="1         _16"/>
          <p:cNvSpPr/>
          <p:nvPr/>
        </p:nvSpPr>
        <p:spPr>
          <a:xfrm>
            <a:off x="3750879" y="3910157"/>
            <a:ext cx="2084857" cy="738664"/>
          </a:xfrm>
          <a:prstGeom prst="rect">
            <a:avLst/>
          </a:prstGeom>
        </p:spPr>
        <p:txBody>
          <a:bodyPr wrap="square">
            <a:spAutoFit/>
          </a:bodyPr>
          <a:lstStyle/>
          <a:p>
            <a:pPr>
              <a:lnSpc>
                <a:spcPct val="15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该说的要说到，说到的要做到，做到的要见到。</a:t>
            </a:r>
          </a:p>
        </p:txBody>
      </p:sp>
      <p:sp>
        <p:nvSpPr>
          <p:cNvPr id="20" name="1         _17"/>
          <p:cNvSpPr/>
          <p:nvPr/>
        </p:nvSpPr>
        <p:spPr>
          <a:xfrm>
            <a:off x="6150436" y="3898312"/>
            <a:ext cx="2001800" cy="738664"/>
          </a:xfrm>
          <a:prstGeom prst="rect">
            <a:avLst/>
          </a:prstGeom>
        </p:spPr>
        <p:txBody>
          <a:bodyPr wrap="square">
            <a:spAutoFit/>
          </a:bodyPr>
          <a:lstStyle/>
          <a:p>
            <a:pPr>
              <a:lnSpc>
                <a:spcPct val="15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预防性的事前管理重于问题后的事后管理。</a:t>
            </a:r>
          </a:p>
        </p:txBody>
      </p:sp>
      <p:sp>
        <p:nvSpPr>
          <p:cNvPr id="21" name="1         _18"/>
          <p:cNvSpPr/>
          <p:nvPr/>
        </p:nvSpPr>
        <p:spPr>
          <a:xfrm>
            <a:off x="8572266" y="3912200"/>
            <a:ext cx="2052646" cy="738664"/>
          </a:xfrm>
          <a:prstGeom prst="rect">
            <a:avLst/>
          </a:prstGeom>
        </p:spPr>
        <p:txBody>
          <a:bodyPr wrap="square">
            <a:spAutoFit/>
          </a:bodyPr>
          <a:lstStyle/>
          <a:p>
            <a:pPr>
              <a:lnSpc>
                <a:spcPct val="15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营销管理的最高境界就是标准化。</a:t>
            </a:r>
          </a:p>
        </p:txBody>
      </p:sp>
      <p:sp>
        <p:nvSpPr>
          <p:cNvPr id="22" name="1         _19"/>
          <p:cNvSpPr txBox="1">
            <a:spLocks noChangeArrowheads="1"/>
          </p:cNvSpPr>
          <p:nvPr/>
        </p:nvSpPr>
        <p:spPr bwMode="auto">
          <a:xfrm>
            <a:off x="1004295" y="5214280"/>
            <a:ext cx="156966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zh-CN" altLang="en-US" sz="1800" b="1" dirty="0">
                <a:latin typeface="华文细黑" panose="02010600040101010101" pitchFamily="2" charset="-122"/>
                <a:ea typeface="华文细黑" panose="02010600040101010101" pitchFamily="2" charset="-122"/>
              </a:rPr>
              <a:t>公司营销管理</a:t>
            </a:r>
          </a:p>
        </p:txBody>
      </p:sp>
      <p:sp>
        <p:nvSpPr>
          <p:cNvPr id="23" name="1        _20"/>
          <p:cNvSpPr txBox="1">
            <a:spLocks noChangeArrowheads="1"/>
          </p:cNvSpPr>
          <p:nvPr/>
        </p:nvSpPr>
        <p:spPr bwMode="auto">
          <a:xfrm>
            <a:off x="1006002" y="5648114"/>
            <a:ext cx="9748333" cy="31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lvl="0" fontAlgn="base">
              <a:lnSpc>
                <a:spcPct val="150000"/>
              </a:lnSpc>
              <a:spcBef>
                <a:spcPct val="0"/>
              </a:spcBef>
              <a:spcAft>
                <a:spcPct val="0"/>
              </a:spcAft>
              <a:defRPr/>
            </a:pPr>
            <a:r>
              <a:rPr lang="zh-CN" altLang="en-US" sz="1100" dirty="0">
                <a:solidFill>
                  <a:schemeClr val="tx1">
                    <a:lumMod val="85000"/>
                    <a:lumOff val="15000"/>
                  </a:schemeClr>
                </a:solidFill>
                <a:ea typeface="华文细黑" panose="02010600040101010101" pitchFamily="2" charset="-122"/>
              </a:rPr>
              <a:t>此处输入详细文本解释，此处输入详细文本解释，此处输入详细文本解释，此处输入详细文本解释，此处输入详细文本解释。</a:t>
            </a:r>
            <a:endParaRPr lang="en-US" altLang="zh-CN" sz="1100" dirty="0">
              <a:solidFill>
                <a:schemeClr val="tx1">
                  <a:lumMod val="85000"/>
                  <a:lumOff val="15000"/>
                </a:schemeClr>
              </a:solidFill>
              <a:ea typeface="华文细黑" panose="02010600040101010101" pitchFamily="2" charset="-122"/>
            </a:endParaRPr>
          </a:p>
        </p:txBody>
      </p:sp>
      <p:sp>
        <p:nvSpPr>
          <p:cNvPr id="28" name="1         _1"/>
          <p:cNvSpPr>
            <a:spLocks noGrp="1"/>
          </p:cNvSpPr>
          <p:nvPr>
            <p:ph type="body" sz="quarter" idx="13"/>
          </p:nvPr>
        </p:nvSpPr>
        <p:spPr>
          <a:xfrm>
            <a:off x="622300" y="330200"/>
            <a:ext cx="7886700" cy="431800"/>
          </a:xfrm>
        </p:spPr>
        <p:txBody>
          <a:bodyPr>
            <a:normAutofit fontScale="92500" lnSpcReduction="10000"/>
          </a:bodyPr>
          <a:lstStyle/>
          <a:p>
            <a:r>
              <a:rPr lang="zh-CN" altLang="en-US" dirty="0"/>
              <a:t>营销管理四大原则</a:t>
            </a:r>
          </a:p>
        </p:txBody>
      </p:sp>
      <p:sp>
        <p:nvSpPr>
          <p:cNvPr id="29" name="1         _2"/>
          <p:cNvSpPr>
            <a:spLocks noGrp="1"/>
          </p:cNvSpPr>
          <p:nvPr>
            <p:ph type="body" sz="quarter" idx="14"/>
          </p:nvPr>
        </p:nvSpPr>
        <p:spPr>
          <a:xfrm>
            <a:off x="622300" y="685800"/>
            <a:ext cx="7886700" cy="304800"/>
          </a:xfrm>
        </p:spPr>
        <p:txBody>
          <a:bodyPr>
            <a:normAutofit lnSpcReduction="10000"/>
          </a:bodyPr>
          <a:lstStyle/>
          <a:p>
            <a:r>
              <a:rPr lang="en-US" altLang="zh-CN" dirty="0"/>
              <a:t>Click here to edit the content you want to recommend that you use the</a:t>
            </a:r>
            <a:endParaRPr lang="zh-CN" altLang="en-US" dirty="0"/>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8">
                                            <p:txEl>
                                              <p:pRg st="0" end="0"/>
                                            </p:txEl>
                                          </p:spTgt>
                                        </p:tgtEl>
                                        <p:attrNameLst>
                                          <p:attrName>style.visibility</p:attrName>
                                        </p:attrNameLst>
                                      </p:cBhvr>
                                      <p:to>
                                        <p:strVal val="visible"/>
                                      </p:to>
                                    </p:set>
                                    <p:animEffect transition="in" filter="fade">
                                      <p:cBhvr>
                                        <p:cTn id="7" dur="1000"/>
                                        <p:tgtEl>
                                          <p:spTgt spid="28">
                                            <p:txEl>
                                              <p:pRg st="0" end="0"/>
                                            </p:txEl>
                                          </p:spTgt>
                                        </p:tgtEl>
                                      </p:cBhvr>
                                    </p:animEffect>
                                    <p:anim calcmode="lin" valueType="num">
                                      <p:cBhvr>
                                        <p:cTn id="8"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29">
                                            <p:txEl>
                                              <p:pRg st="0" end="0"/>
                                            </p:txEl>
                                          </p:spTgt>
                                        </p:tgtEl>
                                        <p:attrNameLst>
                                          <p:attrName>style.visibility</p:attrName>
                                        </p:attrNameLst>
                                      </p:cBhvr>
                                      <p:to>
                                        <p:strVal val="visible"/>
                                      </p:to>
                                    </p:set>
                                    <p:anim calcmode="lin" valueType="num">
                                      <p:cBhvr>
                                        <p:cTn id="13" dur="500" fill="hold"/>
                                        <p:tgtEl>
                                          <p:spTgt spid="29">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29">
                                            <p:txEl>
                                              <p:pRg st="0" end="0"/>
                                            </p:txEl>
                                          </p:spTgt>
                                        </p:tgtEl>
                                        <p:attrNameLst>
                                          <p:attrName>ppt_y</p:attrName>
                                        </p:attrNameLst>
                                      </p:cBhvr>
                                      <p:tavLst>
                                        <p:tav tm="0">
                                          <p:val>
                                            <p:strVal val="#ppt_y"/>
                                          </p:val>
                                        </p:tav>
                                        <p:tav tm="100000">
                                          <p:val>
                                            <p:strVal val="#ppt_y"/>
                                          </p:val>
                                        </p:tav>
                                      </p:tavLst>
                                    </p:anim>
                                    <p:anim calcmode="lin" valueType="num">
                                      <p:cBhvr>
                                        <p:cTn id="15" dur="500" fill="hold"/>
                                        <p:tgtEl>
                                          <p:spTgt spid="29">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29">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29">
                                            <p:txEl>
                                              <p:pRg st="0" end="0"/>
                                            </p:txEl>
                                          </p:spTgt>
                                        </p:tgtEl>
                                      </p:cBhvr>
                                    </p:animEffect>
                                  </p:childTnLst>
                                </p:cTn>
                              </p:par>
                            </p:childTnLst>
                          </p:cTn>
                        </p:par>
                        <p:par>
                          <p:cTn id="18" fill="hold">
                            <p:stCondLst>
                              <p:cond delay="4900"/>
                            </p:stCondLst>
                            <p:childTnLst>
                              <p:par>
                                <p:cTn id="19" presetID="14" presetClass="entr" presetSubtype="10" fill="hold" grpId="0" nodeType="after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randombar(horizontal)">
                                      <p:cBhvr>
                                        <p:cTn id="21" dur="500"/>
                                        <p:tgtEl>
                                          <p:spTgt spid="30"/>
                                        </p:tgtEl>
                                      </p:cBhvr>
                                    </p:animEffect>
                                  </p:childTnLst>
                                </p:cTn>
                              </p:par>
                            </p:childTnLst>
                          </p:cTn>
                        </p:par>
                        <p:par>
                          <p:cTn id="22" fill="hold">
                            <p:stCondLst>
                              <p:cond delay="5400"/>
                            </p:stCondLst>
                            <p:childTnLst>
                              <p:par>
                                <p:cTn id="23" presetID="2" presetClass="entr" presetSubtype="2"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additive="base">
                                        <p:cTn id="25" dur="500" fill="hold"/>
                                        <p:tgtEl>
                                          <p:spTgt spid="31"/>
                                        </p:tgtEl>
                                        <p:attrNameLst>
                                          <p:attrName>ppt_x</p:attrName>
                                        </p:attrNameLst>
                                      </p:cBhvr>
                                      <p:tavLst>
                                        <p:tav tm="0">
                                          <p:val>
                                            <p:strVal val="1+#ppt_w/2"/>
                                          </p:val>
                                        </p:tav>
                                        <p:tav tm="100000">
                                          <p:val>
                                            <p:strVal val="#ppt_x"/>
                                          </p:val>
                                        </p:tav>
                                      </p:tavLst>
                                    </p:anim>
                                    <p:anim calcmode="lin" valueType="num">
                                      <p:cBhvr additive="base">
                                        <p:cTn id="26" dur="500" fill="hold"/>
                                        <p:tgtEl>
                                          <p:spTgt spid="31"/>
                                        </p:tgtEl>
                                        <p:attrNameLst>
                                          <p:attrName>ppt_y</p:attrName>
                                        </p:attrNameLst>
                                      </p:cBhvr>
                                      <p:tavLst>
                                        <p:tav tm="0">
                                          <p:val>
                                            <p:strVal val="#ppt_y"/>
                                          </p:val>
                                        </p:tav>
                                        <p:tav tm="100000">
                                          <p:val>
                                            <p:strVal val="#ppt_y"/>
                                          </p:val>
                                        </p:tav>
                                      </p:tavLst>
                                    </p:anim>
                                  </p:childTnLst>
                                </p:cTn>
                              </p:par>
                            </p:childTnLst>
                          </p:cTn>
                        </p:par>
                        <p:par>
                          <p:cTn id="27" fill="hold">
                            <p:stCondLst>
                              <p:cond delay="5900"/>
                            </p:stCondLst>
                            <p:childTnLst>
                              <p:par>
                                <p:cTn id="28" presetID="14" presetClass="entr" presetSubtype="10"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randombar(horizontal)">
                                      <p:cBhvr>
                                        <p:cTn id="30" dur="500"/>
                                        <p:tgtEl>
                                          <p:spTgt spid="32"/>
                                        </p:tgtEl>
                                      </p:cBhvr>
                                    </p:animEffect>
                                  </p:childTnLst>
                                </p:cTn>
                              </p:par>
                            </p:childTnLst>
                          </p:cTn>
                        </p:par>
                        <p:par>
                          <p:cTn id="31" fill="hold">
                            <p:stCondLst>
                              <p:cond delay="6400"/>
                            </p:stCondLst>
                            <p:childTnLst>
                              <p:par>
                                <p:cTn id="32" presetID="2" presetClass="entr" presetSubtype="2" fill="hold" grpId="0" nodeType="afterEffect">
                                  <p:stCondLst>
                                    <p:cond delay="0"/>
                                  </p:stCondLst>
                                  <p:childTnLst>
                                    <p:set>
                                      <p:cBhvr>
                                        <p:cTn id="33" dur="1" fill="hold">
                                          <p:stCondLst>
                                            <p:cond delay="0"/>
                                          </p:stCondLst>
                                        </p:cTn>
                                        <p:tgtEl>
                                          <p:spTgt spid="33"/>
                                        </p:tgtEl>
                                        <p:attrNameLst>
                                          <p:attrName>style.visibility</p:attrName>
                                        </p:attrNameLst>
                                      </p:cBhvr>
                                      <p:to>
                                        <p:strVal val="visible"/>
                                      </p:to>
                                    </p:set>
                                    <p:anim calcmode="lin" valueType="num">
                                      <p:cBhvr additive="base">
                                        <p:cTn id="34" dur="500" fill="hold"/>
                                        <p:tgtEl>
                                          <p:spTgt spid="33"/>
                                        </p:tgtEl>
                                        <p:attrNameLst>
                                          <p:attrName>ppt_x</p:attrName>
                                        </p:attrNameLst>
                                      </p:cBhvr>
                                      <p:tavLst>
                                        <p:tav tm="0">
                                          <p:val>
                                            <p:strVal val="1+#ppt_w/2"/>
                                          </p:val>
                                        </p:tav>
                                        <p:tav tm="100000">
                                          <p:val>
                                            <p:strVal val="#ppt_x"/>
                                          </p:val>
                                        </p:tav>
                                      </p:tavLst>
                                    </p:anim>
                                    <p:anim calcmode="lin" valueType="num">
                                      <p:cBhvr additive="base">
                                        <p:cTn id="35" dur="500" fill="hold"/>
                                        <p:tgtEl>
                                          <p:spTgt spid="33"/>
                                        </p:tgtEl>
                                        <p:attrNameLst>
                                          <p:attrName>ppt_y</p:attrName>
                                        </p:attrNameLst>
                                      </p:cBhvr>
                                      <p:tavLst>
                                        <p:tav tm="0">
                                          <p:val>
                                            <p:strVal val="#ppt_y"/>
                                          </p:val>
                                        </p:tav>
                                        <p:tav tm="100000">
                                          <p:val>
                                            <p:strVal val="#ppt_y"/>
                                          </p:val>
                                        </p:tav>
                                      </p:tavLst>
                                    </p:anim>
                                  </p:childTnLst>
                                </p:cTn>
                              </p:par>
                            </p:childTnLst>
                          </p:cTn>
                        </p:par>
                        <p:par>
                          <p:cTn id="36" fill="hold">
                            <p:stCondLst>
                              <p:cond delay="6900"/>
                            </p:stCondLst>
                            <p:childTnLst>
                              <p:par>
                                <p:cTn id="37" presetID="22" presetClass="entr" presetSubtype="4" fill="hold" grpId="0" nodeType="after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wipe(down)">
                                      <p:cBhvr>
                                        <p:cTn id="39" dur="500"/>
                                        <p:tgtEl>
                                          <p:spTgt spid="5"/>
                                        </p:tgtEl>
                                      </p:cBhvr>
                                    </p:animEffect>
                                  </p:childTnLst>
                                </p:cTn>
                              </p:par>
                            </p:childTnLst>
                          </p:cTn>
                        </p:par>
                        <p:par>
                          <p:cTn id="40" fill="hold">
                            <p:stCondLst>
                              <p:cond delay="74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8400"/>
                            </p:stCondLst>
                            <p:childTnLst>
                              <p:par>
                                <p:cTn id="47" presetID="22" presetClass="entr" presetSubtype="4" fill="hold" grpId="0" nodeType="after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wipe(down)">
                                      <p:cBhvr>
                                        <p:cTn id="49" dur="500"/>
                                        <p:tgtEl>
                                          <p:spTgt spid="9"/>
                                        </p:tgtEl>
                                      </p:cBhvr>
                                    </p:animEffect>
                                  </p:childTnLst>
                                </p:cTn>
                              </p:par>
                            </p:childTnLst>
                          </p:cTn>
                        </p:par>
                        <p:par>
                          <p:cTn id="50" fill="hold">
                            <p:stCondLst>
                              <p:cond delay="8900"/>
                            </p:stCondLst>
                            <p:childTnLst>
                              <p:par>
                                <p:cTn id="51" presetID="42" presetClass="entr" presetSubtype="0"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fade">
                                      <p:cBhvr>
                                        <p:cTn id="53" dur="1000"/>
                                        <p:tgtEl>
                                          <p:spTgt spid="19"/>
                                        </p:tgtEl>
                                      </p:cBhvr>
                                    </p:animEffect>
                                    <p:anim calcmode="lin" valueType="num">
                                      <p:cBhvr>
                                        <p:cTn id="54" dur="1000" fill="hold"/>
                                        <p:tgtEl>
                                          <p:spTgt spid="19"/>
                                        </p:tgtEl>
                                        <p:attrNameLst>
                                          <p:attrName>ppt_x</p:attrName>
                                        </p:attrNameLst>
                                      </p:cBhvr>
                                      <p:tavLst>
                                        <p:tav tm="0">
                                          <p:val>
                                            <p:strVal val="#ppt_x"/>
                                          </p:val>
                                        </p:tav>
                                        <p:tav tm="100000">
                                          <p:val>
                                            <p:strVal val="#ppt_x"/>
                                          </p:val>
                                        </p:tav>
                                      </p:tavLst>
                                    </p:anim>
                                    <p:anim calcmode="lin" valueType="num">
                                      <p:cBhvr>
                                        <p:cTn id="55" dur="1000" fill="hold"/>
                                        <p:tgtEl>
                                          <p:spTgt spid="19"/>
                                        </p:tgtEl>
                                        <p:attrNameLst>
                                          <p:attrName>ppt_y</p:attrName>
                                        </p:attrNameLst>
                                      </p:cBhvr>
                                      <p:tavLst>
                                        <p:tav tm="0">
                                          <p:val>
                                            <p:strVal val="#ppt_y+.1"/>
                                          </p:val>
                                        </p:tav>
                                        <p:tav tm="100000">
                                          <p:val>
                                            <p:strVal val="#ppt_y"/>
                                          </p:val>
                                        </p:tav>
                                      </p:tavLst>
                                    </p:anim>
                                  </p:childTnLst>
                                </p:cTn>
                              </p:par>
                            </p:childTnLst>
                          </p:cTn>
                        </p:par>
                        <p:par>
                          <p:cTn id="56" fill="hold">
                            <p:stCondLst>
                              <p:cond delay="9900"/>
                            </p:stCondLst>
                            <p:childTnLst>
                              <p:par>
                                <p:cTn id="57" presetID="22" presetClass="entr" presetSubtype="4" fill="hold" grpId="0" nodeType="afterEffect">
                                  <p:stCondLst>
                                    <p:cond delay="0"/>
                                  </p:stCondLst>
                                  <p:childTnLst>
                                    <p:set>
                                      <p:cBhvr>
                                        <p:cTn id="58" dur="1" fill="hold">
                                          <p:stCondLst>
                                            <p:cond delay="0"/>
                                          </p:stCondLst>
                                        </p:cTn>
                                        <p:tgtEl>
                                          <p:spTgt spid="12"/>
                                        </p:tgtEl>
                                        <p:attrNameLst>
                                          <p:attrName>style.visibility</p:attrName>
                                        </p:attrNameLst>
                                      </p:cBhvr>
                                      <p:to>
                                        <p:strVal val="visible"/>
                                      </p:to>
                                    </p:set>
                                    <p:animEffect transition="in" filter="wipe(down)">
                                      <p:cBhvr>
                                        <p:cTn id="59" dur="500"/>
                                        <p:tgtEl>
                                          <p:spTgt spid="12"/>
                                        </p:tgtEl>
                                      </p:cBhvr>
                                    </p:animEffect>
                                  </p:childTnLst>
                                </p:cTn>
                              </p:par>
                            </p:childTnLst>
                          </p:cTn>
                        </p:par>
                        <p:par>
                          <p:cTn id="60" fill="hold">
                            <p:stCondLst>
                              <p:cond delay="10400"/>
                            </p:stCondLst>
                            <p:childTnLst>
                              <p:par>
                                <p:cTn id="61" presetID="42" presetClass="entr" presetSubtype="0" fill="hold" grpId="0" nodeType="after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1000"/>
                                        <p:tgtEl>
                                          <p:spTgt spid="20"/>
                                        </p:tgtEl>
                                      </p:cBhvr>
                                    </p:animEffect>
                                    <p:anim calcmode="lin" valueType="num">
                                      <p:cBhvr>
                                        <p:cTn id="64" dur="1000" fill="hold"/>
                                        <p:tgtEl>
                                          <p:spTgt spid="20"/>
                                        </p:tgtEl>
                                        <p:attrNameLst>
                                          <p:attrName>ppt_x</p:attrName>
                                        </p:attrNameLst>
                                      </p:cBhvr>
                                      <p:tavLst>
                                        <p:tav tm="0">
                                          <p:val>
                                            <p:strVal val="#ppt_x"/>
                                          </p:val>
                                        </p:tav>
                                        <p:tav tm="100000">
                                          <p:val>
                                            <p:strVal val="#ppt_x"/>
                                          </p:val>
                                        </p:tav>
                                      </p:tavLst>
                                    </p:anim>
                                    <p:anim calcmode="lin" valueType="num">
                                      <p:cBhvr>
                                        <p:cTn id="65" dur="1000" fill="hold"/>
                                        <p:tgtEl>
                                          <p:spTgt spid="20"/>
                                        </p:tgtEl>
                                        <p:attrNameLst>
                                          <p:attrName>ppt_y</p:attrName>
                                        </p:attrNameLst>
                                      </p:cBhvr>
                                      <p:tavLst>
                                        <p:tav tm="0">
                                          <p:val>
                                            <p:strVal val="#ppt_y+.1"/>
                                          </p:val>
                                        </p:tav>
                                        <p:tav tm="100000">
                                          <p:val>
                                            <p:strVal val="#ppt_y"/>
                                          </p:val>
                                        </p:tav>
                                      </p:tavLst>
                                    </p:anim>
                                  </p:childTnLst>
                                </p:cTn>
                              </p:par>
                            </p:childTnLst>
                          </p:cTn>
                        </p:par>
                        <p:par>
                          <p:cTn id="66" fill="hold">
                            <p:stCondLst>
                              <p:cond delay="11400"/>
                            </p:stCondLst>
                            <p:childTnLst>
                              <p:par>
                                <p:cTn id="67" presetID="22" presetClass="entr" presetSubtype="4"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500"/>
                                        <p:tgtEl>
                                          <p:spTgt spid="15"/>
                                        </p:tgtEl>
                                      </p:cBhvr>
                                    </p:animEffect>
                                  </p:childTnLst>
                                </p:cTn>
                              </p:par>
                            </p:childTnLst>
                          </p:cTn>
                        </p:par>
                        <p:par>
                          <p:cTn id="70" fill="hold">
                            <p:stCondLst>
                              <p:cond delay="11900"/>
                            </p:stCondLst>
                            <p:childTnLst>
                              <p:par>
                                <p:cTn id="71" presetID="42" presetClass="entr" presetSubtype="0" fill="hold" grpId="0" nodeType="afterEffect">
                                  <p:stCondLst>
                                    <p:cond delay="0"/>
                                  </p:stCondLst>
                                  <p:childTnLst>
                                    <p:set>
                                      <p:cBhvr>
                                        <p:cTn id="72" dur="1" fill="hold">
                                          <p:stCondLst>
                                            <p:cond delay="0"/>
                                          </p:stCondLst>
                                        </p:cTn>
                                        <p:tgtEl>
                                          <p:spTgt spid="21"/>
                                        </p:tgtEl>
                                        <p:attrNameLst>
                                          <p:attrName>style.visibility</p:attrName>
                                        </p:attrNameLst>
                                      </p:cBhvr>
                                      <p:to>
                                        <p:strVal val="visible"/>
                                      </p:to>
                                    </p:set>
                                    <p:animEffect transition="in" filter="fade">
                                      <p:cBhvr>
                                        <p:cTn id="73" dur="1000"/>
                                        <p:tgtEl>
                                          <p:spTgt spid="21"/>
                                        </p:tgtEl>
                                      </p:cBhvr>
                                    </p:animEffect>
                                    <p:anim calcmode="lin" valueType="num">
                                      <p:cBhvr>
                                        <p:cTn id="74" dur="1000" fill="hold"/>
                                        <p:tgtEl>
                                          <p:spTgt spid="21"/>
                                        </p:tgtEl>
                                        <p:attrNameLst>
                                          <p:attrName>ppt_x</p:attrName>
                                        </p:attrNameLst>
                                      </p:cBhvr>
                                      <p:tavLst>
                                        <p:tav tm="0">
                                          <p:val>
                                            <p:strVal val="#ppt_x"/>
                                          </p:val>
                                        </p:tav>
                                        <p:tav tm="100000">
                                          <p:val>
                                            <p:strVal val="#ppt_x"/>
                                          </p:val>
                                        </p:tav>
                                      </p:tavLst>
                                    </p:anim>
                                    <p:anim calcmode="lin" valueType="num">
                                      <p:cBhvr>
                                        <p:cTn id="75" dur="1000" fill="hold"/>
                                        <p:tgtEl>
                                          <p:spTgt spid="21"/>
                                        </p:tgtEl>
                                        <p:attrNameLst>
                                          <p:attrName>ppt_y</p:attrName>
                                        </p:attrNameLst>
                                      </p:cBhvr>
                                      <p:tavLst>
                                        <p:tav tm="0">
                                          <p:val>
                                            <p:strVal val="#ppt_y+.1"/>
                                          </p:val>
                                        </p:tav>
                                        <p:tav tm="100000">
                                          <p:val>
                                            <p:strVal val="#ppt_y"/>
                                          </p:val>
                                        </p:tav>
                                      </p:tavLst>
                                    </p:anim>
                                  </p:childTnLst>
                                </p:cTn>
                              </p:par>
                            </p:childTnLst>
                          </p:cTn>
                        </p:par>
                        <p:par>
                          <p:cTn id="76" fill="hold">
                            <p:stCondLst>
                              <p:cond delay="12900"/>
                            </p:stCondLst>
                            <p:childTnLst>
                              <p:par>
                                <p:cTn id="77" presetID="25" presetClass="entr" presetSubtype="0" fill="hold" grpId="0" nodeType="afterEffect">
                                  <p:stCondLst>
                                    <p:cond delay="0"/>
                                  </p:stCondLst>
                                  <p:childTnLst>
                                    <p:set>
                                      <p:cBhvr>
                                        <p:cTn id="78" dur="1" fill="hold">
                                          <p:stCondLst>
                                            <p:cond delay="0"/>
                                          </p:stCondLst>
                                        </p:cTn>
                                        <p:tgtEl>
                                          <p:spTgt spid="22"/>
                                        </p:tgtEl>
                                        <p:attrNameLst>
                                          <p:attrName>style.visibility</p:attrName>
                                        </p:attrNameLst>
                                      </p:cBhvr>
                                      <p:to>
                                        <p:strVal val="visible"/>
                                      </p:to>
                                    </p:set>
                                    <p:anim calcmode="lin" valueType="num">
                                      <p:cBhvr>
                                        <p:cTn id="79" dur="500" decel="50000" fill="hold">
                                          <p:stCondLst>
                                            <p:cond delay="0"/>
                                          </p:stCondLst>
                                        </p:cTn>
                                        <p:tgtEl>
                                          <p:spTgt spid="22"/>
                                        </p:tgtEl>
                                        <p:attrNameLst>
                                          <p:attrName>style.rotation</p:attrName>
                                        </p:attrNameLst>
                                      </p:cBhvr>
                                      <p:tavLst>
                                        <p:tav tm="0">
                                          <p:val>
                                            <p:fltVal val="-90"/>
                                          </p:val>
                                        </p:tav>
                                        <p:tav tm="100000">
                                          <p:val>
                                            <p:fltVal val="0"/>
                                          </p:val>
                                        </p:tav>
                                      </p:tavLst>
                                    </p:anim>
                                    <p:anim calcmode="lin" valueType="num">
                                      <p:cBhvr>
                                        <p:cTn id="80" dur="500" decel="50000" fill="hold">
                                          <p:stCondLst>
                                            <p:cond delay="0"/>
                                          </p:stCondLst>
                                        </p:cTn>
                                        <p:tgtEl>
                                          <p:spTgt spid="22"/>
                                        </p:tgtEl>
                                        <p:attrNameLst>
                                          <p:attrName>ppt_w</p:attrName>
                                        </p:attrNameLst>
                                      </p:cBhvr>
                                      <p:tavLst>
                                        <p:tav tm="0">
                                          <p:val>
                                            <p:strVal val="#ppt_w"/>
                                          </p:val>
                                        </p:tav>
                                        <p:tav tm="100000">
                                          <p:val>
                                            <p:strVal val="#ppt_w*.05"/>
                                          </p:val>
                                        </p:tav>
                                      </p:tavLst>
                                    </p:anim>
                                    <p:anim calcmode="lin" valueType="num">
                                      <p:cBhvr>
                                        <p:cTn id="81" dur="500" accel="50000" fill="hold">
                                          <p:stCondLst>
                                            <p:cond delay="500"/>
                                          </p:stCondLst>
                                        </p:cTn>
                                        <p:tgtEl>
                                          <p:spTgt spid="22"/>
                                        </p:tgtEl>
                                        <p:attrNameLst>
                                          <p:attrName>ppt_w</p:attrName>
                                        </p:attrNameLst>
                                      </p:cBhvr>
                                      <p:tavLst>
                                        <p:tav tm="0">
                                          <p:val>
                                            <p:strVal val="#ppt_w*.05"/>
                                          </p:val>
                                        </p:tav>
                                        <p:tav tm="100000">
                                          <p:val>
                                            <p:strVal val="#ppt_w"/>
                                          </p:val>
                                        </p:tav>
                                      </p:tavLst>
                                    </p:anim>
                                    <p:anim calcmode="lin" valueType="num">
                                      <p:cBhvr>
                                        <p:cTn id="82" dur="1000" fill="hold"/>
                                        <p:tgtEl>
                                          <p:spTgt spid="22"/>
                                        </p:tgtEl>
                                        <p:attrNameLst>
                                          <p:attrName>ppt_h</p:attrName>
                                        </p:attrNameLst>
                                      </p:cBhvr>
                                      <p:tavLst>
                                        <p:tav tm="0">
                                          <p:val>
                                            <p:strVal val="#ppt_h"/>
                                          </p:val>
                                        </p:tav>
                                        <p:tav tm="100000">
                                          <p:val>
                                            <p:strVal val="#ppt_h"/>
                                          </p:val>
                                        </p:tav>
                                      </p:tavLst>
                                    </p:anim>
                                    <p:anim calcmode="lin" valueType="num">
                                      <p:cBhvr>
                                        <p:cTn id="83" dur="500" decel="50000" fill="hold">
                                          <p:stCondLst>
                                            <p:cond delay="0"/>
                                          </p:stCondLst>
                                        </p:cTn>
                                        <p:tgtEl>
                                          <p:spTgt spid="22"/>
                                        </p:tgtEl>
                                        <p:attrNameLst>
                                          <p:attrName>ppt_x</p:attrName>
                                        </p:attrNameLst>
                                      </p:cBhvr>
                                      <p:tavLst>
                                        <p:tav tm="0">
                                          <p:val>
                                            <p:strVal val="#ppt_x+.4"/>
                                          </p:val>
                                        </p:tav>
                                        <p:tav tm="100000">
                                          <p:val>
                                            <p:strVal val="#ppt_x"/>
                                          </p:val>
                                        </p:tav>
                                      </p:tavLst>
                                    </p:anim>
                                    <p:anim calcmode="lin" valueType="num">
                                      <p:cBhvr>
                                        <p:cTn id="84" dur="500" decel="50000" fill="hold">
                                          <p:stCondLst>
                                            <p:cond delay="0"/>
                                          </p:stCondLst>
                                        </p:cTn>
                                        <p:tgtEl>
                                          <p:spTgt spid="22"/>
                                        </p:tgtEl>
                                        <p:attrNameLst>
                                          <p:attrName>ppt_y</p:attrName>
                                        </p:attrNameLst>
                                      </p:cBhvr>
                                      <p:tavLst>
                                        <p:tav tm="0">
                                          <p:val>
                                            <p:strVal val="#ppt_y-.2"/>
                                          </p:val>
                                        </p:tav>
                                        <p:tav tm="100000">
                                          <p:val>
                                            <p:strVal val="#ppt_y+.1"/>
                                          </p:val>
                                        </p:tav>
                                      </p:tavLst>
                                    </p:anim>
                                    <p:anim calcmode="lin" valueType="num">
                                      <p:cBhvr>
                                        <p:cTn id="85" dur="500" accel="50000" fill="hold">
                                          <p:stCondLst>
                                            <p:cond delay="500"/>
                                          </p:stCondLst>
                                        </p:cTn>
                                        <p:tgtEl>
                                          <p:spTgt spid="22"/>
                                        </p:tgtEl>
                                        <p:attrNameLst>
                                          <p:attrName>ppt_y</p:attrName>
                                        </p:attrNameLst>
                                      </p:cBhvr>
                                      <p:tavLst>
                                        <p:tav tm="0">
                                          <p:val>
                                            <p:strVal val="#ppt_y+.1"/>
                                          </p:val>
                                        </p:tav>
                                        <p:tav tm="100000">
                                          <p:val>
                                            <p:strVal val="#ppt_y"/>
                                          </p:val>
                                        </p:tav>
                                      </p:tavLst>
                                    </p:anim>
                                    <p:animEffect transition="in" filter="fade">
                                      <p:cBhvr>
                                        <p:cTn id="86" dur="1000" decel="50000">
                                          <p:stCondLst>
                                            <p:cond delay="0"/>
                                          </p:stCondLst>
                                        </p:cTn>
                                        <p:tgtEl>
                                          <p:spTgt spid="22"/>
                                        </p:tgtEl>
                                      </p:cBhvr>
                                    </p:animEffect>
                                  </p:childTnLst>
                                </p:cTn>
                              </p:par>
                            </p:childTnLst>
                          </p:cTn>
                        </p:par>
                        <p:par>
                          <p:cTn id="87" fill="hold">
                            <p:stCondLst>
                              <p:cond delay="13900"/>
                            </p:stCondLst>
                            <p:childTnLst>
                              <p:par>
                                <p:cTn id="88" presetID="17" presetClass="entr" presetSubtype="10" fill="hold" grpId="0" nodeType="afterEffect">
                                  <p:stCondLst>
                                    <p:cond delay="0"/>
                                  </p:stCondLst>
                                  <p:childTnLst>
                                    <p:set>
                                      <p:cBhvr>
                                        <p:cTn id="89" dur="1" fill="hold">
                                          <p:stCondLst>
                                            <p:cond delay="0"/>
                                          </p:stCondLst>
                                        </p:cTn>
                                        <p:tgtEl>
                                          <p:spTgt spid="23"/>
                                        </p:tgtEl>
                                        <p:attrNameLst>
                                          <p:attrName>style.visibility</p:attrName>
                                        </p:attrNameLst>
                                      </p:cBhvr>
                                      <p:to>
                                        <p:strVal val="visible"/>
                                      </p:to>
                                    </p:set>
                                    <p:anim calcmode="lin" valueType="num">
                                      <p:cBhvr>
                                        <p:cTn id="90" dur="500" fill="hold"/>
                                        <p:tgtEl>
                                          <p:spTgt spid="23"/>
                                        </p:tgtEl>
                                        <p:attrNameLst>
                                          <p:attrName>ppt_w</p:attrName>
                                        </p:attrNameLst>
                                      </p:cBhvr>
                                      <p:tavLst>
                                        <p:tav tm="0">
                                          <p:val>
                                            <p:fltVal val="0"/>
                                          </p:val>
                                        </p:tav>
                                        <p:tav tm="100000">
                                          <p:val>
                                            <p:strVal val="#ppt_w"/>
                                          </p:val>
                                        </p:tav>
                                      </p:tavLst>
                                    </p:anim>
                                    <p:anim calcmode="lin" valueType="num">
                                      <p:cBhvr>
                                        <p:cTn id="91" dur="500" fill="hold"/>
                                        <p:tgtEl>
                                          <p:spTgt spid="2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5" grpId="0" animBg="1"/>
      <p:bldP spid="33" grpId="0" animBg="1"/>
      <p:bldP spid="32" grpId="0" animBg="1"/>
      <p:bldP spid="31" grpId="0" animBg="1"/>
      <p:bldP spid="5" grpId="0" animBg="1"/>
      <p:bldP spid="30" grpId="0" animBg="1"/>
      <p:bldP spid="18" grpId="0"/>
      <p:bldP spid="19" grpId="0"/>
      <p:bldP spid="20" grpId="0"/>
      <p:bldP spid="21" grpId="0"/>
      <p:bldP spid="22" grpId="0"/>
      <p:bldP spid="23" grpId="0"/>
      <p:bldP spid="28" grpId="0" build="p"/>
      <p:bldP spid="29"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3"/>
          <p:cNvPicPr>
            <a:picLocks noChangeAspect="1"/>
          </p:cNvPicPr>
          <p:nvPr/>
        </p:nvPicPr>
        <p:blipFill>
          <a:blip r:embed="rId3"/>
          <a:stretch>
            <a:fillRect/>
          </a:stretch>
        </p:blipFill>
        <p:spPr>
          <a:xfrm>
            <a:off x="2540" y="-10795"/>
            <a:ext cx="12214860" cy="6910070"/>
          </a:xfrm>
          <a:prstGeom prst="rect">
            <a:avLst/>
          </a:prstGeom>
        </p:spPr>
      </p:pic>
      <p:sp>
        <p:nvSpPr>
          <p:cNvPr id="10" name="1       _3"/>
          <p:cNvSpPr/>
          <p:nvPr/>
        </p:nvSpPr>
        <p:spPr>
          <a:xfrm rot="18900000" flipH="1">
            <a:off x="771046" y="3475962"/>
            <a:ext cx="317789" cy="317789"/>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2" name="1        _4"/>
          <p:cNvSpPr txBox="1">
            <a:spLocks noChangeArrowheads="1"/>
          </p:cNvSpPr>
          <p:nvPr/>
        </p:nvSpPr>
        <p:spPr bwMode="auto">
          <a:xfrm>
            <a:off x="798030" y="4325969"/>
            <a:ext cx="311256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4800" b="1" dirty="0">
                <a:solidFill>
                  <a:schemeClr val="tx1">
                    <a:lumMod val="75000"/>
                    <a:lumOff val="25000"/>
                  </a:schemeClr>
                </a:solidFill>
                <a:latin typeface="华文细黑" panose="02010600040101010101" pitchFamily="2" charset="-122"/>
                <a:ea typeface="华文细黑" panose="02010600040101010101" pitchFamily="2" charset="-122"/>
              </a:rPr>
              <a:t>早间资讯</a:t>
            </a:r>
          </a:p>
        </p:txBody>
      </p:sp>
      <p:sp>
        <p:nvSpPr>
          <p:cNvPr id="13" name="1          _5"/>
          <p:cNvSpPr>
            <a:spLocks noChangeArrowheads="1"/>
          </p:cNvSpPr>
          <p:nvPr/>
        </p:nvSpPr>
        <p:spPr bwMode="auto">
          <a:xfrm>
            <a:off x="912330" y="4075430"/>
            <a:ext cx="2039148" cy="293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20000"/>
              </a:lnSpc>
              <a:spcBef>
                <a:spcPct val="0"/>
              </a:spcBef>
              <a:buNone/>
            </a:pPr>
            <a:r>
              <a:rPr lang="en-US" altLang="zh-CN" sz="1200" dirty="0">
                <a:solidFill>
                  <a:schemeClr val="tx1">
                    <a:lumMod val="75000"/>
                    <a:lumOff val="25000"/>
                  </a:schemeClr>
                </a:solidFill>
                <a:latin typeface="Arial" panose="020B0604020202020204" pitchFamily="34" charset="0"/>
                <a:cs typeface="Arial" panose="020B0604020202020204" pitchFamily="34" charset="0"/>
              </a:rPr>
              <a:t>MORNING INFORMATION</a:t>
            </a:r>
          </a:p>
        </p:txBody>
      </p:sp>
      <p:cxnSp>
        <p:nvCxnSpPr>
          <p:cNvPr id="14" name="1      _6"/>
          <p:cNvCxnSpPr/>
          <p:nvPr/>
        </p:nvCxnSpPr>
        <p:spPr bwMode="auto">
          <a:xfrm flipH="1">
            <a:off x="912330" y="5342255"/>
            <a:ext cx="1171575" cy="0"/>
          </a:xfrm>
          <a:prstGeom prst="lin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5" name="1          _7"/>
          <p:cNvSpPr>
            <a:spLocks noChangeArrowheads="1"/>
          </p:cNvSpPr>
          <p:nvPr/>
        </p:nvSpPr>
        <p:spPr bwMode="auto">
          <a:xfrm>
            <a:off x="886930" y="5480364"/>
            <a:ext cx="506124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None/>
            </a:pPr>
            <a:r>
              <a:rPr lang="en-US" altLang="zh-CN" sz="1000" dirty="0"/>
              <a:t>The quality of the training is decided by the effect of class </a:t>
            </a:r>
            <a:r>
              <a:rPr lang="en-US" altLang="zh-CN" sz="1000" dirty="0" err="1"/>
              <a:t>education.The</a:t>
            </a:r>
            <a:r>
              <a:rPr lang="en-US" altLang="zh-CN" sz="1000" dirty="0"/>
              <a:t> quality of the training is decided by the effect of class education.</a:t>
            </a:r>
            <a:endParaRPr lang="en-US" altLang="zh-CN" sz="10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2" name="1         _8"/>
          <p:cNvSpPr txBox="1"/>
          <p:nvPr/>
        </p:nvSpPr>
        <p:spPr>
          <a:xfrm>
            <a:off x="1274068" y="3255913"/>
            <a:ext cx="809837" cy="769441"/>
          </a:xfrm>
          <a:prstGeom prst="rect">
            <a:avLst/>
          </a:prstGeom>
          <a:noFill/>
        </p:spPr>
        <p:txBody>
          <a:bodyPr wrap="none" rtlCol="0">
            <a:spAutoFit/>
          </a:bodyPr>
          <a:lstStyle/>
          <a:p>
            <a:r>
              <a:rPr lang="en-US" altLang="zh-CN" sz="4400" b="1" dirty="0">
                <a:solidFill>
                  <a:schemeClr val="accent1"/>
                </a:solidFill>
                <a:latin typeface="华文细黑" panose="02010600040101010101" pitchFamily="2" charset="-122"/>
                <a:ea typeface="华文细黑" panose="02010600040101010101" pitchFamily="2" charset="-122"/>
              </a:rPr>
              <a:t>02</a:t>
            </a:r>
            <a:endParaRPr lang="zh-CN" altLang="en-US" sz="4400" b="1" dirty="0">
              <a:solidFill>
                <a:schemeClr val="accent1"/>
              </a:solidFill>
              <a:latin typeface="华文细黑" panose="02010600040101010101" pitchFamily="2" charset="-122"/>
              <a:ea typeface="华文细黑" panose="02010600040101010101" pitchFamily="2" charset="-122"/>
            </a:endParaRP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6" presetClass="entr" presetSubtype="2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par>
                          <p:cTn id="18" fill="hold">
                            <p:stCondLst>
                              <p:cond delay="2000"/>
                            </p:stCondLst>
                            <p:childTnLst>
                              <p:par>
                                <p:cTn id="19" presetID="30" presetClass="entr" presetSubtype="0"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800" decel="100000"/>
                                        <p:tgtEl>
                                          <p:spTgt spid="12"/>
                                        </p:tgtEl>
                                      </p:cBhvr>
                                    </p:animEffect>
                                    <p:anim calcmode="lin" valueType="num">
                                      <p:cBhvr>
                                        <p:cTn id="22" dur="800" decel="100000" fill="hold"/>
                                        <p:tgtEl>
                                          <p:spTgt spid="12"/>
                                        </p:tgtEl>
                                        <p:attrNameLst>
                                          <p:attrName>style.rotation</p:attrName>
                                        </p:attrNameLst>
                                      </p:cBhvr>
                                      <p:tavLst>
                                        <p:tav tm="0">
                                          <p:val>
                                            <p:fltVal val="-90"/>
                                          </p:val>
                                        </p:tav>
                                        <p:tav tm="100000">
                                          <p:val>
                                            <p:fltVal val="0"/>
                                          </p:val>
                                        </p:tav>
                                      </p:tavLst>
                                    </p:anim>
                                    <p:anim calcmode="lin" valueType="num">
                                      <p:cBhvr>
                                        <p:cTn id="23" dur="800" decel="100000" fill="hold"/>
                                        <p:tgtEl>
                                          <p:spTgt spid="12"/>
                                        </p:tgtEl>
                                        <p:attrNameLst>
                                          <p:attrName>ppt_x</p:attrName>
                                        </p:attrNameLst>
                                      </p:cBhvr>
                                      <p:tavLst>
                                        <p:tav tm="0">
                                          <p:val>
                                            <p:strVal val="#ppt_x+0.4"/>
                                          </p:val>
                                        </p:tav>
                                        <p:tav tm="100000">
                                          <p:val>
                                            <p:strVal val="#ppt_x-0.05"/>
                                          </p:val>
                                        </p:tav>
                                      </p:tavLst>
                                    </p:anim>
                                    <p:anim calcmode="lin" valueType="num">
                                      <p:cBhvr>
                                        <p:cTn id="24" dur="800" decel="100000" fill="hold"/>
                                        <p:tgtEl>
                                          <p:spTgt spid="12"/>
                                        </p:tgtEl>
                                        <p:attrNameLst>
                                          <p:attrName>ppt_y</p:attrName>
                                        </p:attrNameLst>
                                      </p:cBhvr>
                                      <p:tavLst>
                                        <p:tav tm="0">
                                          <p:val>
                                            <p:strVal val="#ppt_y-0.4"/>
                                          </p:val>
                                        </p:tav>
                                        <p:tav tm="100000">
                                          <p:val>
                                            <p:strVal val="#ppt_y+0.1"/>
                                          </p:val>
                                        </p:tav>
                                      </p:tavLst>
                                    </p:anim>
                                    <p:anim calcmode="lin" valueType="num">
                                      <p:cBhvr>
                                        <p:cTn id="25" dur="200" accel="100000" fill="hold">
                                          <p:stCondLst>
                                            <p:cond delay="800"/>
                                          </p:stCondLst>
                                        </p:cTn>
                                        <p:tgtEl>
                                          <p:spTgt spid="12"/>
                                        </p:tgtEl>
                                        <p:attrNameLst>
                                          <p:attrName>ppt_x</p:attrName>
                                        </p:attrNameLst>
                                      </p:cBhvr>
                                      <p:tavLst>
                                        <p:tav tm="0">
                                          <p:val>
                                            <p:strVal val="#ppt_x-0.05"/>
                                          </p:val>
                                        </p:tav>
                                        <p:tav tm="100000">
                                          <p:val>
                                            <p:strVal val="#ppt_x"/>
                                          </p:val>
                                        </p:tav>
                                      </p:tavLst>
                                    </p:anim>
                                    <p:anim calcmode="lin" valueType="num">
                                      <p:cBhvr>
                                        <p:cTn id="26" dur="200" accel="100000" fill="hold">
                                          <p:stCondLst>
                                            <p:cond delay="800"/>
                                          </p:stCondLst>
                                        </p:cTn>
                                        <p:tgtEl>
                                          <p:spTgt spid="12"/>
                                        </p:tgtEl>
                                        <p:attrNameLst>
                                          <p:attrName>ppt_y</p:attrName>
                                        </p:attrNameLst>
                                      </p:cBhvr>
                                      <p:tavLst>
                                        <p:tav tm="0">
                                          <p:val>
                                            <p:strVal val="#ppt_y+0.1"/>
                                          </p:val>
                                        </p:tav>
                                        <p:tav tm="100000">
                                          <p:val>
                                            <p:strVal val="#ppt_y"/>
                                          </p:val>
                                        </p:tav>
                                      </p:tavLst>
                                    </p:anim>
                                  </p:childTnLst>
                                </p:cTn>
                              </p:par>
                            </p:childTnLst>
                          </p:cTn>
                        </p:par>
                        <p:par>
                          <p:cTn id="27" fill="hold">
                            <p:stCondLst>
                              <p:cond delay="3000"/>
                            </p:stCondLst>
                            <p:childTnLst>
                              <p:par>
                                <p:cTn id="28" presetID="26" presetClass="entr" presetSubtype="0" fill="hold" grpId="0" nodeType="after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wipe(down)">
                                      <p:cBhvr>
                                        <p:cTn id="30" dur="580">
                                          <p:stCondLst>
                                            <p:cond delay="0"/>
                                          </p:stCondLst>
                                        </p:cTn>
                                        <p:tgtEl>
                                          <p:spTgt spid="13"/>
                                        </p:tgtEl>
                                      </p:cBhvr>
                                    </p:animEffect>
                                    <p:anim calcmode="lin" valueType="num">
                                      <p:cBhvr>
                                        <p:cTn id="31"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36" dur="26">
                                          <p:stCondLst>
                                            <p:cond delay="650"/>
                                          </p:stCondLst>
                                        </p:cTn>
                                        <p:tgtEl>
                                          <p:spTgt spid="13"/>
                                        </p:tgtEl>
                                      </p:cBhvr>
                                      <p:to x="100000" y="60000"/>
                                    </p:animScale>
                                    <p:animScale>
                                      <p:cBhvr>
                                        <p:cTn id="37" dur="166" decel="50000">
                                          <p:stCondLst>
                                            <p:cond delay="676"/>
                                          </p:stCondLst>
                                        </p:cTn>
                                        <p:tgtEl>
                                          <p:spTgt spid="13"/>
                                        </p:tgtEl>
                                      </p:cBhvr>
                                      <p:to x="100000" y="100000"/>
                                    </p:animScale>
                                    <p:animScale>
                                      <p:cBhvr>
                                        <p:cTn id="38" dur="26">
                                          <p:stCondLst>
                                            <p:cond delay="1312"/>
                                          </p:stCondLst>
                                        </p:cTn>
                                        <p:tgtEl>
                                          <p:spTgt spid="13"/>
                                        </p:tgtEl>
                                      </p:cBhvr>
                                      <p:to x="100000" y="80000"/>
                                    </p:animScale>
                                    <p:animScale>
                                      <p:cBhvr>
                                        <p:cTn id="39" dur="166" decel="50000">
                                          <p:stCondLst>
                                            <p:cond delay="1338"/>
                                          </p:stCondLst>
                                        </p:cTn>
                                        <p:tgtEl>
                                          <p:spTgt spid="13"/>
                                        </p:tgtEl>
                                      </p:cBhvr>
                                      <p:to x="100000" y="100000"/>
                                    </p:animScale>
                                    <p:animScale>
                                      <p:cBhvr>
                                        <p:cTn id="40" dur="26">
                                          <p:stCondLst>
                                            <p:cond delay="1642"/>
                                          </p:stCondLst>
                                        </p:cTn>
                                        <p:tgtEl>
                                          <p:spTgt spid="13"/>
                                        </p:tgtEl>
                                      </p:cBhvr>
                                      <p:to x="100000" y="90000"/>
                                    </p:animScale>
                                    <p:animScale>
                                      <p:cBhvr>
                                        <p:cTn id="41" dur="166" decel="50000">
                                          <p:stCondLst>
                                            <p:cond delay="1668"/>
                                          </p:stCondLst>
                                        </p:cTn>
                                        <p:tgtEl>
                                          <p:spTgt spid="13"/>
                                        </p:tgtEl>
                                      </p:cBhvr>
                                      <p:to x="100000" y="100000"/>
                                    </p:animScale>
                                    <p:animScale>
                                      <p:cBhvr>
                                        <p:cTn id="42" dur="26">
                                          <p:stCondLst>
                                            <p:cond delay="1808"/>
                                          </p:stCondLst>
                                        </p:cTn>
                                        <p:tgtEl>
                                          <p:spTgt spid="13"/>
                                        </p:tgtEl>
                                      </p:cBhvr>
                                      <p:to x="100000" y="95000"/>
                                    </p:animScale>
                                    <p:animScale>
                                      <p:cBhvr>
                                        <p:cTn id="43" dur="166" decel="50000">
                                          <p:stCondLst>
                                            <p:cond delay="1834"/>
                                          </p:stCondLst>
                                        </p:cTn>
                                        <p:tgtEl>
                                          <p:spTgt spid="13"/>
                                        </p:tgtEl>
                                      </p:cBhvr>
                                      <p:to x="100000" y="100000"/>
                                    </p:animScale>
                                  </p:childTnLst>
                                </p:cTn>
                              </p:par>
                            </p:childTnLst>
                          </p:cTn>
                        </p:par>
                        <p:par>
                          <p:cTn id="44" fill="hold">
                            <p:stCondLst>
                              <p:cond delay="5000"/>
                            </p:stCondLst>
                            <p:childTnLst>
                              <p:par>
                                <p:cTn id="45" presetID="55" presetClass="entr" presetSubtype="0"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p:cTn id="47" dur="1000" fill="hold"/>
                                        <p:tgtEl>
                                          <p:spTgt spid="14"/>
                                        </p:tgtEl>
                                        <p:attrNameLst>
                                          <p:attrName>ppt_w</p:attrName>
                                        </p:attrNameLst>
                                      </p:cBhvr>
                                      <p:tavLst>
                                        <p:tav tm="0">
                                          <p:val>
                                            <p:strVal val="#ppt_w*0.70"/>
                                          </p:val>
                                        </p:tav>
                                        <p:tav tm="100000">
                                          <p:val>
                                            <p:strVal val="#ppt_w"/>
                                          </p:val>
                                        </p:tav>
                                      </p:tavLst>
                                    </p:anim>
                                    <p:anim calcmode="lin" valueType="num">
                                      <p:cBhvr>
                                        <p:cTn id="48" dur="1000" fill="hold"/>
                                        <p:tgtEl>
                                          <p:spTgt spid="14"/>
                                        </p:tgtEl>
                                        <p:attrNameLst>
                                          <p:attrName>ppt_h</p:attrName>
                                        </p:attrNameLst>
                                      </p:cBhvr>
                                      <p:tavLst>
                                        <p:tav tm="0">
                                          <p:val>
                                            <p:strVal val="#ppt_h"/>
                                          </p:val>
                                        </p:tav>
                                        <p:tav tm="100000">
                                          <p:val>
                                            <p:strVal val="#ppt_h"/>
                                          </p:val>
                                        </p:tav>
                                      </p:tavLst>
                                    </p:anim>
                                    <p:animEffect transition="in" filter="fade">
                                      <p:cBhvr>
                                        <p:cTn id="49" dur="1000"/>
                                        <p:tgtEl>
                                          <p:spTgt spid="14"/>
                                        </p:tgtEl>
                                      </p:cBhvr>
                                    </p:animEffect>
                                  </p:childTnLst>
                                </p:cTn>
                              </p:par>
                            </p:childTnLst>
                          </p:cTn>
                        </p:par>
                        <p:par>
                          <p:cTn id="50" fill="hold">
                            <p:stCondLst>
                              <p:cond delay="6000"/>
                            </p:stCondLst>
                            <p:childTnLst>
                              <p:par>
                                <p:cTn id="51" presetID="41" presetClass="entr" presetSubtype="0" fill="hold" grpId="0" nodeType="afterEffect">
                                  <p:stCondLst>
                                    <p:cond delay="0"/>
                                  </p:stCondLst>
                                  <p:iterate type="lt">
                                    <p:tmPct val="10000"/>
                                  </p:iterate>
                                  <p:childTnLst>
                                    <p:set>
                                      <p:cBhvr>
                                        <p:cTn id="52" dur="1" fill="hold">
                                          <p:stCondLst>
                                            <p:cond delay="0"/>
                                          </p:stCondLst>
                                        </p:cTn>
                                        <p:tgtEl>
                                          <p:spTgt spid="15"/>
                                        </p:tgtEl>
                                        <p:attrNameLst>
                                          <p:attrName>style.visibility</p:attrName>
                                        </p:attrNameLst>
                                      </p:cBhvr>
                                      <p:to>
                                        <p:strVal val="visible"/>
                                      </p:to>
                                    </p:set>
                                    <p:anim calcmode="lin" valueType="num">
                                      <p:cBhvr>
                                        <p:cTn id="53"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54" dur="500" fill="hold"/>
                                        <p:tgtEl>
                                          <p:spTgt spid="15"/>
                                        </p:tgtEl>
                                        <p:attrNameLst>
                                          <p:attrName>ppt_y</p:attrName>
                                        </p:attrNameLst>
                                      </p:cBhvr>
                                      <p:tavLst>
                                        <p:tav tm="0">
                                          <p:val>
                                            <p:strVal val="#ppt_y"/>
                                          </p:val>
                                        </p:tav>
                                        <p:tav tm="100000">
                                          <p:val>
                                            <p:strVal val="#ppt_y"/>
                                          </p:val>
                                        </p:tav>
                                      </p:tavLst>
                                    </p:anim>
                                    <p:anim calcmode="lin" valueType="num">
                                      <p:cBhvr>
                                        <p:cTn id="55"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56"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57" dur="500" tmFilter="0,0; .5, 1; 1, 1"/>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P spid="13" grpId="0"/>
      <p:bldP spid="15" grpId="0"/>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1         _3"/>
          <p:cNvCxnSpPr/>
          <p:nvPr/>
        </p:nvCxnSpPr>
        <p:spPr>
          <a:xfrm>
            <a:off x="2721978" y="2758124"/>
            <a:ext cx="1599777" cy="492203"/>
          </a:xfrm>
          <a:prstGeom prst="line">
            <a:avLst/>
          </a:prstGeom>
          <a:ln w="19050" cmpd="sng">
            <a:solidFill>
              <a:srgbClr val="0B8CDB"/>
            </a:solidFill>
          </a:ln>
          <a:effectLst>
            <a:outerShdw dist="38100" dir="5400000" algn="ctr" rotWithShape="0">
              <a:srgbClr val="000000">
                <a:alpha val="10000"/>
              </a:srgbClr>
            </a:outerShdw>
          </a:effectLst>
        </p:spPr>
        <p:style>
          <a:lnRef idx="2">
            <a:schemeClr val="accent1"/>
          </a:lnRef>
          <a:fillRef idx="0">
            <a:schemeClr val="accent1"/>
          </a:fillRef>
          <a:effectRef idx="1">
            <a:schemeClr val="accent1"/>
          </a:effectRef>
          <a:fontRef idx="minor">
            <a:schemeClr val="tx1"/>
          </a:fontRef>
        </p:style>
      </p:cxnSp>
      <p:cxnSp>
        <p:nvCxnSpPr>
          <p:cNvPr id="7" name="1        _4"/>
          <p:cNvCxnSpPr/>
          <p:nvPr/>
        </p:nvCxnSpPr>
        <p:spPr>
          <a:xfrm flipV="1">
            <a:off x="5284906" y="2665678"/>
            <a:ext cx="1576391" cy="584649"/>
          </a:xfrm>
          <a:prstGeom prst="line">
            <a:avLst/>
          </a:prstGeom>
          <a:ln w="19050" cmpd="sng">
            <a:solidFill>
              <a:srgbClr val="086BA8"/>
            </a:solidFill>
          </a:ln>
          <a:effectLst>
            <a:outerShdw dist="38100" dir="5400000" algn="ctr" rotWithShape="0">
              <a:srgbClr val="000000">
                <a:alpha val="10000"/>
              </a:srgbClr>
            </a:outerShdw>
          </a:effectLst>
        </p:spPr>
        <p:style>
          <a:lnRef idx="2">
            <a:schemeClr val="accent1"/>
          </a:lnRef>
          <a:fillRef idx="0">
            <a:schemeClr val="accent1"/>
          </a:fillRef>
          <a:effectRef idx="1">
            <a:schemeClr val="accent1"/>
          </a:effectRef>
          <a:fontRef idx="minor">
            <a:schemeClr val="tx1"/>
          </a:fontRef>
        </p:style>
      </p:cxnSp>
      <p:cxnSp>
        <p:nvCxnSpPr>
          <p:cNvPr id="8" name="1         _5"/>
          <p:cNvCxnSpPr/>
          <p:nvPr/>
        </p:nvCxnSpPr>
        <p:spPr>
          <a:xfrm>
            <a:off x="7872091" y="2675468"/>
            <a:ext cx="1584186" cy="489111"/>
          </a:xfrm>
          <a:prstGeom prst="line">
            <a:avLst/>
          </a:prstGeom>
          <a:solidFill>
            <a:schemeClr val="accent2"/>
          </a:solidFill>
          <a:ln>
            <a:solidFill>
              <a:srgbClr val="0B8CDB"/>
            </a:solidFill>
          </a:ln>
          <a:effectLst/>
        </p:spPr>
        <p:style>
          <a:lnRef idx="1">
            <a:schemeClr val="accent1"/>
          </a:lnRef>
          <a:fillRef idx="3">
            <a:schemeClr val="accent1"/>
          </a:fillRef>
          <a:effectRef idx="2">
            <a:schemeClr val="accent1"/>
          </a:effectRef>
          <a:fontRef idx="minor">
            <a:schemeClr val="lt1"/>
          </a:fontRef>
        </p:style>
      </p:cxnSp>
      <p:sp>
        <p:nvSpPr>
          <p:cNvPr id="9" name="1          _6"/>
          <p:cNvSpPr/>
          <p:nvPr/>
        </p:nvSpPr>
        <p:spPr>
          <a:xfrm>
            <a:off x="6869093" y="2034930"/>
            <a:ext cx="987407" cy="987407"/>
          </a:xfrm>
          <a:prstGeom prst="ellipse">
            <a:avLst/>
          </a:prstGeom>
          <a:solidFill>
            <a:schemeClr val="accent1"/>
          </a:solidFill>
          <a:ln>
            <a:noFill/>
          </a:ln>
          <a:effectLst>
            <a:outerShdw dist="38100" dir="5400000" algn="ctr" rotWithShape="0">
              <a:srgbClr val="000000">
                <a:alpha val="1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3200" dirty="0">
                <a:cs typeface="+mn-ea"/>
                <a:sym typeface="+mn-lt"/>
              </a:rPr>
              <a:t>3</a:t>
            </a:r>
            <a:endParaRPr lang="en-US" sz="3200" dirty="0">
              <a:cs typeface="+mn-ea"/>
              <a:sym typeface="+mn-lt"/>
            </a:endParaRPr>
          </a:p>
        </p:txBody>
      </p:sp>
      <p:cxnSp>
        <p:nvCxnSpPr>
          <p:cNvPr id="10" name="1          _7"/>
          <p:cNvCxnSpPr/>
          <p:nvPr/>
        </p:nvCxnSpPr>
        <p:spPr>
          <a:xfrm>
            <a:off x="7372859" y="3022970"/>
            <a:ext cx="1" cy="412502"/>
          </a:xfrm>
          <a:prstGeom prst="line">
            <a:avLst/>
          </a:prstGeom>
          <a:ln w="12700" cmpd="sng">
            <a:solidFill>
              <a:schemeClr val="accent1"/>
            </a:solidFill>
            <a:prstDash val="sysDash"/>
            <a:headEnd type="none"/>
            <a:tailEnd type="oval" w="lg" len="lg"/>
          </a:ln>
          <a:effectLst>
            <a:outerShdw dist="38100" dir="5400000" algn="ctr" rotWithShape="0">
              <a:srgbClr val="000000">
                <a:alpha val="10000"/>
              </a:srgbClr>
            </a:outerShdw>
          </a:effectLst>
        </p:spPr>
        <p:style>
          <a:lnRef idx="2">
            <a:schemeClr val="accent1"/>
          </a:lnRef>
          <a:fillRef idx="0">
            <a:schemeClr val="accent1"/>
          </a:fillRef>
          <a:effectRef idx="1">
            <a:schemeClr val="accent1"/>
          </a:effectRef>
          <a:fontRef idx="minor">
            <a:schemeClr val="tx1"/>
          </a:fontRef>
        </p:style>
      </p:cxnSp>
      <p:sp>
        <p:nvSpPr>
          <p:cNvPr id="11" name="1         _8"/>
          <p:cNvSpPr/>
          <p:nvPr/>
        </p:nvSpPr>
        <p:spPr>
          <a:xfrm>
            <a:off x="9424226" y="2956099"/>
            <a:ext cx="987407" cy="987407"/>
          </a:xfrm>
          <a:prstGeom prst="ellipse">
            <a:avLst/>
          </a:prstGeom>
          <a:solidFill>
            <a:schemeClr val="accent2"/>
          </a:solidFill>
          <a:ln>
            <a:noFill/>
          </a:ln>
          <a:effectLst>
            <a:outerShdw dist="38100" dir="5400000" algn="ctr" rotWithShape="0">
              <a:srgbClr val="000000">
                <a:alpha val="1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3200" dirty="0">
                <a:cs typeface="+mn-ea"/>
                <a:sym typeface="+mn-lt"/>
              </a:rPr>
              <a:t>4</a:t>
            </a:r>
            <a:endParaRPr lang="en-US" sz="3200" dirty="0">
              <a:cs typeface="+mn-ea"/>
              <a:sym typeface="+mn-lt"/>
            </a:endParaRPr>
          </a:p>
        </p:txBody>
      </p:sp>
      <p:cxnSp>
        <p:nvCxnSpPr>
          <p:cNvPr id="12" name="1          _9"/>
          <p:cNvCxnSpPr/>
          <p:nvPr/>
        </p:nvCxnSpPr>
        <p:spPr>
          <a:xfrm>
            <a:off x="9918261" y="3943505"/>
            <a:ext cx="1" cy="412502"/>
          </a:xfrm>
          <a:prstGeom prst="line">
            <a:avLst/>
          </a:prstGeom>
          <a:ln w="12700" cmpd="sng">
            <a:solidFill>
              <a:schemeClr val="accent2"/>
            </a:solidFill>
            <a:prstDash val="sysDash"/>
            <a:headEnd type="none"/>
            <a:tailEnd type="oval" w="lg" len="lg"/>
          </a:ln>
          <a:effectLst>
            <a:outerShdw dist="38100" dir="5400000" algn="ctr" rotWithShape="0">
              <a:srgbClr val="000000">
                <a:alpha val="10000"/>
              </a:srgbClr>
            </a:outerShdw>
          </a:effectLst>
        </p:spPr>
        <p:style>
          <a:lnRef idx="2">
            <a:schemeClr val="accent1"/>
          </a:lnRef>
          <a:fillRef idx="0">
            <a:schemeClr val="accent1"/>
          </a:fillRef>
          <a:effectRef idx="1">
            <a:schemeClr val="accent1"/>
          </a:effectRef>
          <a:fontRef idx="minor">
            <a:schemeClr val="tx1"/>
          </a:fontRef>
        </p:style>
      </p:cxnSp>
      <p:sp>
        <p:nvSpPr>
          <p:cNvPr id="13" name="1         _10"/>
          <p:cNvSpPr/>
          <p:nvPr/>
        </p:nvSpPr>
        <p:spPr>
          <a:xfrm>
            <a:off x="4313959" y="2956099"/>
            <a:ext cx="987407" cy="987407"/>
          </a:xfrm>
          <a:prstGeom prst="ellipse">
            <a:avLst/>
          </a:prstGeom>
          <a:solidFill>
            <a:schemeClr val="accent2"/>
          </a:solidFill>
          <a:ln>
            <a:noFill/>
          </a:ln>
          <a:effectLst>
            <a:outerShdw dist="38100" dir="5400000" algn="ctr" rotWithShape="0">
              <a:srgbClr val="000000">
                <a:alpha val="1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3200" dirty="0">
                <a:cs typeface="+mn-ea"/>
                <a:sym typeface="+mn-lt"/>
              </a:rPr>
              <a:t>2</a:t>
            </a:r>
            <a:endParaRPr lang="en-US" sz="3200" dirty="0">
              <a:cs typeface="+mn-ea"/>
              <a:sym typeface="+mn-lt"/>
            </a:endParaRPr>
          </a:p>
        </p:txBody>
      </p:sp>
      <p:cxnSp>
        <p:nvCxnSpPr>
          <p:cNvPr id="14" name="1         _11"/>
          <p:cNvCxnSpPr/>
          <p:nvPr/>
        </p:nvCxnSpPr>
        <p:spPr>
          <a:xfrm>
            <a:off x="4801702" y="3943506"/>
            <a:ext cx="1" cy="412502"/>
          </a:xfrm>
          <a:prstGeom prst="line">
            <a:avLst/>
          </a:prstGeom>
          <a:ln w="12700" cmpd="sng">
            <a:solidFill>
              <a:schemeClr val="accent2"/>
            </a:solidFill>
            <a:prstDash val="sysDash"/>
            <a:headEnd type="none"/>
            <a:tailEnd type="oval" w="lg" len="lg"/>
          </a:ln>
          <a:effectLst>
            <a:outerShdw dist="38100" dir="5400000" algn="ctr" rotWithShape="0">
              <a:srgbClr val="000000">
                <a:alpha val="10000"/>
              </a:srgbClr>
            </a:outerShdw>
          </a:effectLst>
        </p:spPr>
        <p:style>
          <a:lnRef idx="2">
            <a:schemeClr val="accent1"/>
          </a:lnRef>
          <a:fillRef idx="0">
            <a:schemeClr val="accent1"/>
          </a:fillRef>
          <a:effectRef idx="1">
            <a:schemeClr val="accent1"/>
          </a:effectRef>
          <a:fontRef idx="minor">
            <a:schemeClr val="tx1"/>
          </a:fontRef>
        </p:style>
      </p:cxnSp>
      <p:sp>
        <p:nvSpPr>
          <p:cNvPr id="15" name="1         _12"/>
          <p:cNvSpPr/>
          <p:nvPr/>
        </p:nvSpPr>
        <p:spPr>
          <a:xfrm>
            <a:off x="1758826" y="2034930"/>
            <a:ext cx="987407" cy="987407"/>
          </a:xfrm>
          <a:prstGeom prst="ellipse">
            <a:avLst/>
          </a:prstGeom>
          <a:solidFill>
            <a:schemeClr val="accent1"/>
          </a:solidFill>
          <a:ln>
            <a:noFill/>
          </a:ln>
          <a:effectLst>
            <a:outerShdw dist="38100" dir="5400000" algn="ctr" rotWithShape="0">
              <a:srgbClr val="000000">
                <a:alpha val="1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3200" dirty="0">
                <a:cs typeface="+mn-ea"/>
                <a:sym typeface="+mn-lt"/>
              </a:rPr>
              <a:t>1</a:t>
            </a:r>
            <a:endParaRPr lang="en-US" sz="3200" dirty="0">
              <a:cs typeface="+mn-ea"/>
              <a:sym typeface="+mn-lt"/>
            </a:endParaRPr>
          </a:p>
        </p:txBody>
      </p:sp>
      <p:cxnSp>
        <p:nvCxnSpPr>
          <p:cNvPr id="16" name="1          _13"/>
          <p:cNvCxnSpPr>
            <a:stCxn id="15" idx="4"/>
          </p:cNvCxnSpPr>
          <p:nvPr/>
        </p:nvCxnSpPr>
        <p:spPr>
          <a:xfrm>
            <a:off x="2252530" y="3022337"/>
            <a:ext cx="1" cy="412502"/>
          </a:xfrm>
          <a:prstGeom prst="line">
            <a:avLst/>
          </a:prstGeom>
          <a:ln w="12700" cmpd="sng">
            <a:solidFill>
              <a:schemeClr val="accent1"/>
            </a:solidFill>
            <a:prstDash val="sysDash"/>
            <a:headEnd type="none"/>
            <a:tailEnd type="oval" w="lg" len="lg"/>
          </a:ln>
          <a:effectLst>
            <a:outerShdw dist="38100" dir="5400000" algn="ctr" rotWithShape="0">
              <a:srgbClr val="000000">
                <a:alpha val="10000"/>
              </a:srgbClr>
            </a:outerShdw>
          </a:effectLst>
        </p:spPr>
        <p:style>
          <a:lnRef idx="2">
            <a:schemeClr val="accent1"/>
          </a:lnRef>
          <a:fillRef idx="0">
            <a:schemeClr val="accent1"/>
          </a:fillRef>
          <a:effectRef idx="1">
            <a:schemeClr val="accent1"/>
          </a:effectRef>
          <a:fontRef idx="minor">
            <a:schemeClr val="tx1"/>
          </a:fontRef>
        </p:style>
      </p:cxnSp>
      <p:sp>
        <p:nvSpPr>
          <p:cNvPr id="25" name="1       _14"/>
          <p:cNvSpPr>
            <a:spLocks noChangeArrowheads="1"/>
          </p:cNvSpPr>
          <p:nvPr/>
        </p:nvSpPr>
        <p:spPr bwMode="auto">
          <a:xfrm>
            <a:off x="1283363" y="3745531"/>
            <a:ext cx="1920120" cy="977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en-US" altLang="zh-CN" sz="1400" b="1" dirty="0">
                <a:solidFill>
                  <a:schemeClr val="tx1">
                    <a:lumMod val="75000"/>
                    <a:lumOff val="25000"/>
                  </a:schemeClr>
                </a:solidFill>
                <a:latin typeface="微软雅黑" panose="020B0503020204020204" pitchFamily="34" charset="-122"/>
                <a:ea typeface="微软雅黑" panose="020B0503020204020204" pitchFamily="34" charset="-122"/>
              </a:rPr>
              <a:t>20XX</a:t>
            </a: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年</a:t>
            </a:r>
            <a:r>
              <a:rPr lang="en-US" altLang="zh-CN" sz="1400" b="1" dirty="0">
                <a:solidFill>
                  <a:schemeClr val="tx1">
                    <a:lumMod val="75000"/>
                    <a:lumOff val="25000"/>
                  </a:schemeClr>
                </a:solidFill>
                <a:latin typeface="微软雅黑" panose="020B0503020204020204" pitchFamily="34" charset="-122"/>
                <a:ea typeface="微软雅黑" panose="020B0503020204020204" pitchFamily="34" charset="-122"/>
              </a:rPr>
              <a:t>X</a:t>
            </a: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月</a:t>
            </a:r>
            <a:r>
              <a:rPr lang="en-US" altLang="zh-CN" sz="1400" b="1" dirty="0">
                <a:solidFill>
                  <a:schemeClr val="tx1">
                    <a:lumMod val="75000"/>
                    <a:lumOff val="25000"/>
                  </a:schemeClr>
                </a:solidFill>
                <a:latin typeface="微软雅黑" panose="020B0503020204020204" pitchFamily="34" charset="-122"/>
                <a:ea typeface="微软雅黑" panose="020B0503020204020204" pitchFamily="34" charset="-122"/>
              </a:rPr>
              <a:t>X</a:t>
            </a: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日</a:t>
            </a:r>
          </a:p>
          <a:p>
            <a:pPr lvl="0" fontAlgn="base">
              <a:lnSpc>
                <a:spcPct val="150000"/>
              </a:lnSpc>
              <a:spcBef>
                <a:spcPct val="0"/>
              </a:spcBef>
              <a:spcAft>
                <a:spcPct val="0"/>
              </a:spcAft>
              <a:defRPr/>
            </a:pPr>
            <a:r>
              <a:rPr lang="zh-CN" altLang="en-US" sz="1050" dirty="0">
                <a:solidFill>
                  <a:schemeClr val="tx1">
                    <a:lumMod val="75000"/>
                    <a:lumOff val="25000"/>
                  </a:schemeClr>
                </a:solidFill>
                <a:ea typeface="华文细黑" panose="02010600040101010101" pitchFamily="2" charset="-122"/>
              </a:rPr>
              <a:t>此处输入详细文本解释，此处输入详细文本解释，此处输入详细文本解释。</a:t>
            </a:r>
            <a:endParaRPr lang="en-US" altLang="zh-CN" sz="1050" dirty="0">
              <a:solidFill>
                <a:schemeClr val="tx1">
                  <a:lumMod val="75000"/>
                  <a:lumOff val="25000"/>
                </a:schemeClr>
              </a:solidFill>
              <a:ea typeface="华文细黑" panose="02010600040101010101" pitchFamily="2" charset="-122"/>
            </a:endParaRPr>
          </a:p>
        </p:txBody>
      </p:sp>
      <p:sp>
        <p:nvSpPr>
          <p:cNvPr id="26" name="1         _15"/>
          <p:cNvSpPr>
            <a:spLocks noChangeArrowheads="1"/>
          </p:cNvSpPr>
          <p:nvPr/>
        </p:nvSpPr>
        <p:spPr bwMode="auto">
          <a:xfrm>
            <a:off x="3841642" y="4762625"/>
            <a:ext cx="1920120" cy="942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en-US" altLang="zh-CN" sz="1400" b="1" dirty="0">
                <a:solidFill>
                  <a:schemeClr val="tx1">
                    <a:lumMod val="75000"/>
                    <a:lumOff val="25000"/>
                  </a:schemeClr>
                </a:solidFill>
                <a:latin typeface="微软雅黑" panose="020B0503020204020204" pitchFamily="34" charset="-122"/>
                <a:ea typeface="微软雅黑" panose="020B0503020204020204" pitchFamily="34" charset="-122"/>
              </a:rPr>
              <a:t>20XX</a:t>
            </a: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年</a:t>
            </a:r>
            <a:r>
              <a:rPr lang="en-US" altLang="zh-CN" sz="1400" b="1" dirty="0">
                <a:solidFill>
                  <a:schemeClr val="tx1">
                    <a:lumMod val="75000"/>
                    <a:lumOff val="25000"/>
                  </a:schemeClr>
                </a:solidFill>
                <a:latin typeface="微软雅黑" panose="020B0503020204020204" pitchFamily="34" charset="-122"/>
                <a:ea typeface="微软雅黑" panose="020B0503020204020204" pitchFamily="34" charset="-122"/>
              </a:rPr>
              <a:t>X</a:t>
            </a: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月</a:t>
            </a:r>
            <a:r>
              <a:rPr lang="en-US" altLang="zh-CN" sz="1400" b="1" dirty="0">
                <a:solidFill>
                  <a:schemeClr val="tx1">
                    <a:lumMod val="75000"/>
                    <a:lumOff val="25000"/>
                  </a:schemeClr>
                </a:solidFill>
                <a:latin typeface="微软雅黑" panose="020B0503020204020204" pitchFamily="34" charset="-122"/>
                <a:ea typeface="微软雅黑" panose="020B0503020204020204" pitchFamily="34" charset="-122"/>
              </a:rPr>
              <a:t>X</a:t>
            </a: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日</a:t>
            </a:r>
          </a:p>
          <a:p>
            <a:pPr lvl="0" fontAlgn="base">
              <a:lnSpc>
                <a:spcPct val="150000"/>
              </a:lnSpc>
              <a:spcBef>
                <a:spcPct val="0"/>
              </a:spcBef>
              <a:spcAft>
                <a:spcPct val="0"/>
              </a:spcAft>
              <a:defRPr/>
            </a:pPr>
            <a:r>
              <a:rPr lang="zh-CN" altLang="en-US" sz="1050" dirty="0">
                <a:solidFill>
                  <a:schemeClr val="tx1">
                    <a:lumMod val="75000"/>
                    <a:lumOff val="25000"/>
                  </a:schemeClr>
                </a:solidFill>
                <a:ea typeface="华文细黑" panose="02010600040101010101" pitchFamily="2" charset="-122"/>
              </a:rPr>
              <a:t>此处输入详细文本解释，此处输入详细文本解释，此处输入详细文本解释。</a:t>
            </a:r>
            <a:endParaRPr lang="en-US" altLang="zh-CN" sz="1050" dirty="0">
              <a:solidFill>
                <a:schemeClr val="tx1">
                  <a:lumMod val="75000"/>
                  <a:lumOff val="25000"/>
                </a:schemeClr>
              </a:solidFill>
              <a:ea typeface="华文细黑" panose="02010600040101010101" pitchFamily="2" charset="-122"/>
            </a:endParaRPr>
          </a:p>
        </p:txBody>
      </p:sp>
      <p:sp>
        <p:nvSpPr>
          <p:cNvPr id="27" name="1         _16"/>
          <p:cNvSpPr>
            <a:spLocks noChangeArrowheads="1"/>
          </p:cNvSpPr>
          <p:nvPr/>
        </p:nvSpPr>
        <p:spPr bwMode="auto">
          <a:xfrm>
            <a:off x="6412799" y="3802242"/>
            <a:ext cx="1920120" cy="942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en-US" altLang="zh-CN" sz="1400" b="1" dirty="0">
                <a:solidFill>
                  <a:schemeClr val="tx1">
                    <a:lumMod val="75000"/>
                    <a:lumOff val="25000"/>
                  </a:schemeClr>
                </a:solidFill>
                <a:latin typeface="微软雅黑" panose="020B0503020204020204" pitchFamily="34" charset="-122"/>
                <a:ea typeface="微软雅黑" panose="020B0503020204020204" pitchFamily="34" charset="-122"/>
              </a:rPr>
              <a:t>20XX</a:t>
            </a: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年</a:t>
            </a:r>
            <a:r>
              <a:rPr lang="en-US" altLang="zh-CN" sz="1400" b="1" dirty="0">
                <a:solidFill>
                  <a:schemeClr val="tx1">
                    <a:lumMod val="75000"/>
                    <a:lumOff val="25000"/>
                  </a:schemeClr>
                </a:solidFill>
                <a:latin typeface="微软雅黑" panose="020B0503020204020204" pitchFamily="34" charset="-122"/>
                <a:ea typeface="微软雅黑" panose="020B0503020204020204" pitchFamily="34" charset="-122"/>
              </a:rPr>
              <a:t>X</a:t>
            </a: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月</a:t>
            </a:r>
            <a:r>
              <a:rPr lang="en-US" altLang="zh-CN" sz="1400" b="1" dirty="0">
                <a:solidFill>
                  <a:schemeClr val="tx1">
                    <a:lumMod val="75000"/>
                    <a:lumOff val="25000"/>
                  </a:schemeClr>
                </a:solidFill>
                <a:latin typeface="微软雅黑" panose="020B0503020204020204" pitchFamily="34" charset="-122"/>
                <a:ea typeface="微软雅黑" panose="020B0503020204020204" pitchFamily="34" charset="-122"/>
              </a:rPr>
              <a:t>X</a:t>
            </a: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日</a:t>
            </a:r>
          </a:p>
          <a:p>
            <a:pPr lvl="0" fontAlgn="base">
              <a:lnSpc>
                <a:spcPct val="150000"/>
              </a:lnSpc>
              <a:spcBef>
                <a:spcPct val="0"/>
              </a:spcBef>
              <a:spcAft>
                <a:spcPct val="0"/>
              </a:spcAft>
              <a:defRPr/>
            </a:pPr>
            <a:r>
              <a:rPr lang="zh-CN" altLang="en-US" sz="1050" dirty="0">
                <a:solidFill>
                  <a:schemeClr val="tx1">
                    <a:lumMod val="75000"/>
                    <a:lumOff val="25000"/>
                  </a:schemeClr>
                </a:solidFill>
                <a:ea typeface="华文细黑" panose="02010600040101010101" pitchFamily="2" charset="-122"/>
              </a:rPr>
              <a:t>此处输入详细文本解释，此处输入详细文本解释，此处输入详细文本解释。</a:t>
            </a:r>
            <a:endParaRPr lang="en-US" altLang="zh-CN" sz="1050" dirty="0">
              <a:solidFill>
                <a:schemeClr val="tx1">
                  <a:lumMod val="75000"/>
                  <a:lumOff val="25000"/>
                </a:schemeClr>
              </a:solidFill>
              <a:ea typeface="华文细黑" panose="02010600040101010101" pitchFamily="2" charset="-122"/>
            </a:endParaRPr>
          </a:p>
        </p:txBody>
      </p:sp>
      <p:sp>
        <p:nvSpPr>
          <p:cNvPr id="28" name="1          _17"/>
          <p:cNvSpPr>
            <a:spLocks noChangeArrowheads="1"/>
          </p:cNvSpPr>
          <p:nvPr/>
        </p:nvSpPr>
        <p:spPr bwMode="auto">
          <a:xfrm>
            <a:off x="8955094" y="4708644"/>
            <a:ext cx="1920120" cy="942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en-US" altLang="zh-CN" sz="1400" b="1" dirty="0">
                <a:solidFill>
                  <a:schemeClr val="tx1">
                    <a:lumMod val="75000"/>
                    <a:lumOff val="25000"/>
                  </a:schemeClr>
                </a:solidFill>
                <a:latin typeface="微软雅黑" panose="020B0503020204020204" pitchFamily="34" charset="-122"/>
                <a:ea typeface="微软雅黑" panose="020B0503020204020204" pitchFamily="34" charset="-122"/>
              </a:rPr>
              <a:t>20XX</a:t>
            </a: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年</a:t>
            </a:r>
            <a:r>
              <a:rPr lang="en-US" altLang="zh-CN" sz="1400" b="1" dirty="0">
                <a:solidFill>
                  <a:schemeClr val="tx1">
                    <a:lumMod val="75000"/>
                    <a:lumOff val="25000"/>
                  </a:schemeClr>
                </a:solidFill>
                <a:latin typeface="微软雅黑" panose="020B0503020204020204" pitchFamily="34" charset="-122"/>
                <a:ea typeface="微软雅黑" panose="020B0503020204020204" pitchFamily="34" charset="-122"/>
              </a:rPr>
              <a:t>X</a:t>
            </a: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月</a:t>
            </a:r>
            <a:r>
              <a:rPr lang="en-US" altLang="zh-CN" sz="1400" b="1" dirty="0">
                <a:solidFill>
                  <a:schemeClr val="tx1">
                    <a:lumMod val="75000"/>
                    <a:lumOff val="25000"/>
                  </a:schemeClr>
                </a:solidFill>
                <a:latin typeface="微软雅黑" panose="020B0503020204020204" pitchFamily="34" charset="-122"/>
                <a:ea typeface="微软雅黑" panose="020B0503020204020204" pitchFamily="34" charset="-122"/>
              </a:rPr>
              <a:t>X</a:t>
            </a: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日</a:t>
            </a:r>
          </a:p>
          <a:p>
            <a:pPr lvl="0" fontAlgn="base">
              <a:lnSpc>
                <a:spcPct val="150000"/>
              </a:lnSpc>
              <a:spcBef>
                <a:spcPct val="0"/>
              </a:spcBef>
              <a:spcAft>
                <a:spcPct val="0"/>
              </a:spcAft>
              <a:defRPr/>
            </a:pPr>
            <a:r>
              <a:rPr lang="zh-CN" altLang="en-US" sz="1050" dirty="0">
                <a:solidFill>
                  <a:schemeClr val="tx1">
                    <a:lumMod val="75000"/>
                    <a:lumOff val="25000"/>
                  </a:schemeClr>
                </a:solidFill>
                <a:ea typeface="华文细黑" panose="02010600040101010101" pitchFamily="2" charset="-122"/>
              </a:rPr>
              <a:t>此处输入详细文本解释，此处输入详细文本解释，此处输入详细文本解释。</a:t>
            </a:r>
            <a:endParaRPr lang="en-US" altLang="zh-CN" sz="1050" dirty="0">
              <a:solidFill>
                <a:schemeClr val="tx1">
                  <a:lumMod val="75000"/>
                  <a:lumOff val="25000"/>
                </a:schemeClr>
              </a:solidFill>
              <a:ea typeface="华文细黑" panose="02010600040101010101" pitchFamily="2" charset="-122"/>
            </a:endParaRPr>
          </a:p>
        </p:txBody>
      </p:sp>
      <p:sp>
        <p:nvSpPr>
          <p:cNvPr id="22" name="1        _1"/>
          <p:cNvSpPr>
            <a:spLocks noGrp="1"/>
          </p:cNvSpPr>
          <p:nvPr>
            <p:ph type="body" sz="quarter" idx="13"/>
          </p:nvPr>
        </p:nvSpPr>
        <p:spPr>
          <a:xfrm>
            <a:off x="622300" y="330200"/>
            <a:ext cx="7886700" cy="431800"/>
          </a:xfrm>
        </p:spPr>
        <p:txBody>
          <a:bodyPr>
            <a:normAutofit fontScale="92500" lnSpcReduction="10000"/>
          </a:bodyPr>
          <a:lstStyle/>
          <a:p>
            <a:r>
              <a:rPr lang="zh-CN" altLang="en-US" dirty="0"/>
              <a:t>公司历史上的今天</a:t>
            </a:r>
          </a:p>
        </p:txBody>
      </p:sp>
      <p:sp>
        <p:nvSpPr>
          <p:cNvPr id="23" name="1         _2"/>
          <p:cNvSpPr>
            <a:spLocks noGrp="1"/>
          </p:cNvSpPr>
          <p:nvPr>
            <p:ph type="body" sz="quarter" idx="14"/>
          </p:nvPr>
        </p:nvSpPr>
        <p:spPr>
          <a:xfrm>
            <a:off x="622300" y="685800"/>
            <a:ext cx="7886700" cy="304800"/>
          </a:xfrm>
        </p:spPr>
        <p:txBody>
          <a:bodyPr>
            <a:normAutofit lnSpcReduction="10000"/>
          </a:bodyPr>
          <a:lstStyle/>
          <a:p>
            <a:r>
              <a:rPr lang="en-US" altLang="zh-CN" dirty="0"/>
              <a:t>Click here to edit the content you want to recommend that you use the</a:t>
            </a:r>
            <a:endParaRPr lang="zh-CN" altLang="en-US" dirty="0"/>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fade">
                                      <p:cBhvr>
                                        <p:cTn id="7" dur="1000"/>
                                        <p:tgtEl>
                                          <p:spTgt spid="22">
                                            <p:txEl>
                                              <p:pRg st="0" end="0"/>
                                            </p:txEl>
                                          </p:spTgt>
                                        </p:tgtEl>
                                      </p:cBhvr>
                                    </p:animEffect>
                                    <p:anim calcmode="lin" valueType="num">
                                      <p:cBhvr>
                                        <p:cTn id="8"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23">
                                            <p:txEl>
                                              <p:pRg st="0" end="0"/>
                                            </p:txEl>
                                          </p:spTgt>
                                        </p:tgtEl>
                                        <p:attrNameLst>
                                          <p:attrName>style.visibility</p:attrName>
                                        </p:attrNameLst>
                                      </p:cBhvr>
                                      <p:to>
                                        <p:strVal val="visible"/>
                                      </p:to>
                                    </p:set>
                                    <p:anim calcmode="lin" valueType="num">
                                      <p:cBhvr>
                                        <p:cTn id="13" dur="500" fill="hold"/>
                                        <p:tgtEl>
                                          <p:spTgt spid="2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23">
                                            <p:txEl>
                                              <p:pRg st="0" end="0"/>
                                            </p:txEl>
                                          </p:spTgt>
                                        </p:tgtEl>
                                        <p:attrNameLst>
                                          <p:attrName>ppt_y</p:attrName>
                                        </p:attrNameLst>
                                      </p:cBhvr>
                                      <p:tavLst>
                                        <p:tav tm="0">
                                          <p:val>
                                            <p:strVal val="#ppt_y"/>
                                          </p:val>
                                        </p:tav>
                                        <p:tav tm="100000">
                                          <p:val>
                                            <p:strVal val="#ppt_y"/>
                                          </p:val>
                                        </p:tav>
                                      </p:tavLst>
                                    </p:anim>
                                    <p:anim calcmode="lin" valueType="num">
                                      <p:cBhvr>
                                        <p:cTn id="15" dur="500" fill="hold"/>
                                        <p:tgtEl>
                                          <p:spTgt spid="2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2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23">
                                            <p:txEl>
                                              <p:pRg st="0" end="0"/>
                                            </p:txEl>
                                          </p:spTgt>
                                        </p:tgtEl>
                                      </p:cBhvr>
                                    </p:animEffect>
                                  </p:childTnLst>
                                </p:cTn>
                              </p:par>
                            </p:childTnLst>
                          </p:cTn>
                        </p:par>
                        <p:par>
                          <p:cTn id="18" fill="hold">
                            <p:stCondLst>
                              <p:cond delay="4900"/>
                            </p:stCondLst>
                            <p:childTnLst>
                              <p:par>
                                <p:cTn id="19" presetID="49" presetClass="entr" presetSubtype="0" decel="100000"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fltVal val="0"/>
                                          </p:val>
                                        </p:tav>
                                        <p:tav tm="100000">
                                          <p:val>
                                            <p:strVal val="#ppt_h"/>
                                          </p:val>
                                        </p:tav>
                                      </p:tavLst>
                                    </p:anim>
                                    <p:anim calcmode="lin" valueType="num">
                                      <p:cBhvr>
                                        <p:cTn id="23" dur="500" fill="hold"/>
                                        <p:tgtEl>
                                          <p:spTgt spid="15"/>
                                        </p:tgtEl>
                                        <p:attrNameLst>
                                          <p:attrName>style.rotation</p:attrName>
                                        </p:attrNameLst>
                                      </p:cBhvr>
                                      <p:tavLst>
                                        <p:tav tm="0">
                                          <p:val>
                                            <p:fltVal val="360"/>
                                          </p:val>
                                        </p:tav>
                                        <p:tav tm="100000">
                                          <p:val>
                                            <p:fltVal val="0"/>
                                          </p:val>
                                        </p:tav>
                                      </p:tavLst>
                                    </p:anim>
                                    <p:animEffect transition="in" filter="fade">
                                      <p:cBhvr>
                                        <p:cTn id="24" dur="500"/>
                                        <p:tgtEl>
                                          <p:spTgt spid="15"/>
                                        </p:tgtEl>
                                      </p:cBhvr>
                                    </p:animEffect>
                                  </p:childTnLst>
                                </p:cTn>
                              </p:par>
                            </p:childTnLst>
                          </p:cTn>
                        </p:par>
                        <p:par>
                          <p:cTn id="25" fill="hold">
                            <p:stCondLst>
                              <p:cond delay="5400"/>
                            </p:stCondLst>
                            <p:childTnLst>
                              <p:par>
                                <p:cTn id="26" presetID="22" presetClass="entr" presetSubtype="1"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up)">
                                      <p:cBhvr>
                                        <p:cTn id="28" dur="500"/>
                                        <p:tgtEl>
                                          <p:spTgt spid="16"/>
                                        </p:tgtEl>
                                      </p:cBhvr>
                                    </p:animEffect>
                                  </p:childTnLst>
                                </p:cTn>
                              </p:par>
                            </p:childTnLst>
                          </p:cTn>
                        </p:par>
                        <p:par>
                          <p:cTn id="29" fill="hold">
                            <p:stCondLst>
                              <p:cond delay="5900"/>
                            </p:stCondLst>
                            <p:childTnLst>
                              <p:par>
                                <p:cTn id="30" presetID="42"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1000" fill="hold"/>
                                        <p:tgtEl>
                                          <p:spTgt spid="25"/>
                                        </p:tgtEl>
                                        <p:attrNameLst>
                                          <p:attrName>ppt_y</p:attrName>
                                        </p:attrNameLst>
                                      </p:cBhvr>
                                      <p:tavLst>
                                        <p:tav tm="0">
                                          <p:val>
                                            <p:strVal val="#ppt_y+.1"/>
                                          </p:val>
                                        </p:tav>
                                        <p:tav tm="100000">
                                          <p:val>
                                            <p:strVal val="#ppt_y"/>
                                          </p:val>
                                        </p:tav>
                                      </p:tavLst>
                                    </p:anim>
                                  </p:childTnLst>
                                </p:cTn>
                              </p:par>
                            </p:childTnLst>
                          </p:cTn>
                        </p:par>
                        <p:par>
                          <p:cTn id="35" fill="hold">
                            <p:stCondLst>
                              <p:cond delay="6900"/>
                            </p:stCondLst>
                            <p:childTnLst>
                              <p:par>
                                <p:cTn id="36" presetID="22" presetClass="entr" presetSubtype="8" fill="hold" nodeType="after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wipe(left)">
                                      <p:cBhvr>
                                        <p:cTn id="38" dur="500"/>
                                        <p:tgtEl>
                                          <p:spTgt spid="5"/>
                                        </p:tgtEl>
                                      </p:cBhvr>
                                    </p:animEffect>
                                  </p:childTnLst>
                                </p:cTn>
                              </p:par>
                            </p:childTnLst>
                          </p:cTn>
                        </p:par>
                        <p:par>
                          <p:cTn id="39" fill="hold">
                            <p:stCondLst>
                              <p:cond delay="7400"/>
                            </p:stCondLst>
                            <p:childTnLst>
                              <p:par>
                                <p:cTn id="40" presetID="49" presetClass="entr" presetSubtype="0" decel="10000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fltVal val="0"/>
                                          </p:val>
                                        </p:tav>
                                        <p:tav tm="100000">
                                          <p:val>
                                            <p:strVal val="#ppt_w"/>
                                          </p:val>
                                        </p:tav>
                                      </p:tavLst>
                                    </p:anim>
                                    <p:anim calcmode="lin" valueType="num">
                                      <p:cBhvr>
                                        <p:cTn id="43" dur="500" fill="hold"/>
                                        <p:tgtEl>
                                          <p:spTgt spid="13"/>
                                        </p:tgtEl>
                                        <p:attrNameLst>
                                          <p:attrName>ppt_h</p:attrName>
                                        </p:attrNameLst>
                                      </p:cBhvr>
                                      <p:tavLst>
                                        <p:tav tm="0">
                                          <p:val>
                                            <p:fltVal val="0"/>
                                          </p:val>
                                        </p:tav>
                                        <p:tav tm="100000">
                                          <p:val>
                                            <p:strVal val="#ppt_h"/>
                                          </p:val>
                                        </p:tav>
                                      </p:tavLst>
                                    </p:anim>
                                    <p:anim calcmode="lin" valueType="num">
                                      <p:cBhvr>
                                        <p:cTn id="44" dur="500" fill="hold"/>
                                        <p:tgtEl>
                                          <p:spTgt spid="13"/>
                                        </p:tgtEl>
                                        <p:attrNameLst>
                                          <p:attrName>style.rotation</p:attrName>
                                        </p:attrNameLst>
                                      </p:cBhvr>
                                      <p:tavLst>
                                        <p:tav tm="0">
                                          <p:val>
                                            <p:fltVal val="360"/>
                                          </p:val>
                                        </p:tav>
                                        <p:tav tm="100000">
                                          <p:val>
                                            <p:fltVal val="0"/>
                                          </p:val>
                                        </p:tav>
                                      </p:tavLst>
                                    </p:anim>
                                    <p:animEffect transition="in" filter="fade">
                                      <p:cBhvr>
                                        <p:cTn id="45" dur="500"/>
                                        <p:tgtEl>
                                          <p:spTgt spid="13"/>
                                        </p:tgtEl>
                                      </p:cBhvr>
                                    </p:animEffect>
                                  </p:childTnLst>
                                </p:cTn>
                              </p:par>
                            </p:childTnLst>
                          </p:cTn>
                        </p:par>
                        <p:par>
                          <p:cTn id="46" fill="hold">
                            <p:stCondLst>
                              <p:cond delay="7900"/>
                            </p:stCondLst>
                            <p:childTnLst>
                              <p:par>
                                <p:cTn id="47" presetID="22" presetClass="entr" presetSubtype="1"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8400"/>
                            </p:stCondLst>
                            <p:childTnLst>
                              <p:par>
                                <p:cTn id="51" presetID="42" presetClass="entr" presetSubtype="0"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fade">
                                      <p:cBhvr>
                                        <p:cTn id="53" dur="1000"/>
                                        <p:tgtEl>
                                          <p:spTgt spid="26"/>
                                        </p:tgtEl>
                                      </p:cBhvr>
                                    </p:animEffect>
                                    <p:anim calcmode="lin" valueType="num">
                                      <p:cBhvr>
                                        <p:cTn id="54" dur="1000" fill="hold"/>
                                        <p:tgtEl>
                                          <p:spTgt spid="26"/>
                                        </p:tgtEl>
                                        <p:attrNameLst>
                                          <p:attrName>ppt_x</p:attrName>
                                        </p:attrNameLst>
                                      </p:cBhvr>
                                      <p:tavLst>
                                        <p:tav tm="0">
                                          <p:val>
                                            <p:strVal val="#ppt_x"/>
                                          </p:val>
                                        </p:tav>
                                        <p:tav tm="100000">
                                          <p:val>
                                            <p:strVal val="#ppt_x"/>
                                          </p:val>
                                        </p:tav>
                                      </p:tavLst>
                                    </p:anim>
                                    <p:anim calcmode="lin" valueType="num">
                                      <p:cBhvr>
                                        <p:cTn id="55" dur="1000" fill="hold"/>
                                        <p:tgtEl>
                                          <p:spTgt spid="26"/>
                                        </p:tgtEl>
                                        <p:attrNameLst>
                                          <p:attrName>ppt_y</p:attrName>
                                        </p:attrNameLst>
                                      </p:cBhvr>
                                      <p:tavLst>
                                        <p:tav tm="0">
                                          <p:val>
                                            <p:strVal val="#ppt_y+.1"/>
                                          </p:val>
                                        </p:tav>
                                        <p:tav tm="100000">
                                          <p:val>
                                            <p:strVal val="#ppt_y"/>
                                          </p:val>
                                        </p:tav>
                                      </p:tavLst>
                                    </p:anim>
                                  </p:childTnLst>
                                </p:cTn>
                              </p:par>
                            </p:childTnLst>
                          </p:cTn>
                        </p:par>
                        <p:par>
                          <p:cTn id="56" fill="hold">
                            <p:stCondLst>
                              <p:cond delay="9400"/>
                            </p:stCondLst>
                            <p:childTnLst>
                              <p:par>
                                <p:cTn id="57" presetID="22" presetClass="entr" presetSubtype="4" fill="hold" nodeType="after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down)">
                                      <p:cBhvr>
                                        <p:cTn id="59" dur="500"/>
                                        <p:tgtEl>
                                          <p:spTgt spid="7"/>
                                        </p:tgtEl>
                                      </p:cBhvr>
                                    </p:animEffect>
                                  </p:childTnLst>
                                </p:cTn>
                              </p:par>
                            </p:childTnLst>
                          </p:cTn>
                        </p:par>
                        <p:par>
                          <p:cTn id="60" fill="hold">
                            <p:stCondLst>
                              <p:cond delay="9900"/>
                            </p:stCondLst>
                            <p:childTnLst>
                              <p:par>
                                <p:cTn id="61" presetID="49" presetClass="entr" presetSubtype="0" decel="100000" fill="hold" grpId="0" nodeType="afterEffect">
                                  <p:stCondLst>
                                    <p:cond delay="0"/>
                                  </p:stCondLst>
                                  <p:childTnLst>
                                    <p:set>
                                      <p:cBhvr>
                                        <p:cTn id="62" dur="1" fill="hold">
                                          <p:stCondLst>
                                            <p:cond delay="0"/>
                                          </p:stCondLst>
                                        </p:cTn>
                                        <p:tgtEl>
                                          <p:spTgt spid="9"/>
                                        </p:tgtEl>
                                        <p:attrNameLst>
                                          <p:attrName>style.visibility</p:attrName>
                                        </p:attrNameLst>
                                      </p:cBhvr>
                                      <p:to>
                                        <p:strVal val="visible"/>
                                      </p:to>
                                    </p:set>
                                    <p:anim calcmode="lin" valueType="num">
                                      <p:cBhvr>
                                        <p:cTn id="63" dur="500" fill="hold"/>
                                        <p:tgtEl>
                                          <p:spTgt spid="9"/>
                                        </p:tgtEl>
                                        <p:attrNameLst>
                                          <p:attrName>ppt_w</p:attrName>
                                        </p:attrNameLst>
                                      </p:cBhvr>
                                      <p:tavLst>
                                        <p:tav tm="0">
                                          <p:val>
                                            <p:fltVal val="0"/>
                                          </p:val>
                                        </p:tav>
                                        <p:tav tm="100000">
                                          <p:val>
                                            <p:strVal val="#ppt_w"/>
                                          </p:val>
                                        </p:tav>
                                      </p:tavLst>
                                    </p:anim>
                                    <p:anim calcmode="lin" valueType="num">
                                      <p:cBhvr>
                                        <p:cTn id="64" dur="500" fill="hold"/>
                                        <p:tgtEl>
                                          <p:spTgt spid="9"/>
                                        </p:tgtEl>
                                        <p:attrNameLst>
                                          <p:attrName>ppt_h</p:attrName>
                                        </p:attrNameLst>
                                      </p:cBhvr>
                                      <p:tavLst>
                                        <p:tav tm="0">
                                          <p:val>
                                            <p:fltVal val="0"/>
                                          </p:val>
                                        </p:tav>
                                        <p:tav tm="100000">
                                          <p:val>
                                            <p:strVal val="#ppt_h"/>
                                          </p:val>
                                        </p:tav>
                                      </p:tavLst>
                                    </p:anim>
                                    <p:anim calcmode="lin" valueType="num">
                                      <p:cBhvr>
                                        <p:cTn id="65" dur="500" fill="hold"/>
                                        <p:tgtEl>
                                          <p:spTgt spid="9"/>
                                        </p:tgtEl>
                                        <p:attrNameLst>
                                          <p:attrName>style.rotation</p:attrName>
                                        </p:attrNameLst>
                                      </p:cBhvr>
                                      <p:tavLst>
                                        <p:tav tm="0">
                                          <p:val>
                                            <p:fltVal val="360"/>
                                          </p:val>
                                        </p:tav>
                                        <p:tav tm="100000">
                                          <p:val>
                                            <p:fltVal val="0"/>
                                          </p:val>
                                        </p:tav>
                                      </p:tavLst>
                                    </p:anim>
                                    <p:animEffect transition="in" filter="fade">
                                      <p:cBhvr>
                                        <p:cTn id="66" dur="500"/>
                                        <p:tgtEl>
                                          <p:spTgt spid="9"/>
                                        </p:tgtEl>
                                      </p:cBhvr>
                                    </p:animEffect>
                                  </p:childTnLst>
                                </p:cTn>
                              </p:par>
                            </p:childTnLst>
                          </p:cTn>
                        </p:par>
                        <p:par>
                          <p:cTn id="67" fill="hold">
                            <p:stCondLst>
                              <p:cond delay="10400"/>
                            </p:stCondLst>
                            <p:childTnLst>
                              <p:par>
                                <p:cTn id="68" presetID="22" presetClass="entr" presetSubtype="1" fill="hold" nodeType="afterEffect">
                                  <p:stCondLst>
                                    <p:cond delay="0"/>
                                  </p:stCondLst>
                                  <p:childTnLst>
                                    <p:set>
                                      <p:cBhvr>
                                        <p:cTn id="69" dur="1" fill="hold">
                                          <p:stCondLst>
                                            <p:cond delay="0"/>
                                          </p:stCondLst>
                                        </p:cTn>
                                        <p:tgtEl>
                                          <p:spTgt spid="10"/>
                                        </p:tgtEl>
                                        <p:attrNameLst>
                                          <p:attrName>style.visibility</p:attrName>
                                        </p:attrNameLst>
                                      </p:cBhvr>
                                      <p:to>
                                        <p:strVal val="visible"/>
                                      </p:to>
                                    </p:set>
                                    <p:animEffect transition="in" filter="wipe(up)">
                                      <p:cBhvr>
                                        <p:cTn id="70" dur="500"/>
                                        <p:tgtEl>
                                          <p:spTgt spid="10"/>
                                        </p:tgtEl>
                                      </p:cBhvr>
                                    </p:animEffect>
                                  </p:childTnLst>
                                </p:cTn>
                              </p:par>
                            </p:childTnLst>
                          </p:cTn>
                        </p:par>
                        <p:par>
                          <p:cTn id="71" fill="hold">
                            <p:stCondLst>
                              <p:cond delay="109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11900"/>
                            </p:stCondLst>
                            <p:childTnLst>
                              <p:par>
                                <p:cTn id="78" presetID="22" presetClass="entr" presetSubtype="8" fill="hold" nodeType="afterEffect">
                                  <p:stCondLst>
                                    <p:cond delay="0"/>
                                  </p:stCondLst>
                                  <p:childTnLst>
                                    <p:set>
                                      <p:cBhvr>
                                        <p:cTn id="79" dur="1" fill="hold">
                                          <p:stCondLst>
                                            <p:cond delay="0"/>
                                          </p:stCondLst>
                                        </p:cTn>
                                        <p:tgtEl>
                                          <p:spTgt spid="8"/>
                                        </p:tgtEl>
                                        <p:attrNameLst>
                                          <p:attrName>style.visibility</p:attrName>
                                        </p:attrNameLst>
                                      </p:cBhvr>
                                      <p:to>
                                        <p:strVal val="visible"/>
                                      </p:to>
                                    </p:set>
                                    <p:animEffect transition="in" filter="wipe(left)">
                                      <p:cBhvr>
                                        <p:cTn id="80" dur="500"/>
                                        <p:tgtEl>
                                          <p:spTgt spid="8"/>
                                        </p:tgtEl>
                                      </p:cBhvr>
                                    </p:animEffect>
                                  </p:childTnLst>
                                </p:cTn>
                              </p:par>
                            </p:childTnLst>
                          </p:cTn>
                        </p:par>
                        <p:par>
                          <p:cTn id="81" fill="hold">
                            <p:stCondLst>
                              <p:cond delay="12400"/>
                            </p:stCondLst>
                            <p:childTnLst>
                              <p:par>
                                <p:cTn id="82" presetID="49" presetClass="entr" presetSubtype="0" decel="100000" fill="hold" grpId="0" nodeType="afterEffect">
                                  <p:stCondLst>
                                    <p:cond delay="0"/>
                                  </p:stCondLst>
                                  <p:childTnLst>
                                    <p:set>
                                      <p:cBhvr>
                                        <p:cTn id="83" dur="1" fill="hold">
                                          <p:stCondLst>
                                            <p:cond delay="0"/>
                                          </p:stCondLst>
                                        </p:cTn>
                                        <p:tgtEl>
                                          <p:spTgt spid="11"/>
                                        </p:tgtEl>
                                        <p:attrNameLst>
                                          <p:attrName>style.visibility</p:attrName>
                                        </p:attrNameLst>
                                      </p:cBhvr>
                                      <p:to>
                                        <p:strVal val="visible"/>
                                      </p:to>
                                    </p:set>
                                    <p:anim calcmode="lin" valueType="num">
                                      <p:cBhvr>
                                        <p:cTn id="84" dur="500" fill="hold"/>
                                        <p:tgtEl>
                                          <p:spTgt spid="11"/>
                                        </p:tgtEl>
                                        <p:attrNameLst>
                                          <p:attrName>ppt_w</p:attrName>
                                        </p:attrNameLst>
                                      </p:cBhvr>
                                      <p:tavLst>
                                        <p:tav tm="0">
                                          <p:val>
                                            <p:fltVal val="0"/>
                                          </p:val>
                                        </p:tav>
                                        <p:tav tm="100000">
                                          <p:val>
                                            <p:strVal val="#ppt_w"/>
                                          </p:val>
                                        </p:tav>
                                      </p:tavLst>
                                    </p:anim>
                                    <p:anim calcmode="lin" valueType="num">
                                      <p:cBhvr>
                                        <p:cTn id="85" dur="500" fill="hold"/>
                                        <p:tgtEl>
                                          <p:spTgt spid="11"/>
                                        </p:tgtEl>
                                        <p:attrNameLst>
                                          <p:attrName>ppt_h</p:attrName>
                                        </p:attrNameLst>
                                      </p:cBhvr>
                                      <p:tavLst>
                                        <p:tav tm="0">
                                          <p:val>
                                            <p:fltVal val="0"/>
                                          </p:val>
                                        </p:tav>
                                        <p:tav tm="100000">
                                          <p:val>
                                            <p:strVal val="#ppt_h"/>
                                          </p:val>
                                        </p:tav>
                                      </p:tavLst>
                                    </p:anim>
                                    <p:anim calcmode="lin" valueType="num">
                                      <p:cBhvr>
                                        <p:cTn id="86" dur="500" fill="hold"/>
                                        <p:tgtEl>
                                          <p:spTgt spid="11"/>
                                        </p:tgtEl>
                                        <p:attrNameLst>
                                          <p:attrName>style.rotation</p:attrName>
                                        </p:attrNameLst>
                                      </p:cBhvr>
                                      <p:tavLst>
                                        <p:tav tm="0">
                                          <p:val>
                                            <p:fltVal val="360"/>
                                          </p:val>
                                        </p:tav>
                                        <p:tav tm="100000">
                                          <p:val>
                                            <p:fltVal val="0"/>
                                          </p:val>
                                        </p:tav>
                                      </p:tavLst>
                                    </p:anim>
                                    <p:animEffect transition="in" filter="fade">
                                      <p:cBhvr>
                                        <p:cTn id="87" dur="500"/>
                                        <p:tgtEl>
                                          <p:spTgt spid="11"/>
                                        </p:tgtEl>
                                      </p:cBhvr>
                                    </p:animEffect>
                                  </p:childTnLst>
                                </p:cTn>
                              </p:par>
                            </p:childTnLst>
                          </p:cTn>
                        </p:par>
                        <p:par>
                          <p:cTn id="88" fill="hold">
                            <p:stCondLst>
                              <p:cond delay="12900"/>
                            </p:stCondLst>
                            <p:childTnLst>
                              <p:par>
                                <p:cTn id="89" presetID="22" presetClass="entr" presetSubtype="1" fill="hold" nodeType="afterEffect">
                                  <p:stCondLst>
                                    <p:cond delay="0"/>
                                  </p:stCondLst>
                                  <p:childTnLst>
                                    <p:set>
                                      <p:cBhvr>
                                        <p:cTn id="90" dur="1" fill="hold">
                                          <p:stCondLst>
                                            <p:cond delay="0"/>
                                          </p:stCondLst>
                                        </p:cTn>
                                        <p:tgtEl>
                                          <p:spTgt spid="12"/>
                                        </p:tgtEl>
                                        <p:attrNameLst>
                                          <p:attrName>style.visibility</p:attrName>
                                        </p:attrNameLst>
                                      </p:cBhvr>
                                      <p:to>
                                        <p:strVal val="visible"/>
                                      </p:to>
                                    </p:set>
                                    <p:animEffect transition="in" filter="wipe(up)">
                                      <p:cBhvr>
                                        <p:cTn id="91" dur="500"/>
                                        <p:tgtEl>
                                          <p:spTgt spid="12"/>
                                        </p:tgtEl>
                                      </p:cBhvr>
                                    </p:animEffect>
                                  </p:childTnLst>
                                </p:cTn>
                              </p:par>
                            </p:childTnLst>
                          </p:cTn>
                        </p:par>
                        <p:par>
                          <p:cTn id="92" fill="hold">
                            <p:stCondLst>
                              <p:cond delay="13400"/>
                            </p:stCondLst>
                            <p:childTnLst>
                              <p:par>
                                <p:cTn id="93" presetID="42" presetClass="entr" presetSubtype="0" fill="hold" grpId="0" nodeType="afterEffect">
                                  <p:stCondLst>
                                    <p:cond delay="0"/>
                                  </p:stCondLst>
                                  <p:childTnLst>
                                    <p:set>
                                      <p:cBhvr>
                                        <p:cTn id="94" dur="1" fill="hold">
                                          <p:stCondLst>
                                            <p:cond delay="0"/>
                                          </p:stCondLst>
                                        </p:cTn>
                                        <p:tgtEl>
                                          <p:spTgt spid="28"/>
                                        </p:tgtEl>
                                        <p:attrNameLst>
                                          <p:attrName>style.visibility</p:attrName>
                                        </p:attrNameLst>
                                      </p:cBhvr>
                                      <p:to>
                                        <p:strVal val="visible"/>
                                      </p:to>
                                    </p:set>
                                    <p:animEffect transition="in" filter="fade">
                                      <p:cBhvr>
                                        <p:cTn id="95" dur="1000"/>
                                        <p:tgtEl>
                                          <p:spTgt spid="28"/>
                                        </p:tgtEl>
                                      </p:cBhvr>
                                    </p:animEffect>
                                    <p:anim calcmode="lin" valueType="num">
                                      <p:cBhvr>
                                        <p:cTn id="96" dur="1000" fill="hold"/>
                                        <p:tgtEl>
                                          <p:spTgt spid="28"/>
                                        </p:tgtEl>
                                        <p:attrNameLst>
                                          <p:attrName>ppt_x</p:attrName>
                                        </p:attrNameLst>
                                      </p:cBhvr>
                                      <p:tavLst>
                                        <p:tav tm="0">
                                          <p:val>
                                            <p:strVal val="#ppt_x"/>
                                          </p:val>
                                        </p:tav>
                                        <p:tav tm="100000">
                                          <p:val>
                                            <p:strVal val="#ppt_x"/>
                                          </p:val>
                                        </p:tav>
                                      </p:tavLst>
                                    </p:anim>
                                    <p:anim calcmode="lin" valueType="num">
                                      <p:cBhvr>
                                        <p:cTn id="9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3" grpId="0" animBg="1"/>
      <p:bldP spid="15" grpId="0" animBg="1"/>
      <p:bldP spid="25" grpId="0"/>
      <p:bldP spid="26" grpId="0"/>
      <p:bldP spid="27" grpId="0"/>
      <p:bldP spid="28" grpId="0"/>
      <p:bldP spid="22" grpId="0" build="p"/>
      <p:bldP spid="23"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公司早会PPT模板.pptx"/>
</p:tagLst>
</file>

<file path=ppt/theme/theme1.xml><?xml version="1.0" encoding="utf-8"?>
<a:theme xmlns:a="http://schemas.openxmlformats.org/drawingml/2006/main" name="Office 主题​​">
  <a:themeElements>
    <a:clrScheme name="模板蓝色">
      <a:dk1>
        <a:sysClr val="windowText" lastClr="000000"/>
      </a:dk1>
      <a:lt1>
        <a:sysClr val="window" lastClr="FFFFFF"/>
      </a:lt1>
      <a:dk2>
        <a:srgbClr val="44546A"/>
      </a:dk2>
      <a:lt2>
        <a:srgbClr val="E7E6E6"/>
      </a:lt2>
      <a:accent1>
        <a:srgbClr val="116CB2"/>
      </a:accent1>
      <a:accent2>
        <a:srgbClr val="404040"/>
      </a:accent2>
      <a:accent3>
        <a:srgbClr val="116CB2"/>
      </a:accent3>
      <a:accent4>
        <a:srgbClr val="404040"/>
      </a:accent4>
      <a:accent5>
        <a:srgbClr val="116CB2"/>
      </a:accent5>
      <a:accent6>
        <a:srgbClr val="404040"/>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2795</Words>
  <Application>Microsoft Office PowerPoint</Application>
  <PresentationFormat>宽屏</PresentationFormat>
  <Paragraphs>249</Paragraphs>
  <Slides>26</Slides>
  <Notes>26</Notes>
  <HiddenSlides>0</HiddenSlides>
  <MMClips>0</MMClips>
  <ScaleCrop>false</ScaleCrop>
  <HeadingPairs>
    <vt:vector size="6" baseType="variant">
      <vt:variant>
        <vt:lpstr>已用的字体</vt:lpstr>
      </vt:variant>
      <vt:variant>
        <vt:i4>11</vt:i4>
      </vt:variant>
      <vt:variant>
        <vt:lpstr>主题</vt:lpstr>
      </vt:variant>
      <vt:variant>
        <vt:i4>2</vt:i4>
      </vt:variant>
      <vt:variant>
        <vt:lpstr>幻灯片标题</vt:lpstr>
      </vt:variant>
      <vt:variant>
        <vt:i4>26</vt:i4>
      </vt:variant>
    </vt:vector>
  </HeadingPairs>
  <TitlesOfParts>
    <vt:vector size="39" baseType="lpstr">
      <vt:lpstr>Gill Sans</vt:lpstr>
      <vt:lpstr>Helvetica Neue Light</vt:lpstr>
      <vt:lpstr>等线</vt:lpstr>
      <vt:lpstr>等线 Light</vt:lpstr>
      <vt:lpstr>华文细黑</vt:lpstr>
      <vt:lpstr>微软雅黑</vt:lpstr>
      <vt:lpstr>Arial</vt:lpstr>
      <vt:lpstr>Calibri</vt:lpstr>
      <vt:lpstr>Calibri Light</vt:lpstr>
      <vt:lpstr>Century Gothic</vt:lpstr>
      <vt:lpstr>Lato Light</vt:lpstr>
      <vt:lpstr>Office 主题​​</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公司早会PPT模板.pptx</dc:title>
  <dc:creator/>
  <cp:lastModifiedBy/>
  <cp:revision>2</cp:revision>
  <dcterms:created xsi:type="dcterms:W3CDTF">2017-09-20T04:39:00Z</dcterms:created>
  <dcterms:modified xsi:type="dcterms:W3CDTF">2021-01-06T01:26:07Z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