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69" r:id="rId5"/>
    <p:sldId id="271" r:id="rId6"/>
    <p:sldId id="274" r:id="rId7"/>
    <p:sldId id="275" r:id="rId8"/>
    <p:sldId id="264" r:id="rId9"/>
    <p:sldId id="277" r:id="rId10"/>
    <p:sldId id="259" r:id="rId11"/>
    <p:sldId id="279" r:id="rId12"/>
    <p:sldId id="280" r:id="rId13"/>
    <p:sldId id="282" r:id="rId14"/>
    <p:sldId id="284" r:id="rId15"/>
    <p:sldId id="263" r:id="rId16"/>
    <p:sldId id="260" r:id="rId17"/>
    <p:sldId id="265" r:id="rId18"/>
    <p:sldId id="287" r:id="rId19"/>
    <p:sldId id="286" r:id="rId20"/>
    <p:sldId id="285" r:id="rId21"/>
    <p:sldId id="289" r:id="rId22"/>
    <p:sldId id="261" r:id="rId23"/>
    <p:sldId id="267" r:id="rId24"/>
    <p:sldId id="276" r:id="rId25"/>
    <p:sldId id="281" r:id="rId26"/>
    <p:sldId id="288" r:id="rId27"/>
    <p:sldId id="290" r:id="rId28"/>
  </p:sldIdLst>
  <p:sldSz cx="9144000" cy="5143500" type="screen16x9"/>
  <p:notesSz cx="6858000" cy="9144000"/>
  <p:custDataLst>
    <p:tags r:id="rId30"/>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DA8"/>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7" d="100"/>
          <a:sy n="77" d="100"/>
        </p:scale>
        <p:origin x="84" y="48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64CB-43F6-8E07-983F861DD11D}"/>
              </c:ext>
            </c:extLst>
          </c:dPt>
          <c:dPt>
            <c:idx val="1"/>
            <c:bubble3D val="0"/>
            <c:extLst>
              <c:ext xmlns:c16="http://schemas.microsoft.com/office/drawing/2014/chart" uri="{C3380CC4-5D6E-409C-BE32-E72D297353CC}">
                <c16:uniqueId val="{00000003-64CB-43F6-8E07-983F861DD11D}"/>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64CB-43F6-8E07-983F861DD11D}"/>
              </c:ext>
            </c:extLst>
          </c:dPt>
          <c:cat>
            <c:strRef>
              <c:f>Sheet1!$V$70:$V$72</c:f>
              <c:strCache>
                <c:ptCount val="3"/>
                <c:pt idx="0">
                  <c:v>A</c:v>
                </c:pt>
                <c:pt idx="2">
                  <c:v>B</c:v>
                </c:pt>
              </c:strCache>
            </c:strRef>
          </c:cat>
          <c:val>
            <c:numRef>
              <c:f>Sheet1!$W$70:$W$72</c:f>
              <c:numCache>
                <c:formatCode>General</c:formatCode>
                <c:ptCount val="3"/>
                <c:pt idx="0">
                  <c:v>9</c:v>
                </c:pt>
                <c:pt idx="2">
                  <c:v>1</c:v>
                </c:pt>
              </c:numCache>
            </c:numRef>
          </c:val>
          <c:extLst>
            <c:ext xmlns:c16="http://schemas.microsoft.com/office/drawing/2014/chart" uri="{C3380CC4-5D6E-409C-BE32-E72D297353CC}">
              <c16:uniqueId val="{00000006-64CB-43F6-8E07-983F861DD11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w="25400">
              <a:solidFill>
                <a:schemeClr val="bg1"/>
              </a:solidFill>
            </a:ln>
            <a:effectLst>
              <a:outerShdw blurRad="127000" dist="38100" dir="8100000" algn="tr" rotWithShape="0">
                <a:prstClr val="black">
                  <a:alpha val="40000"/>
                </a:prstClr>
              </a:outerShdw>
            </a:effectLst>
          </c:spPr>
          <c:dPt>
            <c:idx val="0"/>
            <c:bubble3D val="0"/>
            <c:spPr>
              <a:solidFill>
                <a:schemeClr val="accent1"/>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1-E77E-4CE0-B1C4-3A836C700320}"/>
              </c:ext>
            </c:extLst>
          </c:dPt>
          <c:dPt>
            <c:idx val="1"/>
            <c:bubble3D val="0"/>
            <c:extLst>
              <c:ext xmlns:c16="http://schemas.microsoft.com/office/drawing/2014/chart" uri="{C3380CC4-5D6E-409C-BE32-E72D297353CC}">
                <c16:uniqueId val="{00000003-E77E-4CE0-B1C4-3A836C700320}"/>
              </c:ext>
            </c:extLst>
          </c:dPt>
          <c:dPt>
            <c:idx val="2"/>
            <c:bubble3D val="0"/>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E77E-4CE0-B1C4-3A836C700320}"/>
              </c:ext>
            </c:extLst>
          </c:dPt>
          <c:cat>
            <c:strRef>
              <c:f>Sheet1!$M$70:$M$72</c:f>
              <c:strCache>
                <c:ptCount val="3"/>
                <c:pt idx="0">
                  <c:v>A</c:v>
                </c:pt>
                <c:pt idx="2">
                  <c:v>B</c:v>
                </c:pt>
              </c:strCache>
            </c:strRef>
          </c:cat>
          <c:val>
            <c:numRef>
              <c:f>Sheet1!$N$70:$N$72</c:f>
              <c:numCache>
                <c:formatCode>General</c:formatCode>
                <c:ptCount val="3"/>
                <c:pt idx="0">
                  <c:v>5</c:v>
                </c:pt>
                <c:pt idx="2">
                  <c:v>5</c:v>
                </c:pt>
              </c:numCache>
            </c:numRef>
          </c:val>
          <c:extLst>
            <c:ext xmlns:c16="http://schemas.microsoft.com/office/drawing/2014/chart" uri="{C3380CC4-5D6E-409C-BE32-E72D297353CC}">
              <c16:uniqueId val="{00000006-E77E-4CE0-B1C4-3A836C70032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bg1">
                <a:lumMod val="75000"/>
              </a:schemeClr>
            </a:solidFill>
            <a:ln w="25400">
              <a:solidFill>
                <a:schemeClr val="bg1"/>
              </a:solidFill>
            </a:ln>
            <a:effectLst>
              <a:outerShdw blurRad="127000" dist="38100" dir="8100000" algn="tr" rotWithShape="0">
                <a:prstClr val="black">
                  <a:alpha val="40000"/>
                </a:prstClr>
              </a:outerShdw>
            </a:effectLst>
          </c:spPr>
          <c:dPt>
            <c:idx val="0"/>
            <c:bubble3D val="0"/>
            <c:extLst>
              <c:ext xmlns:c16="http://schemas.microsoft.com/office/drawing/2014/chart" uri="{C3380CC4-5D6E-409C-BE32-E72D297353CC}">
                <c16:uniqueId val="{00000001-9B9F-4696-A27B-EDF6020ACB69}"/>
              </c:ext>
            </c:extLst>
          </c:dPt>
          <c:dPt>
            <c:idx val="1"/>
            <c:bubble3D val="0"/>
            <c:extLst>
              <c:ext xmlns:c16="http://schemas.microsoft.com/office/drawing/2014/chart" uri="{C3380CC4-5D6E-409C-BE32-E72D297353CC}">
                <c16:uniqueId val="{00000003-9B9F-4696-A27B-EDF6020ACB69}"/>
              </c:ext>
            </c:extLst>
          </c:dPt>
          <c:dPt>
            <c:idx val="2"/>
            <c:bubble3D val="0"/>
            <c:spPr>
              <a:solidFill>
                <a:schemeClr val="accent3"/>
              </a:solidFill>
              <a:ln w="25400">
                <a:solidFill>
                  <a:schemeClr val="bg1"/>
                </a:solidFill>
              </a:ln>
              <a:effectLst>
                <a:outerShdw blurRad="127000" dist="38100" dir="8100000" algn="tr" rotWithShape="0">
                  <a:prstClr val="black">
                    <a:alpha val="40000"/>
                  </a:prstClr>
                </a:outerShdw>
              </a:effectLst>
            </c:spPr>
            <c:extLst>
              <c:ext xmlns:c16="http://schemas.microsoft.com/office/drawing/2014/chart" uri="{C3380CC4-5D6E-409C-BE32-E72D297353CC}">
                <c16:uniqueId val="{00000005-9B9F-4696-A27B-EDF6020ACB69}"/>
              </c:ext>
            </c:extLst>
          </c:dPt>
          <c:cat>
            <c:strRef>
              <c:f>Sheet1!$AF$70:$AF$72</c:f>
              <c:strCache>
                <c:ptCount val="3"/>
                <c:pt idx="0">
                  <c:v>A</c:v>
                </c:pt>
                <c:pt idx="2">
                  <c:v>B</c:v>
                </c:pt>
              </c:strCache>
            </c:strRef>
          </c:cat>
          <c:val>
            <c:numRef>
              <c:f>Sheet1!$AG$70:$AG$72</c:f>
              <c:numCache>
                <c:formatCode>General</c:formatCode>
                <c:ptCount val="3"/>
                <c:pt idx="0">
                  <c:v>23</c:v>
                </c:pt>
                <c:pt idx="2">
                  <c:v>77</c:v>
                </c:pt>
              </c:numCache>
            </c:numRef>
          </c:val>
          <c:extLst>
            <c:ext xmlns:c16="http://schemas.microsoft.com/office/drawing/2014/chart" uri="{C3380CC4-5D6E-409C-BE32-E72D297353CC}">
              <c16:uniqueId val="{00000006-9B9F-4696-A27B-EDF6020ACB6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C2E0A-3DC1-4ECE-AB85-460C2F2F0FA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1C864-4841-4C8F-B8FA-955A3DC1D8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10</a:t>
            </a:fld>
            <a:endParaRPr lang="zh-CN"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16</a:t>
            </a:fld>
            <a:endParaRPr lang="zh-CN"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22</a:t>
            </a:fld>
            <a:endParaRPr lang="zh-CN"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081C864-4841-4C8F-B8FA-955A3DC1D845}"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http://meihua.docer.com/</a:t>
            </a: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5FAD7B6C-1E49-429E-9EDB-68B2AB438584}" type="slidenum">
              <a:rPr lang="zh-CN" altLang="en-US" smtClean="0">
                <a:latin typeface="Calibri" panose="020F0502020204030204" pitchFamily="34" charset="0"/>
              </a:rPr>
              <a:t>3</a:t>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p:cNvSpPr/>
          <p:nvPr userDrawn="1"/>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userDrawn="1"/>
        </p:nvSpPr>
        <p:spPr>
          <a:xfrm>
            <a:off x="-12700" y="406400"/>
            <a:ext cx="9156700" cy="4521200"/>
          </a:xfrm>
          <a:custGeom>
            <a:avLst/>
            <a:gdLst>
              <a:gd name="connsiteX0" fmla="*/ 0 w 9144000"/>
              <a:gd name="connsiteY0" fmla="*/ 0 h 4191000"/>
              <a:gd name="connsiteX1" fmla="*/ 9144000 w 9144000"/>
              <a:gd name="connsiteY1" fmla="*/ 0 h 4191000"/>
              <a:gd name="connsiteX2" fmla="*/ 9144000 w 9144000"/>
              <a:gd name="connsiteY2" fmla="*/ 4191000 h 4191000"/>
              <a:gd name="connsiteX3" fmla="*/ 0 w 9144000"/>
              <a:gd name="connsiteY3" fmla="*/ 4191000 h 4191000"/>
              <a:gd name="connsiteX4" fmla="*/ 0 w 9144000"/>
              <a:gd name="connsiteY4" fmla="*/ 0 h 4191000"/>
              <a:gd name="connsiteX0-1" fmla="*/ 0 w 9144000"/>
              <a:gd name="connsiteY0-2" fmla="*/ 190500 h 4381500"/>
              <a:gd name="connsiteX1-3" fmla="*/ 9144000 w 9144000"/>
              <a:gd name="connsiteY1-4" fmla="*/ 0 h 4381500"/>
              <a:gd name="connsiteX2-5" fmla="*/ 9144000 w 9144000"/>
              <a:gd name="connsiteY2-6" fmla="*/ 4381500 h 4381500"/>
              <a:gd name="connsiteX3-7" fmla="*/ 0 w 9144000"/>
              <a:gd name="connsiteY3-8" fmla="*/ 4381500 h 4381500"/>
              <a:gd name="connsiteX4-9" fmla="*/ 0 w 9144000"/>
              <a:gd name="connsiteY4-10" fmla="*/ 190500 h 4381500"/>
              <a:gd name="connsiteX0-11" fmla="*/ 12700 w 9156700"/>
              <a:gd name="connsiteY0-12" fmla="*/ 190500 h 4521200"/>
              <a:gd name="connsiteX1-13" fmla="*/ 9156700 w 9156700"/>
              <a:gd name="connsiteY1-14" fmla="*/ 0 h 4521200"/>
              <a:gd name="connsiteX2-15" fmla="*/ 9156700 w 9156700"/>
              <a:gd name="connsiteY2-16" fmla="*/ 4381500 h 4521200"/>
              <a:gd name="connsiteX3-17" fmla="*/ 0 w 9156700"/>
              <a:gd name="connsiteY3-18" fmla="*/ 4521200 h 4521200"/>
              <a:gd name="connsiteX4-19" fmla="*/ 12700 w 9156700"/>
              <a:gd name="connsiteY4-20" fmla="*/ 190500 h 4521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56700" h="4521200">
                <a:moveTo>
                  <a:pt x="12700" y="190500"/>
                </a:moveTo>
                <a:lnTo>
                  <a:pt x="9156700" y="0"/>
                </a:lnTo>
                <a:lnTo>
                  <a:pt x="9156700" y="4381500"/>
                </a:lnTo>
                <a:lnTo>
                  <a:pt x="0" y="4521200"/>
                </a:lnTo>
                <a:cubicBezTo>
                  <a:pt x="4233" y="3077633"/>
                  <a:pt x="8467" y="1634067"/>
                  <a:pt x="12700" y="1905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10.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4.xml"/><Relationship Id="rId7" Type="http://schemas.openxmlformats.org/officeDocument/2006/relationships/notesSlide" Target="../notesSlides/notesSlide16.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1.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9.xml"/><Relationship Id="rId7" Type="http://schemas.openxmlformats.org/officeDocument/2006/relationships/notesSlide" Target="../notesSlides/notesSlide2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08" y="3131227"/>
            <a:ext cx="2486742" cy="186782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2215" y="3078966"/>
            <a:ext cx="1834744" cy="1920081"/>
          </a:xfrm>
          <a:prstGeom prst="rect">
            <a:avLst/>
          </a:prstGeom>
        </p:spPr>
      </p:pic>
      <p:pic>
        <p:nvPicPr>
          <p:cNvPr id="4" name="图片 3"/>
          <p:cNvPicPr>
            <a:picLocks noChangeAspect="1"/>
          </p:cNvPicPr>
          <p:nvPr/>
        </p:nvPicPr>
        <p:blipFill rotWithShape="1">
          <a:blip r:embed="rId5">
            <a:extLst>
              <a:ext uri="{28A0092B-C50C-407E-A947-70E740481C1C}">
                <a14:useLocalDpi xmlns:a14="http://schemas.microsoft.com/office/drawing/2010/main" val="0"/>
              </a:ext>
            </a:extLst>
          </a:blip>
          <a:srcRect b="12247"/>
          <a:stretch>
            <a:fillRect/>
          </a:stretch>
        </p:blipFill>
        <p:spPr>
          <a:xfrm>
            <a:off x="2675807" y="2417071"/>
            <a:ext cx="4536407" cy="2726429"/>
          </a:xfrm>
          <a:prstGeom prst="rect">
            <a:avLst/>
          </a:prstGeom>
        </p:spPr>
      </p:pic>
      <p:sp>
        <p:nvSpPr>
          <p:cNvPr id="8" name="文本框 7"/>
          <p:cNvSpPr txBox="1"/>
          <p:nvPr/>
        </p:nvSpPr>
        <p:spPr>
          <a:xfrm>
            <a:off x="1417932" y="1021529"/>
            <a:ext cx="6308137" cy="707886"/>
          </a:xfrm>
          <a:prstGeom prst="rect">
            <a:avLst/>
          </a:prstGeom>
          <a:noFill/>
        </p:spPr>
        <p:txBody>
          <a:bodyPr wrap="none" rtlCol="0">
            <a:spAutoFit/>
          </a:bodyPr>
          <a:lstStyle/>
          <a:p>
            <a:r>
              <a:rPr lang="zh-CN" altLang="en-US" sz="4000" b="1" dirty="0">
                <a:solidFill>
                  <a:schemeClr val="bg1"/>
                </a:solidFill>
                <a:latin typeface="+mj-ea"/>
                <a:ea typeface="+mj-ea"/>
              </a:rPr>
              <a:t>财务数据统计分析汇报</a:t>
            </a:r>
            <a:r>
              <a:rPr lang="en-US" altLang="zh-CN" sz="4000" b="1" dirty="0">
                <a:solidFill>
                  <a:schemeClr val="bg1"/>
                </a:solidFill>
                <a:latin typeface="+mj-ea"/>
                <a:ea typeface="+mj-ea"/>
              </a:rPr>
              <a:t>PPT</a:t>
            </a:r>
            <a:endParaRPr lang="zh-CN" altLang="en-US" sz="4000" b="1" dirty="0">
              <a:solidFill>
                <a:schemeClr val="bg1"/>
              </a:solidFill>
              <a:latin typeface="+mj-ea"/>
              <a:ea typeface="+mj-ea"/>
            </a:endParaRPr>
          </a:p>
        </p:txBody>
      </p:sp>
      <p:sp>
        <p:nvSpPr>
          <p:cNvPr id="9" name="文本框 8"/>
          <p:cNvSpPr txBox="1"/>
          <p:nvPr/>
        </p:nvSpPr>
        <p:spPr>
          <a:xfrm>
            <a:off x="3004103" y="492039"/>
            <a:ext cx="949960" cy="521970"/>
          </a:xfrm>
          <a:prstGeom prst="rect">
            <a:avLst/>
          </a:prstGeom>
          <a:noFill/>
        </p:spPr>
        <p:txBody>
          <a:bodyPr wrap="none" rtlCol="0">
            <a:spAutoFit/>
          </a:bodyPr>
          <a:lstStyle/>
          <a:p>
            <a:r>
              <a:rPr lang="en-US" altLang="zh-CN" sz="2800" dirty="0">
                <a:solidFill>
                  <a:schemeClr val="bg1"/>
                </a:solidFill>
              </a:rPr>
              <a:t>202X</a:t>
            </a:r>
            <a:endParaRPr lang="zh-CN" altLang="en-US" sz="2800" dirty="0">
              <a:solidFill>
                <a:schemeClr val="bg1"/>
              </a:solidFill>
            </a:endParaRPr>
          </a:p>
        </p:txBody>
      </p:sp>
      <p:sp>
        <p:nvSpPr>
          <p:cNvPr id="15" name="文本框 14"/>
          <p:cNvSpPr txBox="1"/>
          <p:nvPr/>
        </p:nvSpPr>
        <p:spPr>
          <a:xfrm>
            <a:off x="2742012" y="1809566"/>
            <a:ext cx="3696846" cy="400110"/>
          </a:xfrm>
          <a:prstGeom prst="rect">
            <a:avLst/>
          </a:prstGeom>
          <a:noFill/>
        </p:spPr>
        <p:txBody>
          <a:bodyPr wrap="none" rtlCol="0">
            <a:spAutoFit/>
          </a:bodyPr>
          <a:lstStyle/>
          <a:p>
            <a:r>
              <a:rPr lang="zh-CN" altLang="en-US" sz="2000">
                <a:solidFill>
                  <a:schemeClr val="bg1"/>
                </a:solidFill>
              </a:rPr>
              <a:t>汇报人：</a:t>
            </a:r>
            <a:r>
              <a:rPr lang="en-US" altLang="zh-CN" sz="2000">
                <a:solidFill>
                  <a:schemeClr val="bg1"/>
                </a:solidFill>
              </a:rPr>
              <a:t>xiazaii     </a:t>
            </a:r>
            <a:r>
              <a:rPr lang="zh-CN" altLang="en-US" sz="2000">
                <a:solidFill>
                  <a:schemeClr val="bg1"/>
                </a:solidFill>
              </a:rPr>
              <a:t>导师：          </a:t>
            </a:r>
            <a:endParaRPr lang="zh-CN" alt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childTnLst>
                          </p:cTn>
                        </p:par>
                        <p:par>
                          <p:cTn id="33" fill="hold">
                            <p:stCondLst>
                              <p:cond delay="5699"/>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02</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第二部分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endParaRPr lang="zh-CN" altLang="en-US" sz="190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bwMode="auto">
          <a:xfrm>
            <a:off x="2843808" y="2248353"/>
            <a:ext cx="1540705" cy="1206113"/>
            <a:chOff x="1214414" y="2904673"/>
            <a:chExt cx="1935848" cy="1512817"/>
          </a:xfrm>
          <a:effectLst>
            <a:outerShdw blurRad="127000" dist="38100" dir="8100000" algn="tr"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4" name="Text Box 9"/>
            <p:cNvSpPr txBox="1">
              <a:spLocks noChangeArrowheads="1"/>
            </p:cNvSpPr>
            <p:nvPr/>
          </p:nvSpPr>
          <p:spPr bwMode="auto">
            <a:xfrm>
              <a:off x="1214414" y="3310307"/>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37" name="组合 36"/>
          <p:cNvGrpSpPr/>
          <p:nvPr/>
        </p:nvGrpSpPr>
        <p:grpSpPr bwMode="auto">
          <a:xfrm>
            <a:off x="4637716" y="2248351"/>
            <a:ext cx="1540704" cy="1206112"/>
            <a:chOff x="1214414" y="2904671"/>
            <a:chExt cx="1935848" cy="1512816"/>
          </a:xfrm>
          <a:effectLst>
            <a:outerShdw blurRad="127000" dist="38100" dir="8100000" algn="tr"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9" name="Text Box 9"/>
            <p:cNvSpPr txBox="1">
              <a:spLocks noChangeArrowheads="1"/>
            </p:cNvSpPr>
            <p:nvPr/>
          </p:nvSpPr>
          <p:spPr bwMode="auto">
            <a:xfrm>
              <a:off x="1214414" y="3310308"/>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2" name="组合 41"/>
          <p:cNvGrpSpPr/>
          <p:nvPr/>
        </p:nvGrpSpPr>
        <p:grpSpPr bwMode="auto">
          <a:xfrm>
            <a:off x="6429017" y="2248354"/>
            <a:ext cx="1540705" cy="1206113"/>
            <a:chOff x="1214414" y="2904673"/>
            <a:chExt cx="1935848" cy="1512817"/>
          </a:xfrm>
          <a:effectLst>
            <a:outerShdw blurRad="127000" dist="38100" dir="8100000" algn="tr"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4" name="Text Box 9"/>
            <p:cNvSpPr txBox="1">
              <a:spLocks noChangeArrowheads="1"/>
            </p:cNvSpPr>
            <p:nvPr/>
          </p:nvSpPr>
          <p:spPr bwMode="auto">
            <a:xfrm>
              <a:off x="1214414" y="3310306"/>
              <a:ext cx="1935848" cy="620153"/>
            </a:xfrm>
            <a:prstGeom prst="rect">
              <a:avLst/>
            </a:prstGeom>
            <a:noFill/>
            <a:ln w="50800">
              <a:no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grpSp>
        <p:nvGrpSpPr>
          <p:cNvPr id="47" name="组合 40"/>
          <p:cNvGrpSpPr/>
          <p:nvPr/>
        </p:nvGrpSpPr>
        <p:grpSpPr bwMode="auto">
          <a:xfrm>
            <a:off x="1043608" y="2248352"/>
            <a:ext cx="1540705" cy="1206112"/>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blurRad="127000" dist="38100" dir="8100000" algn="tr" rotWithShape="0">
                <a:prstClr val="black">
                  <a:alpha val="40000"/>
                </a:prstClr>
              </a:outerShdw>
            </a:effec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9" name="Text Box 9"/>
            <p:cNvSpPr txBox="1">
              <a:spLocks noChangeArrowheads="1"/>
            </p:cNvSpPr>
            <p:nvPr/>
          </p:nvSpPr>
          <p:spPr bwMode="auto">
            <a:xfrm>
              <a:off x="1214414" y="331030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点击添加</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文本内容</a:t>
              </a: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4" name="Rectangle 28"/>
          <p:cNvSpPr>
            <a:spLocks noChangeArrowheads="1"/>
          </p:cNvSpPr>
          <p:nvPr/>
        </p:nvSpPr>
        <p:spPr bwMode="auto">
          <a:xfrm>
            <a:off x="2773748"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Rectangle 28"/>
          <p:cNvSpPr>
            <a:spLocks noChangeArrowheads="1"/>
          </p:cNvSpPr>
          <p:nvPr/>
        </p:nvSpPr>
        <p:spPr bwMode="auto">
          <a:xfrm>
            <a:off x="955954"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7" name="Rectangle 28"/>
          <p:cNvSpPr>
            <a:spLocks noChangeArrowheads="1"/>
          </p:cNvSpPr>
          <p:nvPr/>
        </p:nvSpPr>
        <p:spPr bwMode="auto">
          <a:xfrm>
            <a:off x="4502001" y="1142045"/>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9" name="Rectangle 28"/>
          <p:cNvSpPr>
            <a:spLocks noChangeArrowheads="1"/>
          </p:cNvSpPr>
          <p:nvPr/>
        </p:nvSpPr>
        <p:spPr bwMode="auto">
          <a:xfrm>
            <a:off x="6391922" y="3939902"/>
            <a:ext cx="2068510" cy="63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868236" y="273249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323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4" name="42 Rectángulo"/>
          <p:cNvSpPr/>
          <p:nvPr/>
        </p:nvSpPr>
        <p:spPr>
          <a:xfrm>
            <a:off x="3393147" y="1478156"/>
            <a:ext cx="1976210" cy="787840"/>
          </a:xfrm>
          <a:prstGeom prst="rect">
            <a:avLst/>
          </a:prstGeom>
          <a:solidFill>
            <a:schemeClr val="accent2"/>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3393149" y="273249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7121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8" name="51 Rectángulo"/>
          <p:cNvSpPr/>
          <p:nvPr/>
        </p:nvSpPr>
        <p:spPr>
          <a:xfrm>
            <a:off x="5906837" y="1478156"/>
            <a:ext cx="1977532" cy="787839"/>
          </a:xfrm>
          <a:prstGeom prst="rect">
            <a:avLst/>
          </a:prstGeom>
          <a:solidFill>
            <a:schemeClr val="accent3"/>
          </a:solidFill>
          <a:ln w="63500">
            <a:solidFill>
              <a:schemeClr val="bg1"/>
            </a:solidFill>
          </a:ln>
          <a:effectLst>
            <a:outerShdw blurRad="127000" dist="38100" dir="8100000" algn="t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5906839" y="273249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67746"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2" name="TextBox 31"/>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4240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w="63500">
            <a:solidFill>
              <a:schemeClr val="bg1"/>
            </a:solidFill>
          </a:ln>
          <a:effectLst>
            <a:outerShdw blurRad="1905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2831223" y="24748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w="63500">
            <a:solidFill>
              <a:schemeClr val="bg1"/>
            </a:solidFill>
          </a:ln>
          <a:effectLst>
            <a:outerShdw blurRad="152400" dist="38100" dir="8100000" algn="tr" rotWithShape="0">
              <a:prstClr val="black">
                <a:alpha val="40000"/>
              </a:prstClr>
            </a:outerShdw>
          </a:effectLst>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椭圆 4"/>
          <p:cNvSpPr/>
          <p:nvPr/>
        </p:nvSpPr>
        <p:spPr bwMode="auto">
          <a:xfrm>
            <a:off x="2435171" y="1419622"/>
            <a:ext cx="701804" cy="702078"/>
          </a:xfrm>
          <a:prstGeom prst="ellipse">
            <a:avLst/>
          </a:prstGeom>
          <a:solidFill>
            <a:schemeClr val="accent3"/>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6" name="椭圆 5"/>
          <p:cNvSpPr/>
          <p:nvPr/>
        </p:nvSpPr>
        <p:spPr bwMode="auto">
          <a:xfrm>
            <a:off x="4031927" y="2637864"/>
            <a:ext cx="586805" cy="587034"/>
          </a:xfrm>
          <a:prstGeom prst="ellipse">
            <a:avLst/>
          </a:prstGeom>
          <a:solidFill>
            <a:schemeClr val="accent4"/>
          </a:solidFill>
          <a:ln w="50800" cap="flat" cmpd="sng" algn="ctr">
            <a:solidFill>
              <a:schemeClr val="bg1"/>
            </a:solidFill>
            <a:prstDash val="solid"/>
            <a:round/>
            <a:headEnd type="none" w="med" len="med"/>
            <a:tailEnd type="none" w="med" len="med"/>
          </a:ln>
          <a:effectLst>
            <a:outerShdw blurRad="127000" dist="38100" dir="8100000" algn="tr" rotWithShape="0">
              <a:prstClr val="black">
                <a:alpha val="40000"/>
              </a:prstClr>
            </a:outerShdw>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7" name="TextBox 6"/>
          <p:cNvSpPr txBox="1"/>
          <p:nvPr/>
        </p:nvSpPr>
        <p:spPr>
          <a:xfrm>
            <a:off x="2461823" y="1574788"/>
            <a:ext cx="667454" cy="377008"/>
          </a:xfrm>
          <a:prstGeom prst="rect">
            <a:avLst/>
          </a:prstGeom>
          <a:noFill/>
        </p:spPr>
        <p:txBody>
          <a:bodyPr wrap="none" lIns="68562" tIns="34281" rIns="68562" bIns="34281" rtlCol="0">
            <a:spAutoFit/>
          </a:bodyPr>
          <a:lstStyle/>
          <a:p>
            <a:pPr algn="ctr"/>
            <a:r>
              <a:rPr lang="en-US" altLang="zh-CN" sz="2000" dirty="0">
                <a:solidFill>
                  <a:srgbClr val="F8F8F8"/>
                </a:solidFill>
                <a:latin typeface="微软雅黑" panose="020B0503020204020204" pitchFamily="34" charset="-122"/>
                <a:ea typeface="微软雅黑" panose="020B0503020204020204" pitchFamily="34" charset="-122"/>
              </a:rPr>
              <a:t>75%</a:t>
            </a:r>
            <a:endParaRPr lang="zh-CN" altLang="en-US" sz="2000" dirty="0">
              <a:solidFill>
                <a:srgbClr val="F8F8F8"/>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031056" y="2758266"/>
            <a:ext cx="612952" cy="346230"/>
          </a:xfrm>
          <a:prstGeom prst="rect">
            <a:avLst/>
          </a:prstGeom>
          <a:noFill/>
        </p:spPr>
        <p:txBody>
          <a:bodyPr wrap="none" lIns="68562" tIns="34281" rIns="68562" bIns="34281" rtlCol="0">
            <a:spAutoFit/>
          </a:bodyPr>
          <a:lstStyle/>
          <a:p>
            <a:r>
              <a:rPr lang="en-US" altLang="zh-CN" dirty="0">
                <a:solidFill>
                  <a:srgbClr val="F8F8F8"/>
                </a:solidFill>
                <a:latin typeface="微软雅黑" panose="020B0503020204020204" pitchFamily="34" charset="-122"/>
                <a:ea typeface="微软雅黑" panose="020B0503020204020204" pitchFamily="34" charset="-122"/>
              </a:rPr>
              <a:t>34%</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619786" y="1851670"/>
            <a:ext cx="753758" cy="438581"/>
          </a:xfrm>
          <a:prstGeom prst="rect">
            <a:avLst/>
          </a:prstGeom>
          <a:noFill/>
        </p:spPr>
        <p:txBody>
          <a:bodyPr wrap="none" lIns="68562" tIns="34281" rIns="68562" bIns="34281"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目标</a:t>
            </a:r>
          </a:p>
        </p:txBody>
      </p:sp>
      <p:sp>
        <p:nvSpPr>
          <p:cNvPr id="11" name="TextBox 10"/>
          <p:cNvSpPr txBox="1"/>
          <p:nvPr/>
        </p:nvSpPr>
        <p:spPr>
          <a:xfrm>
            <a:off x="940954" y="2419983"/>
            <a:ext cx="1957943" cy="992561"/>
          </a:xfrm>
          <a:prstGeom prst="rect">
            <a:avLst/>
          </a:prstGeom>
          <a:noFill/>
        </p:spPr>
        <p:txBody>
          <a:bodyPr wrap="square" lIns="68562" tIns="34281" rIns="68562" bIns="34281" rtlCol="0">
            <a:spAutoFit/>
          </a:bodyPr>
          <a:lstStyle/>
          <a:p>
            <a:pPr algn="ctr"/>
            <a:r>
              <a:rPr lang="zh-CN" altLang="en-US" sz="1200" dirty="0">
                <a:solidFill>
                  <a:srgbClr val="F8F8F8"/>
                </a:solidFill>
                <a:latin typeface="微软雅黑" panose="020B0503020204020204" pitchFamily="34" charset="-122"/>
                <a:ea typeface="微软雅黑" panose="020B0503020204020204" pitchFamily="34" charset="-122"/>
              </a:rPr>
              <a:t>请输入您的文字对目标进行说明请输入您的文字对目标进行说明请输入您的文字对目标进行说明</a:t>
            </a:r>
          </a:p>
          <a:p>
            <a:pPr algn="ct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272504" y="2789983"/>
            <a:ext cx="651424" cy="377008"/>
          </a:xfrm>
          <a:prstGeom prst="rect">
            <a:avLst/>
          </a:prstGeom>
          <a:noFill/>
        </p:spPr>
        <p:txBody>
          <a:bodyPr wrap="none" lIns="68562" tIns="34281" rIns="68562" bIns="34281" rtlCol="0">
            <a:spAutoFit/>
          </a:bodyPr>
          <a:lstStyle/>
          <a:p>
            <a:r>
              <a:rPr lang="zh-CN" altLang="en-US" sz="2000" dirty="0">
                <a:solidFill>
                  <a:srgbClr val="F8F8F8"/>
                </a:solidFill>
                <a:latin typeface="微软雅黑" panose="020B0503020204020204" pitchFamily="34" charset="-122"/>
                <a:ea typeface="微软雅黑" panose="020B0503020204020204" pitchFamily="34" charset="-122"/>
              </a:rPr>
              <a:t>实际</a:t>
            </a:r>
          </a:p>
        </p:txBody>
      </p:sp>
      <p:sp>
        <p:nvSpPr>
          <p:cNvPr id="13" name="TextBox 12"/>
          <p:cNvSpPr txBox="1"/>
          <p:nvPr/>
        </p:nvSpPr>
        <p:spPr>
          <a:xfrm>
            <a:off x="2884632" y="3172076"/>
            <a:ext cx="1399336" cy="407786"/>
          </a:xfrm>
          <a:prstGeom prst="rect">
            <a:avLst/>
          </a:prstGeom>
          <a:noFill/>
        </p:spPr>
        <p:txBody>
          <a:bodyPr wrap="square" lIns="68562" tIns="34281" rIns="68562" bIns="34281" rtlCol="0">
            <a:spAutoFit/>
          </a:bodyPr>
          <a:lstStyle/>
          <a:p>
            <a:pPr algn="ctr"/>
            <a:r>
              <a:rPr lang="zh-CN" altLang="en-US" sz="1100" dirty="0">
                <a:solidFill>
                  <a:srgbClr val="F8F8F8"/>
                </a:solidFill>
                <a:latin typeface="微软雅黑" panose="020B0503020204020204" pitchFamily="34" charset="-122"/>
                <a:ea typeface="微软雅黑" panose="020B0503020204020204" pitchFamily="34" charset="-122"/>
              </a:rPr>
              <a:t>请输入您的文字对</a:t>
            </a:r>
            <a:endParaRPr lang="en-US" altLang="zh-CN" sz="1100" dirty="0">
              <a:solidFill>
                <a:srgbClr val="F8F8F8"/>
              </a:solidFill>
              <a:latin typeface="微软雅黑" panose="020B0503020204020204" pitchFamily="34" charset="-122"/>
              <a:ea typeface="微软雅黑" panose="020B0503020204020204" pitchFamily="34" charset="-122"/>
            </a:endParaRPr>
          </a:p>
          <a:p>
            <a:pPr algn="ctr"/>
            <a:r>
              <a:rPr lang="zh-CN" altLang="en-US" sz="1100" dirty="0">
                <a:solidFill>
                  <a:srgbClr val="F8F8F8"/>
                </a:solidFill>
                <a:latin typeface="微软雅黑" panose="020B0503020204020204" pitchFamily="34" charset="-122"/>
                <a:ea typeface="微软雅黑" panose="020B0503020204020204" pitchFamily="34" charset="-122"/>
              </a:rPr>
              <a:t>实际情况进行说明</a:t>
            </a:r>
          </a:p>
        </p:txBody>
      </p:sp>
      <p:sp>
        <p:nvSpPr>
          <p:cNvPr id="14" name="TextBox 13"/>
          <p:cNvSpPr txBox="1"/>
          <p:nvPr/>
        </p:nvSpPr>
        <p:spPr>
          <a:xfrm>
            <a:off x="3461571" y="1475823"/>
            <a:ext cx="4298963"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788024" y="2947341"/>
            <a:ext cx="3600399" cy="844828"/>
          </a:xfrm>
          <a:prstGeom prst="rect">
            <a:avLst/>
          </a:prstGeom>
          <a:noFill/>
        </p:spPr>
        <p:txBody>
          <a:bodyPr wrap="square" lIns="68562" tIns="34281" rIns="68562" bIns="34281" rtlCol="0">
            <a:spAutoFit/>
          </a:bodyPr>
          <a:lstStyle/>
          <a:p>
            <a:pPr>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在此处添加详细描述文本，尽量与标题文本语言风格相符合，语言描述尽量简洁生动，尽可能概括出段落内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 calcmode="lin" valueType="num">
                                      <p:cBhvr>
                                        <p:cTn id="26" dur="500" fill="hold"/>
                                        <p:tgtEl>
                                          <p:spTgt spid="10"/>
                                        </p:tgtEl>
                                        <p:attrNameLst>
                                          <p:attrName>style.rotation</p:attrName>
                                        </p:attrNameLst>
                                      </p:cBhvr>
                                      <p:tavLst>
                                        <p:tav tm="0">
                                          <p:val>
                                            <p:fltVal val="90"/>
                                          </p:val>
                                        </p:tav>
                                        <p:tav tm="100000">
                                          <p:val>
                                            <p:fltVal val="0"/>
                                          </p:val>
                                        </p:tav>
                                      </p:tavLst>
                                    </p:anim>
                                    <p:animEffect transition="in" filter="fade">
                                      <p:cBhvr>
                                        <p:cTn id="27" dur="500"/>
                                        <p:tgtEl>
                                          <p:spTgt spid="10"/>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90"/>
                                          </p:val>
                                        </p:tav>
                                        <p:tav tm="100000">
                                          <p:val>
                                            <p:fltVal val="0"/>
                                          </p:val>
                                        </p:tav>
                                      </p:tavLst>
                                    </p:anim>
                                    <p:animEffect transition="in" filter="fade">
                                      <p:cBhvr>
                                        <p:cTn id="33" dur="500"/>
                                        <p:tgtEl>
                                          <p:spTgt spid="11"/>
                                        </p:tgtEl>
                                      </p:cBhvr>
                                    </p:animEffect>
                                  </p:childTnLst>
                                </p:cTn>
                              </p:par>
                            </p:childTnLst>
                          </p:cTn>
                        </p:par>
                        <p:par>
                          <p:cTn id="34" fill="hold">
                            <p:stCondLst>
                              <p:cond delay="2000"/>
                            </p:stCondLst>
                            <p:childTnLst>
                              <p:par>
                                <p:cTn id="35" presetID="52" presetClass="entr" presetSubtype="0"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3500"/>
                            </p:stCondLst>
                            <p:childTnLst>
                              <p:par>
                                <p:cTn id="50" presetID="26" presetClass="entr" presetSubtype="0"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435">
                                          <p:stCondLst>
                                            <p:cond delay="0"/>
                                          </p:stCondLst>
                                        </p:cTn>
                                        <p:tgtEl>
                                          <p:spTgt spid="4"/>
                                        </p:tgtEl>
                                      </p:cBhvr>
                                    </p:animEffect>
                                    <p:anim calcmode="lin" valueType="num">
                                      <p:cBhvr>
                                        <p:cTn id="53"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4"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5"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56"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57"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58" dur="20">
                                          <p:stCondLst>
                                            <p:cond delay="487"/>
                                          </p:stCondLst>
                                        </p:cTn>
                                        <p:tgtEl>
                                          <p:spTgt spid="4"/>
                                        </p:tgtEl>
                                      </p:cBhvr>
                                      <p:to x="100000" y="60000"/>
                                    </p:animScale>
                                    <p:animScale>
                                      <p:cBhvr>
                                        <p:cTn id="59" dur="124" decel="50000">
                                          <p:stCondLst>
                                            <p:cond delay="507"/>
                                          </p:stCondLst>
                                        </p:cTn>
                                        <p:tgtEl>
                                          <p:spTgt spid="4"/>
                                        </p:tgtEl>
                                      </p:cBhvr>
                                      <p:to x="100000" y="100000"/>
                                    </p:animScale>
                                    <p:animScale>
                                      <p:cBhvr>
                                        <p:cTn id="60" dur="20">
                                          <p:stCondLst>
                                            <p:cond delay="984"/>
                                          </p:stCondLst>
                                        </p:cTn>
                                        <p:tgtEl>
                                          <p:spTgt spid="4"/>
                                        </p:tgtEl>
                                      </p:cBhvr>
                                      <p:to x="100000" y="80000"/>
                                    </p:animScale>
                                    <p:animScale>
                                      <p:cBhvr>
                                        <p:cTn id="61" dur="124" decel="50000">
                                          <p:stCondLst>
                                            <p:cond delay="1004"/>
                                          </p:stCondLst>
                                        </p:cTn>
                                        <p:tgtEl>
                                          <p:spTgt spid="4"/>
                                        </p:tgtEl>
                                      </p:cBhvr>
                                      <p:to x="100000" y="100000"/>
                                    </p:animScale>
                                    <p:animScale>
                                      <p:cBhvr>
                                        <p:cTn id="62" dur="20">
                                          <p:stCondLst>
                                            <p:cond delay="1231"/>
                                          </p:stCondLst>
                                        </p:cTn>
                                        <p:tgtEl>
                                          <p:spTgt spid="4"/>
                                        </p:tgtEl>
                                      </p:cBhvr>
                                      <p:to x="100000" y="90000"/>
                                    </p:animScale>
                                    <p:animScale>
                                      <p:cBhvr>
                                        <p:cTn id="63" dur="124" decel="50000">
                                          <p:stCondLst>
                                            <p:cond delay="1251"/>
                                          </p:stCondLst>
                                        </p:cTn>
                                        <p:tgtEl>
                                          <p:spTgt spid="4"/>
                                        </p:tgtEl>
                                      </p:cBhvr>
                                      <p:to x="100000" y="100000"/>
                                    </p:animScale>
                                    <p:animScale>
                                      <p:cBhvr>
                                        <p:cTn id="64" dur="20">
                                          <p:stCondLst>
                                            <p:cond delay="1356"/>
                                          </p:stCondLst>
                                        </p:cTn>
                                        <p:tgtEl>
                                          <p:spTgt spid="4"/>
                                        </p:tgtEl>
                                      </p:cBhvr>
                                      <p:to x="100000" y="95000"/>
                                    </p:animScale>
                                    <p:animScale>
                                      <p:cBhvr>
                                        <p:cTn id="65" dur="124" decel="50000">
                                          <p:stCondLst>
                                            <p:cond delay="1376"/>
                                          </p:stCondLst>
                                        </p:cTn>
                                        <p:tgtEl>
                                          <p:spTgt spid="4"/>
                                        </p:tgtEl>
                                      </p:cBhvr>
                                      <p:to x="100000" y="100000"/>
                                    </p:animScale>
                                  </p:childTnLst>
                                </p:cTn>
                              </p:par>
                            </p:childTnLst>
                          </p:cTn>
                        </p:par>
                        <p:par>
                          <p:cTn id="66" fill="hold">
                            <p:stCondLst>
                              <p:cond delay="5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 calcmode="lin" valueType="num">
                                      <p:cBhvr>
                                        <p:cTn id="71" dur="500" fill="hold"/>
                                        <p:tgtEl>
                                          <p:spTgt spid="12"/>
                                        </p:tgtEl>
                                        <p:attrNameLst>
                                          <p:attrName>style.rotation</p:attrName>
                                        </p:attrNameLst>
                                      </p:cBhvr>
                                      <p:tavLst>
                                        <p:tav tm="0">
                                          <p:val>
                                            <p:fltVal val="90"/>
                                          </p:val>
                                        </p:tav>
                                        <p:tav tm="100000">
                                          <p:val>
                                            <p:fltVal val="0"/>
                                          </p:val>
                                        </p:tav>
                                      </p:tavLst>
                                    </p:anim>
                                    <p:animEffect transition="in" filter="fade">
                                      <p:cBhvr>
                                        <p:cTn id="72" dur="500"/>
                                        <p:tgtEl>
                                          <p:spTgt spid="1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p:cTn id="75" dur="500" fill="hold"/>
                                        <p:tgtEl>
                                          <p:spTgt spid="13"/>
                                        </p:tgtEl>
                                        <p:attrNameLst>
                                          <p:attrName>ppt_w</p:attrName>
                                        </p:attrNameLst>
                                      </p:cBhvr>
                                      <p:tavLst>
                                        <p:tav tm="0">
                                          <p:val>
                                            <p:fltVal val="0"/>
                                          </p:val>
                                        </p:tav>
                                        <p:tav tm="100000">
                                          <p:val>
                                            <p:strVal val="#ppt_w"/>
                                          </p:val>
                                        </p:tav>
                                      </p:tavLst>
                                    </p:anim>
                                    <p:anim calcmode="lin" valueType="num">
                                      <p:cBhvr>
                                        <p:cTn id="76" dur="500" fill="hold"/>
                                        <p:tgtEl>
                                          <p:spTgt spid="13"/>
                                        </p:tgtEl>
                                        <p:attrNameLst>
                                          <p:attrName>ppt_h</p:attrName>
                                        </p:attrNameLst>
                                      </p:cBhvr>
                                      <p:tavLst>
                                        <p:tav tm="0">
                                          <p:val>
                                            <p:fltVal val="0"/>
                                          </p:val>
                                        </p:tav>
                                        <p:tav tm="100000">
                                          <p:val>
                                            <p:strVal val="#ppt_h"/>
                                          </p:val>
                                        </p:tav>
                                      </p:tavLst>
                                    </p:anim>
                                    <p:anim calcmode="lin" valueType="num">
                                      <p:cBhvr>
                                        <p:cTn id="77" dur="500" fill="hold"/>
                                        <p:tgtEl>
                                          <p:spTgt spid="13"/>
                                        </p:tgtEl>
                                        <p:attrNameLst>
                                          <p:attrName>style.rotation</p:attrName>
                                        </p:attrNameLst>
                                      </p:cBhvr>
                                      <p:tavLst>
                                        <p:tav tm="0">
                                          <p:val>
                                            <p:fltVal val="90"/>
                                          </p:val>
                                        </p:tav>
                                        <p:tav tm="100000">
                                          <p:val>
                                            <p:fltVal val="0"/>
                                          </p:val>
                                        </p:tav>
                                      </p:tavLst>
                                    </p:anim>
                                    <p:animEffect transition="in" filter="fade">
                                      <p:cBhvr>
                                        <p:cTn id="78" dur="500"/>
                                        <p:tgtEl>
                                          <p:spTgt spid="13"/>
                                        </p:tgtEl>
                                      </p:cBhvr>
                                    </p:animEffect>
                                  </p:childTnLst>
                                </p:cTn>
                              </p:par>
                            </p:childTnLst>
                          </p:cTn>
                        </p:par>
                        <p:par>
                          <p:cTn id="79" fill="hold">
                            <p:stCondLst>
                              <p:cond delay="5500"/>
                            </p:stCondLst>
                            <p:childTnLst>
                              <p:par>
                                <p:cTn id="80" presetID="52" presetClass="entr" presetSubtype="0" fill="hold" grpId="0" nodeType="afterEffect">
                                  <p:stCondLst>
                                    <p:cond delay="0"/>
                                  </p:stCondLst>
                                  <p:childTnLst>
                                    <p:set>
                                      <p:cBhvr>
                                        <p:cTn id="81" dur="1" fill="hold">
                                          <p:stCondLst>
                                            <p:cond delay="0"/>
                                          </p:stCondLst>
                                        </p:cTn>
                                        <p:tgtEl>
                                          <p:spTgt spid="6"/>
                                        </p:tgtEl>
                                        <p:attrNameLst>
                                          <p:attrName>style.visibility</p:attrName>
                                        </p:attrNameLst>
                                      </p:cBhvr>
                                      <p:to>
                                        <p:strVal val="visible"/>
                                      </p:to>
                                    </p:set>
                                    <p:animScale>
                                      <p:cBhvr>
                                        <p:cTn id="8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6"/>
                                        </p:tgtEl>
                                        <p:attrNameLst>
                                          <p:attrName>ppt_x</p:attrName>
                                          <p:attrName>ppt_y</p:attrName>
                                        </p:attrNameLst>
                                      </p:cBhvr>
                                    </p:animMotion>
                                    <p:animEffect transition="in" filter="fade">
                                      <p:cBhvr>
                                        <p:cTn id="84" dur="1000"/>
                                        <p:tgtEl>
                                          <p:spTgt spid="6"/>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animScale>
                                      <p:cBhvr>
                                        <p:cTn id="8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9"/>
                                        </p:tgtEl>
                                        <p:attrNameLst>
                                          <p:attrName>ppt_x</p:attrName>
                                          <p:attrName>ppt_y</p:attrName>
                                        </p:attrNameLst>
                                      </p:cBhvr>
                                    </p:animMotion>
                                    <p:animEffect transition="in" filter="fade">
                                      <p:cBhvr>
                                        <p:cTn id="89" dur="1000"/>
                                        <p:tgtEl>
                                          <p:spTgt spid="9"/>
                                        </p:tgtEl>
                                      </p:cBhvr>
                                    </p:animEffect>
                                  </p:childTnLst>
                                </p:cTn>
                              </p:par>
                            </p:childTnLst>
                          </p:cTn>
                        </p:par>
                        <p:par>
                          <p:cTn id="90" fill="hold">
                            <p:stCondLst>
                              <p:cond delay="6500"/>
                            </p:stCondLst>
                            <p:childTnLst>
                              <p:par>
                                <p:cTn id="91" presetID="22" presetClass="entr" presetSubtype="8"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wipe(left)">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087936" y="1447848"/>
            <a:ext cx="1258035" cy="386488"/>
          </a:xfrm>
          <a:prstGeom prst="homePlate">
            <a:avLst/>
          </a:prstGeom>
          <a:solidFill>
            <a:schemeClr val="accent2"/>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224257" y="15095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28" name="五边形 27"/>
          <p:cNvSpPr/>
          <p:nvPr/>
        </p:nvSpPr>
        <p:spPr bwMode="auto">
          <a:xfrm>
            <a:off x="2087935" y="2638075"/>
            <a:ext cx="1258036" cy="386488"/>
          </a:xfrm>
          <a:prstGeom prst="homePlate">
            <a:avLst/>
          </a:prstGeom>
          <a:solidFill>
            <a:schemeClr val="accent3"/>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229928" y="27142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30" name="五边形 29"/>
          <p:cNvSpPr/>
          <p:nvPr/>
        </p:nvSpPr>
        <p:spPr bwMode="auto">
          <a:xfrm>
            <a:off x="2087935" y="3885006"/>
            <a:ext cx="1258036" cy="386488"/>
          </a:xfrm>
          <a:prstGeom prst="homePlate">
            <a:avLst/>
          </a:prstGeom>
          <a:solidFill>
            <a:schemeClr val="accent4"/>
          </a:solidFill>
          <a:ln w="381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229928" y="39475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200" dirty="0"/>
              <a:t>添加标题</a:t>
            </a:r>
          </a:p>
        </p:txBody>
      </p:sp>
      <p:sp>
        <p:nvSpPr>
          <p:cNvPr id="32" name="任意多边形 31"/>
          <p:cNvSpPr/>
          <p:nvPr/>
        </p:nvSpPr>
        <p:spPr bwMode="auto">
          <a:xfrm>
            <a:off x="1215803" y="16292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215805" y="28509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215803" y="28509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683568" y="2379807"/>
            <a:ext cx="943005" cy="942204"/>
          </a:xfrm>
          <a:prstGeom prst="ellipse">
            <a:avLst/>
          </a:prstGeom>
          <a:solidFill>
            <a:schemeClr val="accent1"/>
          </a:solidFill>
          <a:ln w="76200" cap="flat" cmpd="sng">
            <a:solidFill>
              <a:srgbClr val="FFFFFF"/>
            </a:solidFill>
            <a:bevel/>
          </a:ln>
          <a:effectLst>
            <a:outerShdw blurRad="127000" dist="38100" dir="8100000" algn="tr" rotWithShape="0">
              <a:prstClr val="black">
                <a:alpha val="40000"/>
              </a:prstClr>
            </a:outerShdw>
          </a:effectLst>
        </p:spPr>
        <p:txBody>
          <a:bodyPr lIns="62118" tIns="31058" rIns="62118" bIns="31058" anchor="ctr"/>
          <a:lstStyle/>
          <a:p>
            <a:pPr algn="ctr"/>
            <a:r>
              <a:rPr lang="zh-CN" altLang="en-US" sz="1400" b="1" dirty="0">
                <a:solidFill>
                  <a:srgbClr val="F8F8F8"/>
                </a:solidFill>
                <a:ea typeface="微软雅黑" panose="020B0503020204020204" pitchFamily="34" charset="-122"/>
              </a:rPr>
              <a:t>添加</a:t>
            </a:r>
            <a:endParaRPr lang="en-US" altLang="zh-CN" sz="1400" b="1" dirty="0">
              <a:solidFill>
                <a:srgbClr val="F8F8F8"/>
              </a:solidFill>
              <a:ea typeface="微软雅黑" panose="020B0503020204020204" pitchFamily="34" charset="-122"/>
            </a:endParaRPr>
          </a:p>
          <a:p>
            <a:pPr algn="ctr"/>
            <a:r>
              <a:rPr lang="zh-CN" altLang="en-US" sz="1400" b="1" dirty="0">
                <a:solidFill>
                  <a:srgbClr val="F8F8F8"/>
                </a:solidFill>
                <a:ea typeface="微软雅黑" panose="020B0503020204020204" pitchFamily="34" charset="-122"/>
              </a:rPr>
              <a:t>标题</a:t>
            </a:r>
          </a:p>
        </p:txBody>
      </p:sp>
      <p:sp>
        <p:nvSpPr>
          <p:cNvPr id="36" name="右弧形箭头 35"/>
          <p:cNvSpPr/>
          <p:nvPr/>
        </p:nvSpPr>
        <p:spPr>
          <a:xfrm>
            <a:off x="6465291" y="1389622"/>
            <a:ext cx="673760" cy="1408981"/>
          </a:xfrm>
          <a:prstGeom prst="curvedLeftArrow">
            <a:avLst/>
          </a:prstGeom>
          <a:solidFill>
            <a:schemeClr val="accent1"/>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7" name="右弧形箭头 36"/>
          <p:cNvSpPr/>
          <p:nvPr/>
        </p:nvSpPr>
        <p:spPr>
          <a:xfrm>
            <a:off x="6472126" y="2801444"/>
            <a:ext cx="666924" cy="1557403"/>
          </a:xfrm>
          <a:prstGeom prst="curvedLeftArrow">
            <a:avLst/>
          </a:prstGeom>
          <a:solidFill>
            <a:schemeClr val="accent4"/>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8" name="右弧形箭头 37"/>
          <p:cNvSpPr/>
          <p:nvPr/>
        </p:nvSpPr>
        <p:spPr>
          <a:xfrm rot="10800000" flipH="1">
            <a:off x="6272926" y="1696865"/>
            <a:ext cx="770430" cy="2285921"/>
          </a:xfrm>
          <a:prstGeom prst="curvedLeftArrow">
            <a:avLst/>
          </a:prstGeom>
          <a:solidFill>
            <a:schemeClr val="accent3"/>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9" name="TextBox 31"/>
          <p:cNvSpPr txBox="1"/>
          <p:nvPr/>
        </p:nvSpPr>
        <p:spPr>
          <a:xfrm>
            <a:off x="7136544" y="2724738"/>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0" name="TextBox 31"/>
          <p:cNvSpPr txBox="1"/>
          <p:nvPr/>
        </p:nvSpPr>
        <p:spPr>
          <a:xfrm>
            <a:off x="7272372" y="3471893"/>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1" name="TextBox 31"/>
          <p:cNvSpPr txBox="1"/>
          <p:nvPr/>
        </p:nvSpPr>
        <p:spPr>
          <a:xfrm>
            <a:off x="7272372" y="1958569"/>
            <a:ext cx="828020" cy="230170"/>
          </a:xfrm>
          <a:prstGeom prst="rect">
            <a:avLst/>
          </a:prstGeom>
          <a:noFill/>
        </p:spPr>
        <p:txBody>
          <a:bodyPr wrap="square" lIns="62118" tIns="31058" rIns="62118" bIns="31058" rtlCol="0">
            <a:spAutoFit/>
          </a:bodyPr>
          <a:lstStyle/>
          <a:p>
            <a:pPr algn="ctr"/>
            <a:r>
              <a:rPr lang="zh-CN" altLang="en-US" sz="1100" b="1" dirty="0">
                <a:solidFill>
                  <a:schemeClr val="tx1">
                    <a:lumMod val="75000"/>
                    <a:lumOff val="25000"/>
                  </a:schemeClr>
                </a:solidFill>
                <a:latin typeface="Broadway BT"/>
                <a:ea typeface="微软雅黑" panose="020B0503020204020204" pitchFamily="34" charset="-122"/>
              </a:rPr>
              <a:t>补充性文字</a:t>
            </a:r>
          </a:p>
        </p:txBody>
      </p:sp>
      <p:sp>
        <p:nvSpPr>
          <p:cNvPr id="42" name="圆角矩形 41"/>
          <p:cNvSpPr/>
          <p:nvPr/>
        </p:nvSpPr>
        <p:spPr bwMode="auto">
          <a:xfrm>
            <a:off x="3131840" y="24130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endParaRPr>
          </a:p>
        </p:txBody>
      </p:sp>
      <p:sp>
        <p:nvSpPr>
          <p:cNvPr id="43" name="圆角矩形 42"/>
          <p:cNvSpPr/>
          <p:nvPr/>
        </p:nvSpPr>
        <p:spPr bwMode="auto">
          <a:xfrm>
            <a:off x="3131840" y="36402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3131840" y="11979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3323497" y="38597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3311874" y="25671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3315821" y="13937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t="22172" b="17447"/>
          <a:stretch>
            <a:fillRect/>
          </a:stretch>
        </p:blipFill>
        <p:spPr>
          <a:xfrm>
            <a:off x="0" y="2037787"/>
            <a:ext cx="9144000" cy="3105714"/>
          </a:xfrm>
          <a:prstGeom prst="rect">
            <a:avLst/>
          </a:prstGeom>
        </p:spPr>
      </p:pic>
      <p:grpSp>
        <p:nvGrpSpPr>
          <p:cNvPr id="7" name="组合 6"/>
          <p:cNvGrpSpPr/>
          <p:nvPr/>
        </p:nvGrpSpPr>
        <p:grpSpPr>
          <a:xfrm rot="1534880">
            <a:off x="450109" y="2567042"/>
            <a:ext cx="992271" cy="1148109"/>
            <a:chOff x="450109" y="2513252"/>
            <a:chExt cx="992271" cy="1148109"/>
          </a:xfrm>
        </p:grpSpPr>
        <p:sp>
          <p:nvSpPr>
            <p:cNvPr id="10" name="等腰三角形 2"/>
            <p:cNvSpPr/>
            <p:nvPr/>
          </p:nvSpPr>
          <p:spPr bwMode="auto">
            <a:xfrm rot="9051066">
              <a:off x="450109" y="2513252"/>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5" name="TextBox 4"/>
            <p:cNvSpPr txBox="1"/>
            <p:nvPr/>
          </p:nvSpPr>
          <p:spPr>
            <a:xfrm rot="20065120">
              <a:off x="534602" y="2816217"/>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2403586" y="3306955"/>
            <a:ext cx="992271" cy="1148109"/>
            <a:chOff x="2385656" y="3199375"/>
            <a:chExt cx="992271" cy="1148109"/>
          </a:xfrm>
        </p:grpSpPr>
        <p:sp>
          <p:nvSpPr>
            <p:cNvPr id="13" name="等腰三角形 2"/>
            <p:cNvSpPr/>
            <p:nvPr/>
          </p:nvSpPr>
          <p:spPr bwMode="auto">
            <a:xfrm rot="19861646">
              <a:off x="2385656" y="3199375"/>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2519628" y="3642553"/>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084638" y="1338649"/>
            <a:ext cx="992271" cy="1148109"/>
            <a:chOff x="3132595" y="1372556"/>
            <a:chExt cx="992271" cy="1148109"/>
          </a:xfrm>
        </p:grpSpPr>
        <p:sp>
          <p:nvSpPr>
            <p:cNvPr id="11" name="等腰三角形 2"/>
            <p:cNvSpPr/>
            <p:nvPr/>
          </p:nvSpPr>
          <p:spPr bwMode="auto">
            <a:xfrm rot="9725433">
              <a:off x="3132595" y="1372556"/>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3"/>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236759" y="1671584"/>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847977" y="2578893"/>
            <a:ext cx="992271" cy="1148109"/>
            <a:chOff x="4856942" y="2489243"/>
            <a:chExt cx="992271" cy="1148109"/>
          </a:xfrm>
        </p:grpSpPr>
        <p:sp>
          <p:nvSpPr>
            <p:cNvPr id="14" name="等腰三角形 2"/>
            <p:cNvSpPr/>
            <p:nvPr/>
          </p:nvSpPr>
          <p:spPr bwMode="auto">
            <a:xfrm rot="20624090">
              <a:off x="4856942" y="2489243"/>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4"/>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995932" y="2947465"/>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6202332" y="850858"/>
            <a:ext cx="992271" cy="1148109"/>
            <a:chOff x="6300947" y="940508"/>
            <a:chExt cx="992271" cy="1148109"/>
          </a:xfrm>
        </p:grpSpPr>
        <p:sp>
          <p:nvSpPr>
            <p:cNvPr id="12" name="等腰三角形 2"/>
            <p:cNvSpPr/>
            <p:nvPr/>
          </p:nvSpPr>
          <p:spPr bwMode="auto">
            <a:xfrm rot="10800000">
              <a:off x="6300947" y="940508"/>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6413042" y="1227242"/>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7444397" y="2555040"/>
            <a:ext cx="992271" cy="1148109"/>
            <a:chOff x="7525082" y="2483320"/>
            <a:chExt cx="992271" cy="1148109"/>
          </a:xfrm>
        </p:grpSpPr>
        <p:sp>
          <p:nvSpPr>
            <p:cNvPr id="15" name="等腰三角形 2"/>
            <p:cNvSpPr/>
            <p:nvPr/>
          </p:nvSpPr>
          <p:spPr bwMode="auto">
            <a:xfrm rot="430599">
              <a:off x="7525082" y="2483320"/>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63500">
              <a:solidFill>
                <a:schemeClr val="bg1"/>
              </a:solidFill>
            </a:ln>
            <a:effectLst>
              <a:outerShdw blurRad="127000" dist="50800" dir="5400000" sx="98000" sy="98000" algn="t" rotWithShape="0">
                <a:prstClr val="black">
                  <a:alpha val="40000"/>
                </a:prstClr>
              </a:outerShdw>
            </a:effectLst>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7628212" y="2933985"/>
              <a:ext cx="801823" cy="400110"/>
            </a:xfrm>
            <a:prstGeom prst="rect">
              <a:avLst/>
            </a:prstGeom>
            <a:noFill/>
          </p:spPr>
          <p:txBody>
            <a:bodyPr wrap="none" rtlCol="0">
              <a:spAutoFit/>
            </a:bodyPr>
            <a:lstStyle/>
            <a:p>
              <a:r>
                <a:rPr lang="en-US" altLang="zh-CN" sz="2000" dirty="0">
                  <a:solidFill>
                    <a:schemeClr val="bg1"/>
                  </a:solidFill>
                  <a:latin typeface="微软雅黑" panose="020B0503020204020204" pitchFamily="34" charset="-122"/>
                  <a:ea typeface="微软雅黑" panose="020B0503020204020204" pitchFamily="34" charset="-122"/>
                </a:rPr>
                <a:t>201X</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6" name="椭圆 5"/>
          <p:cNvSpPr/>
          <p:nvPr/>
        </p:nvSpPr>
        <p:spPr>
          <a:xfrm>
            <a:off x="934015" y="4042231"/>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411616" y="3068944"/>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736956" y="2555335"/>
            <a:ext cx="216024" cy="216024"/>
          </a:xfrm>
          <a:prstGeom prst="ellipse">
            <a:avLst/>
          </a:prstGeom>
          <a:solidFill>
            <a:schemeClr val="accent3"/>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5003898" y="2256677"/>
            <a:ext cx="216024" cy="216024"/>
          </a:xfrm>
          <a:prstGeom prst="ellipse">
            <a:avLst/>
          </a:prstGeom>
          <a:solidFill>
            <a:schemeClr val="accent4"/>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591147" y="2150384"/>
            <a:ext cx="216024" cy="216024"/>
          </a:xfrm>
          <a:prstGeom prst="ellipse">
            <a:avLst/>
          </a:prstGeom>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7958462" y="2211025"/>
            <a:ext cx="216024" cy="216024"/>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993526" y="4322008"/>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6" name="TextBox 35"/>
          <p:cNvSpPr txBox="1"/>
          <p:nvPr/>
        </p:nvSpPr>
        <p:spPr>
          <a:xfrm>
            <a:off x="1641598" y="2305784"/>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7" name="TextBox 36"/>
          <p:cNvSpPr txBox="1"/>
          <p:nvPr/>
        </p:nvSpPr>
        <p:spPr>
          <a:xfrm>
            <a:off x="3262613" y="2928761"/>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8" name="TextBox 37"/>
          <p:cNvSpPr txBox="1"/>
          <p:nvPr/>
        </p:nvSpPr>
        <p:spPr>
          <a:xfrm>
            <a:off x="4356128" y="1560733"/>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39" name="TextBox 38"/>
          <p:cNvSpPr txBox="1"/>
          <p:nvPr/>
        </p:nvSpPr>
        <p:spPr>
          <a:xfrm>
            <a:off x="5958333" y="2483117"/>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
        <p:nvSpPr>
          <p:cNvPr id="40" name="TextBox 39"/>
          <p:cNvSpPr txBox="1"/>
          <p:nvPr/>
        </p:nvSpPr>
        <p:spPr>
          <a:xfrm>
            <a:off x="7474246" y="1444862"/>
            <a:ext cx="1419818" cy="553998"/>
          </a:xfrm>
          <a:prstGeom prst="rect">
            <a:avLst/>
          </a:prstGeom>
          <a:noFill/>
        </p:spPr>
        <p:txBody>
          <a:bodyPr wrap="square"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点击输入本栏的具体文字，请根据您的具体内容酌情修改。</a:t>
            </a:r>
            <a:endParaRPr lang="zh-CN" altLang="en-US" sz="1000" dirty="0">
              <a:solidFill>
                <a:schemeClr val="tx1">
                  <a:lumMod val="75000"/>
                  <a:lumOff val="2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par>
                          <p:cTn id="26" fill="hold">
                            <p:stCondLst>
                              <p:cond delay="3000"/>
                            </p:stCondLst>
                            <p:childTnLst>
                              <p:par>
                                <p:cTn id="27" presetID="47"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6500"/>
                            </p:stCondLst>
                            <p:childTnLst>
                              <p:par>
                                <p:cTn id="51" presetID="10"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par>
                          <p:cTn id="54" fill="hold">
                            <p:stCondLst>
                              <p:cond delay="7000"/>
                            </p:stCondLst>
                            <p:childTnLst>
                              <p:par>
                                <p:cTn id="55" presetID="47" presetClass="entr" presetSubtype="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par>
                          <p:cTn id="68" fill="hold">
                            <p:stCondLst>
                              <p:cond delay="9000"/>
                            </p:stCondLst>
                            <p:childTnLst>
                              <p:par>
                                <p:cTn id="69" presetID="42"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1000"/>
                                        <p:tgtEl>
                                          <p:spTgt spid="33"/>
                                        </p:tgtEl>
                                      </p:cBhvr>
                                    </p:animEffect>
                                    <p:anim calcmode="lin" valueType="num">
                                      <p:cBhvr>
                                        <p:cTn id="72" dur="1000" fill="hold"/>
                                        <p:tgtEl>
                                          <p:spTgt spid="33"/>
                                        </p:tgtEl>
                                        <p:attrNameLst>
                                          <p:attrName>ppt_x</p:attrName>
                                        </p:attrNameLst>
                                      </p:cBhvr>
                                      <p:tavLst>
                                        <p:tav tm="0">
                                          <p:val>
                                            <p:strVal val="#ppt_x"/>
                                          </p:val>
                                        </p:tav>
                                        <p:tav tm="100000">
                                          <p:val>
                                            <p:strVal val="#ppt_x"/>
                                          </p:val>
                                        </p:tav>
                                      </p:tavLst>
                                    </p:anim>
                                    <p:anim calcmode="lin" valueType="num">
                                      <p:cBhvr>
                                        <p:cTn id="73" dur="1000" fill="hold"/>
                                        <p:tgtEl>
                                          <p:spTgt spid="33"/>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22" presetClass="entr" presetSubtype="8"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childTnLst>
                          </p:cTn>
                        </p:par>
                        <p:par>
                          <p:cTn id="78" fill="hold">
                            <p:stCondLst>
                              <p:cond delay="10500"/>
                            </p:stCondLst>
                            <p:childTnLst>
                              <p:par>
                                <p:cTn id="79" presetID="10" presetClass="entr" presetSubtype="0"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500"/>
                                        <p:tgtEl>
                                          <p:spTgt spid="32"/>
                                        </p:tgtEl>
                                      </p:cBhvr>
                                    </p:animEffect>
                                  </p:childTnLst>
                                </p:cTn>
                              </p:par>
                            </p:childTnLst>
                          </p:cTn>
                        </p:par>
                        <p:par>
                          <p:cTn id="82" fill="hold">
                            <p:stCondLst>
                              <p:cond delay="11000"/>
                            </p:stCondLst>
                            <p:childTnLst>
                              <p:par>
                                <p:cTn id="83" presetID="47" presetClass="entr" presetSubtype="0"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1000"/>
                                        <p:tgtEl>
                                          <p:spTgt spid="34"/>
                                        </p:tgtEl>
                                      </p:cBhvr>
                                    </p:animEffect>
                                    <p:anim calcmode="lin" valueType="num">
                                      <p:cBhvr>
                                        <p:cTn id="86" dur="1000" fill="hold"/>
                                        <p:tgtEl>
                                          <p:spTgt spid="34"/>
                                        </p:tgtEl>
                                        <p:attrNameLst>
                                          <p:attrName>ppt_x</p:attrName>
                                        </p:attrNameLst>
                                      </p:cBhvr>
                                      <p:tavLst>
                                        <p:tav tm="0">
                                          <p:val>
                                            <p:strVal val="#ppt_x"/>
                                          </p:val>
                                        </p:tav>
                                        <p:tav tm="100000">
                                          <p:val>
                                            <p:strVal val="#ppt_x"/>
                                          </p:val>
                                        </p:tav>
                                      </p:tavLst>
                                    </p:anim>
                                    <p:anim calcmode="lin" valueType="num">
                                      <p:cBhvr>
                                        <p:cTn id="87" dur="1000" fill="hold"/>
                                        <p:tgtEl>
                                          <p:spTgt spid="34"/>
                                        </p:tgtEl>
                                        <p:attrNameLst>
                                          <p:attrName>ppt_y</p:attrName>
                                        </p:attrNameLst>
                                      </p:cBhvr>
                                      <p:tavLst>
                                        <p:tav tm="0">
                                          <p:val>
                                            <p:strVal val="#ppt_y-.1"/>
                                          </p:val>
                                        </p:tav>
                                        <p:tav tm="100000">
                                          <p:val>
                                            <p:strVal val="#ppt_y"/>
                                          </p:val>
                                        </p:tav>
                                      </p:tavLst>
                                    </p:anim>
                                  </p:childTnLst>
                                </p:cTn>
                              </p:par>
                            </p:childTnLst>
                          </p:cTn>
                        </p:par>
                        <p:par>
                          <p:cTn id="88" fill="hold">
                            <p:stCondLst>
                              <p:cond delay="12000"/>
                            </p:stCondLst>
                            <p:childTnLst>
                              <p:par>
                                <p:cTn id="89" presetID="22" presetClass="entr" presetSubtype="8"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wipe(left)">
                                      <p:cBhvr>
                                        <p:cTn id="9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5" grpId="0" animBg="1"/>
      <p:bldP spid="26" grpId="0" animBg="1"/>
      <p:bldP spid="31" grpId="0" animBg="1"/>
      <p:bldP spid="32" grpId="0" animBg="1"/>
      <p:bldP spid="35" grpId="0"/>
      <p:bldP spid="36" grpId="0"/>
      <p:bldP spid="37" grpId="0"/>
      <p:bldP spid="38" grpId="0"/>
      <p:bldP spid="39" grpId="0"/>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03</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第三部分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b="1" dirty="0">
                <a:solidFill>
                  <a:schemeClr val="tx1">
                    <a:lumMod val="75000"/>
                    <a:lumOff val="25000"/>
                  </a:schemeClr>
                </a:solidFill>
                <a:latin typeface="微软雅黑" panose="020B0503020204020204" pitchFamily="34" charset="-122"/>
              </a:rPr>
              <a:t>点击添加表述内容标题</a:t>
            </a: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blurRad="101600" dist="38100" dir="8100000" algn="tr" rotWithShape="0">
                <a:prstClr val="black">
                  <a:alpha val="40000"/>
                </a:prstClr>
              </a:outerShdw>
            </a:effec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dirty="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3"/>
                </a:solidFill>
                <a:latin typeface="微软雅黑" panose="020B0503020204020204" pitchFamily="34" charset="-122"/>
              </a:rPr>
              <a:t>添加标题内容</a:t>
            </a:r>
            <a:endParaRPr lang="en-US" altLang="zh-CN" sz="1400" b="1" dirty="0">
              <a:solidFill>
                <a:schemeClr val="accent3"/>
              </a:solidFill>
              <a:latin typeface="微软雅黑" panose="020B0503020204020204" pitchFamily="34" charset="-122"/>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400" b="1" dirty="0">
                <a:solidFill>
                  <a:schemeClr val="accent2"/>
                </a:solidFill>
                <a:latin typeface="微软雅黑" panose="020B0503020204020204" pitchFamily="34" charset="-122"/>
              </a:rPr>
              <a:t>添加标题内容</a:t>
            </a:r>
            <a:endParaRPr lang="en-US" altLang="zh-CN" sz="1400" b="1" dirty="0">
              <a:solidFill>
                <a:schemeClr val="accent2"/>
              </a:solidFill>
              <a:latin typeface="微软雅黑" panose="020B0503020204020204" pitchFamily="34" charset="-122"/>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solidFill>
                  <a:schemeClr val="accent4"/>
                </a:solidFill>
                <a:latin typeface="微软雅黑" panose="020B0503020204020204" pitchFamily="34" charset="-122"/>
              </a:rPr>
              <a:t>添加标题内容</a:t>
            </a:r>
            <a:endParaRPr lang="en-US" altLang="zh-CN" sz="1400" b="1" dirty="0">
              <a:solidFill>
                <a:schemeClr val="accent4"/>
              </a:solidFill>
              <a:latin typeface="微软雅黑" panose="020B0503020204020204" pitchFamily="34" charset="-122"/>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6" name="TextBox 55"/>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2267744" y="1059582"/>
            <a:ext cx="1442867" cy="845091"/>
            <a:chOff x="0" y="0"/>
            <a:chExt cx="9801" cy="6692"/>
          </a:xfrm>
          <a:solidFill>
            <a:schemeClr val="accent1"/>
          </a:solidFill>
          <a:effectLst>
            <a:outerShdw blurRad="127000" dist="38100" dir="8100000" algn="tr" rotWithShape="0">
              <a:prstClr val="black">
                <a:alpha val="40000"/>
              </a:prstClr>
            </a:outerShdw>
          </a:effectLst>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endParaRPr lang="zh-CN" altLang="en-US"/>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endParaRPr lang="zh-CN" altLang="en-US"/>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endParaRPr lang="zh-CN" altLang="en-US"/>
            </a:p>
          </p:txBody>
        </p:sp>
      </p:grpSp>
      <p:grpSp>
        <p:nvGrpSpPr>
          <p:cNvPr id="25" name="Group 12"/>
          <p:cNvGrpSpPr/>
          <p:nvPr/>
        </p:nvGrpSpPr>
        <p:grpSpPr bwMode="auto">
          <a:xfrm>
            <a:off x="5264381" y="1059582"/>
            <a:ext cx="1442867" cy="845091"/>
            <a:chOff x="0" y="0"/>
            <a:chExt cx="9801" cy="6692"/>
          </a:xfrm>
          <a:solidFill>
            <a:schemeClr val="accent2"/>
          </a:solidFill>
          <a:effectLst>
            <a:outerShdw blurRad="127000" dist="38100" dir="8100000" algn="tr" rotWithShape="0">
              <a:prstClr val="black">
                <a:alpha val="40000"/>
              </a:prstClr>
            </a:outerShdw>
          </a:effectLst>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p:spPr>
          <p:txBody>
            <a:bodyPr anchor="ctr"/>
            <a:lstStyle/>
            <a:p>
              <a:pPr algn="ctr"/>
              <a:endParaRPr lang="zh-CN" altLang="en-US" sz="1400" b="1">
                <a:solidFill>
                  <a:srgbClr val="F8F8F8"/>
                </a:solidFill>
                <a:ea typeface="微软雅黑" panose="020B0503020204020204" pitchFamily="34" charset="-122"/>
              </a:endParaRPr>
            </a:p>
          </p:txBody>
        </p:sp>
      </p:grpSp>
      <p:sp>
        <p:nvSpPr>
          <p:cNvPr id="48" name="Text Box 16"/>
          <p:cNvSpPr txBox="1">
            <a:spLocks noChangeArrowheads="1"/>
          </p:cNvSpPr>
          <p:nvPr/>
        </p:nvSpPr>
        <p:spPr bwMode="auto">
          <a:xfrm>
            <a:off x="2267744" y="2019035"/>
            <a:ext cx="1611874" cy="251094"/>
          </a:xfrm>
          <a:prstGeom prst="rect">
            <a:avLst/>
          </a:prstGeom>
          <a:solidFill>
            <a:schemeClr val="accent1"/>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stStyle>
          <a:p>
            <a:pPr algn="ctr">
              <a:lnSpc>
                <a:spcPct val="130000"/>
              </a:lnSpc>
            </a:pPr>
            <a:r>
              <a:rPr lang="en-US" altLang="zh-CN" sz="1100" b="1" dirty="0">
                <a:solidFill>
                  <a:srgbClr val="F8F8F8"/>
                </a:solidFill>
                <a:latin typeface="微软雅黑" panose="020B0503020204020204" pitchFamily="34" charset="-122"/>
                <a:ea typeface="微软雅黑" panose="020B0503020204020204" pitchFamily="34" charset="-122"/>
              </a:rPr>
              <a:t>A</a:t>
            </a:r>
            <a:r>
              <a:rPr lang="zh-CN" altLang="en-US" sz="1100" b="1" dirty="0">
                <a:solidFill>
                  <a:srgbClr val="F8F8F8"/>
                </a:solidFill>
                <a:latin typeface="微软雅黑" panose="020B0503020204020204" pitchFamily="34" charset="-122"/>
                <a:ea typeface="微软雅黑" panose="020B0503020204020204" pitchFamily="34" charset="-122"/>
              </a:rPr>
              <a:t>团队</a:t>
            </a:r>
          </a:p>
        </p:txBody>
      </p:sp>
      <p:sp>
        <p:nvSpPr>
          <p:cNvPr id="49" name="Rectangle 17"/>
          <p:cNvSpPr>
            <a:spLocks noChangeArrowheads="1"/>
          </p:cNvSpPr>
          <p:nvPr/>
        </p:nvSpPr>
        <p:spPr bwMode="auto">
          <a:xfrm>
            <a:off x="2267745" y="2389774"/>
            <a:ext cx="1612953" cy="1462218"/>
          </a:xfrm>
          <a:prstGeom prst="rect">
            <a:avLst/>
          </a:prstGeom>
          <a:solidFill>
            <a:schemeClr val="accent1"/>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0" name="Text Box 18"/>
          <p:cNvSpPr txBox="1">
            <a:spLocks noChangeArrowheads="1"/>
          </p:cNvSpPr>
          <p:nvPr/>
        </p:nvSpPr>
        <p:spPr bwMode="auto">
          <a:xfrm>
            <a:off x="5263303" y="2019036"/>
            <a:ext cx="1612953" cy="272019"/>
          </a:xfrm>
          <a:prstGeom prst="rect">
            <a:avLst/>
          </a:prstGeom>
          <a:solidFill>
            <a:schemeClr val="accent2"/>
          </a:solidFill>
          <a:ln w="38100" cap="flat" cmpd="sng">
            <a:solidFill>
              <a:schemeClr val="bg1"/>
            </a:solidFill>
            <a:bevel/>
          </a:ln>
          <a:effectLst>
            <a:outerShdw blurRad="127000" dist="38100" dir="8100000" algn="tr" rotWithShape="0">
              <a:prstClr val="black">
                <a:alpha val="40000"/>
              </a:prstClr>
            </a:outerShdw>
          </a:effectLst>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nSpc>
                <a:spcPct val="130000"/>
              </a:lnSpc>
            </a:pPr>
            <a:r>
              <a:rPr lang="en-US" altLang="zh-CN" sz="1100" dirty="0">
                <a:latin typeface="微软雅黑" panose="020B0503020204020204" pitchFamily="34" charset="-122"/>
              </a:rPr>
              <a:t>B</a:t>
            </a:r>
            <a:r>
              <a:rPr lang="zh-CN" altLang="en-US" sz="1100" dirty="0">
                <a:latin typeface="微软雅黑" panose="020B0503020204020204" pitchFamily="34" charset="-122"/>
              </a:rPr>
              <a:t>团队</a:t>
            </a:r>
          </a:p>
        </p:txBody>
      </p:sp>
      <p:sp>
        <p:nvSpPr>
          <p:cNvPr id="51" name="Rectangle 19"/>
          <p:cNvSpPr>
            <a:spLocks noChangeArrowheads="1"/>
          </p:cNvSpPr>
          <p:nvPr/>
        </p:nvSpPr>
        <p:spPr bwMode="auto">
          <a:xfrm>
            <a:off x="5263303" y="2405676"/>
            <a:ext cx="1612953" cy="1462218"/>
          </a:xfrm>
          <a:prstGeom prst="rect">
            <a:avLst/>
          </a:prstGeom>
          <a:solidFill>
            <a:schemeClr val="accent2"/>
          </a:solidFill>
          <a:ln w="38100">
            <a:solidFill>
              <a:schemeClr val="bg1"/>
            </a:solidFill>
          </a:ln>
          <a:effectLst>
            <a:outerShdw blurRad="127000" dist="38100" dir="8100000" algn="tr" rotWithShape="0">
              <a:prstClr val="black">
                <a:alpha val="40000"/>
              </a:prstClr>
            </a:outerShdw>
          </a:effectLst>
        </p:spPr>
        <p:txBody>
          <a:bodyPr lIns="62118" tIns="31058" rIns="62118" bIns="31058"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2" name="Text Box 20"/>
          <p:cNvSpPr txBox="1">
            <a:spLocks noChangeArrowheads="1"/>
          </p:cNvSpPr>
          <p:nvPr/>
        </p:nvSpPr>
        <p:spPr bwMode="auto">
          <a:xfrm>
            <a:off x="2387422"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3" name="Text Box 21"/>
          <p:cNvSpPr txBox="1">
            <a:spLocks noChangeArrowheads="1"/>
          </p:cNvSpPr>
          <p:nvPr/>
        </p:nvSpPr>
        <p:spPr bwMode="auto">
          <a:xfrm>
            <a:off x="5384058" y="2486926"/>
            <a:ext cx="1401631" cy="1239648"/>
          </a:xfrm>
          <a:prstGeom prst="rect">
            <a:avLst/>
          </a:prstGeom>
          <a:noFill/>
          <a:ln>
            <a:noFill/>
          </a:ln>
          <a:effectLst/>
        </p:spPr>
        <p:txBody>
          <a:bodyPr lIns="62118" tIns="31058" rIns="62118" bIns="31058">
            <a:spAutoFit/>
          </a:bodyPr>
          <a:lstStyle/>
          <a:p>
            <a:pPr>
              <a:lnSpc>
                <a:spcPct val="130000"/>
              </a:lnSpc>
            </a:pPr>
            <a:r>
              <a:rPr lang="zh-CN" altLang="en-US" sz="1200" dirty="0">
                <a:solidFill>
                  <a:srgbClr val="F8F8F8"/>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nvGrpSpPr>
          <p:cNvPr id="54" name="Group 22"/>
          <p:cNvGrpSpPr/>
          <p:nvPr/>
        </p:nvGrpSpPr>
        <p:grpSpPr bwMode="auto">
          <a:xfrm>
            <a:off x="4199673" y="2053864"/>
            <a:ext cx="733160" cy="733910"/>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blurRad="127000" dist="38100" dir="8100000" algn="tr" rotWithShape="0">
                <a:prstClr val="black">
                  <a:alpha val="40000"/>
                </a:prstClr>
              </a:outerShdw>
            </a:effectLst>
          </p:spPr>
          <p:txBody>
            <a:bodyPr anchor="ctr"/>
            <a:lstStyle/>
            <a:p>
              <a:pPr>
                <a:lnSpc>
                  <a:spcPct val="130000"/>
                </a:lnSpc>
              </a:pPr>
              <a:endParaRPr lang="zh-CN" altLang="en-US" sz="1000">
                <a:latin typeface="微软雅黑" panose="020B0503020204020204" pitchFamily="34" charset="-122"/>
                <a:ea typeface="微软雅黑" panose="020B0503020204020204" pitchFamily="34" charset="-122"/>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lnSpc>
                  <a:spcPct val="130000"/>
                </a:lnSpc>
              </a:pPr>
              <a:r>
                <a:rPr lang="en-US" altLang="zh-CN" sz="300" b="1" dirty="0">
                  <a:solidFill>
                    <a:srgbClr val="F8F8F8"/>
                  </a:solidFill>
                  <a:latin typeface="微软雅黑" panose="020B0503020204020204" pitchFamily="34" charset="-122"/>
                  <a:ea typeface="微软雅黑" panose="020B0503020204020204" pitchFamily="34" charset="-122"/>
                </a:rPr>
                <a:t>VS</a:t>
              </a:r>
              <a:endParaRPr lang="zh-CN" altLang="en-US" sz="300" b="1" dirty="0">
                <a:solidFill>
                  <a:srgbClr val="F8F8F8"/>
                </a:solidFill>
                <a:latin typeface="微软雅黑" panose="020B0503020204020204" pitchFamily="34" charset="-122"/>
                <a:ea typeface="微软雅黑" panose="020B0503020204020204" pitchFamily="34" charset="-122"/>
              </a:endParaRPr>
            </a:p>
          </p:txBody>
        </p:sp>
      </p:grpSp>
      <p:sp>
        <p:nvSpPr>
          <p:cNvPr id="57" name="Rectangle 269"/>
          <p:cNvSpPr/>
          <p:nvPr/>
        </p:nvSpPr>
        <p:spPr>
          <a:xfrm>
            <a:off x="1115616" y="4083918"/>
            <a:ext cx="6984776" cy="669141"/>
          </a:xfrm>
          <a:prstGeom prst="rect">
            <a:avLst/>
          </a:prstGeom>
          <a:solidFill>
            <a:schemeClr val="accent3"/>
          </a:solidFill>
          <a:ln w="381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118" tIns="31058" rIns="62118" bIns="31058" rtlCol="0" anchor="ctr"/>
          <a:lstStyle/>
          <a:p>
            <a:pPr algn="ctr"/>
            <a:endParaRPr lang="en-US" sz="7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58" name="Text Box 7"/>
          <p:cNvSpPr txBox="1">
            <a:spLocks noChangeArrowheads="1"/>
          </p:cNvSpPr>
          <p:nvPr/>
        </p:nvSpPr>
        <p:spPr bwMode="auto">
          <a:xfrm>
            <a:off x="1547664" y="4176995"/>
            <a:ext cx="5986642" cy="488091"/>
          </a:xfrm>
          <a:prstGeom prst="rect">
            <a:avLst/>
          </a:prstGeom>
          <a:noFill/>
          <a:ln w="9525">
            <a:noFill/>
            <a:miter lim="800000"/>
          </a:ln>
        </p:spPr>
        <p:txBody>
          <a:bodyPr wrap="square" lIns="31058" tIns="15530" rIns="31058" bIns="15530" anchor="ctr">
            <a:spAutoFit/>
          </a:bodyPr>
          <a:lstStyle/>
          <a:p>
            <a:pPr algn="ctr" defTabSz="739140">
              <a:lnSpc>
                <a:spcPct val="130000"/>
              </a:lnSpc>
            </a:pPr>
            <a:r>
              <a:rPr lang="zh-CN" altLang="en-US" sz="1200" dirty="0">
                <a:solidFill>
                  <a:schemeClr val="bg1"/>
                </a:solidFill>
                <a:latin typeface="微软雅黑" panose="020B0503020204020204" pitchFamily="34" charset="-122"/>
                <a:ea typeface="微软雅黑" panose="020B0503020204020204" pitchFamily="3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lang="en-US" sz="1200" dirty="0">
              <a:solidFill>
                <a:schemeClr val="bg1"/>
              </a:solidFill>
              <a:latin typeface="微软雅黑" panose="020B0503020204020204" pitchFamily="34" charset="-122"/>
              <a:ea typeface="微软雅黑" panose="020B0503020204020204" pitchFamily="34" charset="-122"/>
              <a:cs typeface="Open Sans Semibold" pitchFamily="34" charset="0"/>
            </a:endParaRPr>
          </a:p>
        </p:txBody>
      </p: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7" name="Oval 3"/>
          <p:cNvSpPr/>
          <p:nvPr/>
        </p:nvSpPr>
        <p:spPr>
          <a:xfrm>
            <a:off x="762790" y="1419622"/>
            <a:ext cx="1330785" cy="1330784"/>
          </a:xfrm>
          <a:prstGeom prst="ellipse">
            <a:avLst/>
          </a:prstGeom>
          <a:solidFill>
            <a:schemeClr val="accent1">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9" name="Oval 14"/>
          <p:cNvSpPr/>
          <p:nvPr/>
        </p:nvSpPr>
        <p:spPr>
          <a:xfrm>
            <a:off x="2884013" y="1425122"/>
            <a:ext cx="1330785" cy="1330784"/>
          </a:xfrm>
          <a:prstGeom prst="ellipse">
            <a:avLst/>
          </a:prstGeom>
          <a:solidFill>
            <a:schemeClr val="accent2">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0" name="Oval 17"/>
          <p:cNvSpPr/>
          <p:nvPr/>
        </p:nvSpPr>
        <p:spPr>
          <a:xfrm>
            <a:off x="5008213" y="1425122"/>
            <a:ext cx="1330785" cy="1330784"/>
          </a:xfrm>
          <a:prstGeom prst="ellipse">
            <a:avLst/>
          </a:prstGeom>
          <a:solidFill>
            <a:schemeClr val="accent3">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1" name="Oval 20"/>
          <p:cNvSpPr/>
          <p:nvPr/>
        </p:nvSpPr>
        <p:spPr>
          <a:xfrm>
            <a:off x="7129647" y="1425122"/>
            <a:ext cx="1330785" cy="1330784"/>
          </a:xfrm>
          <a:prstGeom prst="ellipse">
            <a:avLst/>
          </a:prstGeom>
          <a:solidFill>
            <a:schemeClr val="accent4">
              <a:alpha val="90000"/>
            </a:schemeClr>
          </a:solidFill>
          <a:ln w="635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n-ea"/>
            </a:endParaRPr>
          </a:p>
        </p:txBody>
      </p:sp>
      <p:sp>
        <p:nvSpPr>
          <p:cNvPr id="12" name="TextBox 11"/>
          <p:cNvSpPr txBox="1"/>
          <p:nvPr/>
        </p:nvSpPr>
        <p:spPr>
          <a:xfrm>
            <a:off x="2066607"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3" name="TextBox 12"/>
          <p:cNvSpPr txBox="1"/>
          <p:nvPr/>
        </p:nvSpPr>
        <p:spPr>
          <a:xfrm>
            <a:off x="4189424" y="1602904"/>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4" name="TextBox 13"/>
          <p:cNvSpPr txBox="1"/>
          <p:nvPr/>
        </p:nvSpPr>
        <p:spPr>
          <a:xfrm>
            <a:off x="6300449" y="1613103"/>
            <a:ext cx="832074" cy="926779"/>
          </a:xfrm>
          <a:prstGeom prst="rect">
            <a:avLst/>
          </a:prstGeom>
          <a:noFill/>
        </p:spPr>
        <p:txBody>
          <a:bodyPr wrap="square" lIns="91420" tIns="45709" rIns="91420" bIns="45709" rtlCol="0">
            <a:spAutoFit/>
          </a:bodyPr>
          <a:lstStyle/>
          <a:p>
            <a:pPr algn="ctr"/>
            <a:r>
              <a:rPr lang="en-US" sz="5400" b="1" dirty="0">
                <a:solidFill>
                  <a:schemeClr val="bg1">
                    <a:lumMod val="65000"/>
                  </a:schemeClr>
                </a:solidFill>
                <a:latin typeface="+mn-ea"/>
                <a:cs typeface="Helvetica Neue"/>
              </a:rPr>
              <a:t>=</a:t>
            </a:r>
            <a:endParaRPr lang="ru-RU" sz="5400" b="1" dirty="0">
              <a:solidFill>
                <a:schemeClr val="bg1">
                  <a:lumMod val="65000"/>
                </a:schemeClr>
              </a:solidFill>
              <a:latin typeface="+mn-ea"/>
              <a:cs typeface="Helvetica Neue"/>
            </a:endParaRPr>
          </a:p>
        </p:txBody>
      </p:sp>
      <p:sp>
        <p:nvSpPr>
          <p:cNvPr id="15" name="TextBox 14"/>
          <p:cNvSpPr txBox="1"/>
          <p:nvPr/>
        </p:nvSpPr>
        <p:spPr>
          <a:xfrm>
            <a:off x="531754" y="3205395"/>
            <a:ext cx="1807998" cy="230832"/>
          </a:xfrm>
          <a:prstGeom prst="rect">
            <a:avLst/>
          </a:prstGeom>
          <a:noFill/>
        </p:spPr>
        <p:txBody>
          <a:bodyPr wrap="square" lIns="0" rIns="0" bIns="0" rtlCol="0">
            <a:spAutoFit/>
          </a:bodyPr>
          <a:lstStyle/>
          <a:p>
            <a:pPr algn="ctr">
              <a:tabLst>
                <a:tab pos="1025525" algn="l"/>
              </a:tabLst>
            </a:pPr>
            <a:r>
              <a:rPr lang="zh-CN" altLang="en-US" sz="1200" b="1" dirty="0">
                <a:solidFill>
                  <a:schemeClr val="accent1"/>
                </a:solidFill>
                <a:latin typeface="微软雅黑" panose="020B0503020204020204" pitchFamily="34" charset="-122"/>
                <a:ea typeface="微软雅黑" panose="020B0503020204020204" pitchFamily="34" charset="-122"/>
                <a:cs typeface="Calibri" panose="020F0502020204030204"/>
              </a:rPr>
              <a:t>填加文字标题</a:t>
            </a:r>
            <a:endParaRPr lang="en-US" sz="1200" b="1" dirty="0">
              <a:solidFill>
                <a:schemeClr val="accent1"/>
              </a:solidFill>
              <a:latin typeface="微软雅黑" panose="020B0503020204020204" pitchFamily="34" charset="-122"/>
              <a:ea typeface="微软雅黑" panose="020B0503020204020204" pitchFamily="34" charset="-122"/>
              <a:cs typeface="Calibri" panose="020F0502020204030204"/>
            </a:endParaRPr>
          </a:p>
        </p:txBody>
      </p:sp>
      <p:sp>
        <p:nvSpPr>
          <p:cNvPr id="16" name="TextBox 15"/>
          <p:cNvSpPr txBox="1"/>
          <p:nvPr/>
        </p:nvSpPr>
        <p:spPr>
          <a:xfrm>
            <a:off x="658358"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7" name="TextBox 16"/>
          <p:cNvSpPr txBox="1"/>
          <p:nvPr/>
        </p:nvSpPr>
        <p:spPr>
          <a:xfrm>
            <a:off x="2626163" y="3202850"/>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2"/>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2"/>
              </a:solidFill>
              <a:latin typeface="微软雅黑" panose="020B0503020204020204" pitchFamily="34" charset="-122"/>
              <a:ea typeface="微软雅黑" panose="020B0503020204020204" pitchFamily="34" charset="-122"/>
              <a:cs typeface="Calibri" panose="020F0502020204030204"/>
            </a:endParaRPr>
          </a:p>
        </p:txBody>
      </p:sp>
      <p:sp>
        <p:nvSpPr>
          <p:cNvPr id="18" name="TextBox 17"/>
          <p:cNvSpPr txBox="1"/>
          <p:nvPr/>
        </p:nvSpPr>
        <p:spPr>
          <a:xfrm>
            <a:off x="2752767" y="3507050"/>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19" name="TextBox 18"/>
          <p:cNvSpPr txBox="1"/>
          <p:nvPr/>
        </p:nvSpPr>
        <p:spPr>
          <a:xfrm>
            <a:off x="4757584" y="3200306"/>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3"/>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3"/>
              </a:solidFill>
              <a:latin typeface="微软雅黑" panose="020B0503020204020204" pitchFamily="34" charset="-122"/>
              <a:ea typeface="微软雅黑" panose="020B0503020204020204" pitchFamily="34" charset="-122"/>
              <a:cs typeface="Calibri" panose="020F0502020204030204"/>
            </a:endParaRPr>
          </a:p>
        </p:txBody>
      </p:sp>
      <p:sp>
        <p:nvSpPr>
          <p:cNvPr id="20" name="TextBox 19"/>
          <p:cNvSpPr txBox="1"/>
          <p:nvPr/>
        </p:nvSpPr>
        <p:spPr>
          <a:xfrm>
            <a:off x="4884188" y="3504506"/>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1" name="TextBox 20"/>
          <p:cNvSpPr txBox="1"/>
          <p:nvPr/>
        </p:nvSpPr>
        <p:spPr>
          <a:xfrm>
            <a:off x="6940466" y="3205395"/>
            <a:ext cx="1807998" cy="231699"/>
          </a:xfrm>
          <a:prstGeom prst="rect">
            <a:avLst/>
          </a:prstGeom>
          <a:noFill/>
        </p:spPr>
        <p:txBody>
          <a:bodyPr wrap="square" lIns="0" rIns="0" bIns="0" rtlCol="0">
            <a:spAutoFit/>
          </a:bodyPr>
          <a:lstStyle/>
          <a:p>
            <a:pPr algn="ctr">
              <a:tabLst>
                <a:tab pos="1025525" algn="l"/>
              </a:tabLst>
            </a:pPr>
            <a:r>
              <a:rPr lang="zh-CN" altLang="en-US" sz="1200" b="1" dirty="0">
                <a:solidFill>
                  <a:schemeClr val="accent4"/>
                </a:solidFill>
                <a:latin typeface="微软雅黑" panose="020B0503020204020204" pitchFamily="34" charset="-122"/>
                <a:ea typeface="微软雅黑" panose="020B0503020204020204" pitchFamily="34" charset="-122"/>
                <a:cs typeface="Calibri" panose="020F0502020204030204"/>
              </a:rPr>
              <a:t>填加文字标题</a:t>
            </a:r>
            <a:endParaRPr lang="en-US" altLang="zh-CN" sz="1200" b="1" dirty="0">
              <a:solidFill>
                <a:schemeClr val="accent4"/>
              </a:solidFill>
              <a:latin typeface="微软雅黑" panose="020B0503020204020204" pitchFamily="34" charset="-122"/>
              <a:ea typeface="微软雅黑" panose="020B0503020204020204" pitchFamily="34" charset="-122"/>
              <a:cs typeface="Calibri" panose="020F0502020204030204"/>
            </a:endParaRPr>
          </a:p>
        </p:txBody>
      </p:sp>
      <p:sp>
        <p:nvSpPr>
          <p:cNvPr id="22" name="TextBox 21"/>
          <p:cNvSpPr txBox="1"/>
          <p:nvPr/>
        </p:nvSpPr>
        <p:spPr>
          <a:xfrm>
            <a:off x="7067070" y="3509595"/>
            <a:ext cx="1547915" cy="646331"/>
          </a:xfrm>
          <a:prstGeom prst="rect">
            <a:avLst/>
          </a:prstGeom>
          <a:noFill/>
        </p:spPr>
        <p:txBody>
          <a:bodyPr wrap="square" lIns="0" rIns="0" bIns="0" rtlCol="0">
            <a:spAutoFit/>
          </a:bodyPr>
          <a:lstStyle/>
          <a:p>
            <a:pPr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单击此处文本单击添加文本单击此处文本单击添加文本单击此处文本单击添加文本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cs typeface="Calibri" panose="020F0502020204030204"/>
            </a:endParaRPr>
          </a:p>
        </p:txBody>
      </p:sp>
      <p:sp>
        <p:nvSpPr>
          <p:cNvPr id="23" name="Freeform 12"/>
          <p:cNvSpPr>
            <a:spLocks noEditPoints="1"/>
          </p:cNvSpPr>
          <p:nvPr/>
        </p:nvSpPr>
        <p:spPr bwMode="auto">
          <a:xfrm>
            <a:off x="5292080" y="1724446"/>
            <a:ext cx="798745" cy="72928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mn-ea"/>
            </a:endParaRPr>
          </a:p>
        </p:txBody>
      </p:sp>
      <p:grpSp>
        <p:nvGrpSpPr>
          <p:cNvPr id="24" name="Group 71"/>
          <p:cNvGrpSpPr/>
          <p:nvPr/>
        </p:nvGrpSpPr>
        <p:grpSpPr>
          <a:xfrm>
            <a:off x="3241580" y="1794607"/>
            <a:ext cx="584222" cy="583209"/>
            <a:chOff x="3810000" y="2265363"/>
            <a:chExt cx="915988" cy="914400"/>
          </a:xfrm>
          <a:solidFill>
            <a:schemeClr val="bg1"/>
          </a:solidFill>
        </p:grpSpPr>
        <p:sp>
          <p:nvSpPr>
            <p:cNvPr id="25"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26"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1"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2"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3"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4"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5"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6"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37" name="Group 173"/>
          <p:cNvGrpSpPr/>
          <p:nvPr/>
        </p:nvGrpSpPr>
        <p:grpSpPr>
          <a:xfrm>
            <a:off x="7468222" y="1758815"/>
            <a:ext cx="648072" cy="643352"/>
            <a:chOff x="6400800" y="1195388"/>
            <a:chExt cx="654050" cy="649287"/>
          </a:xfrm>
          <a:solidFill>
            <a:schemeClr val="bg1"/>
          </a:solidFill>
        </p:grpSpPr>
        <p:sp>
          <p:nvSpPr>
            <p:cNvPr id="38"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39"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0"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1"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2"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grpSp>
        <p:nvGrpSpPr>
          <p:cNvPr id="43" name="Group 162"/>
          <p:cNvGrpSpPr/>
          <p:nvPr/>
        </p:nvGrpSpPr>
        <p:grpSpPr>
          <a:xfrm>
            <a:off x="1124599" y="1731515"/>
            <a:ext cx="604289" cy="646302"/>
            <a:chOff x="4267200" y="1196975"/>
            <a:chExt cx="593725" cy="635001"/>
          </a:xfrm>
          <a:solidFill>
            <a:schemeClr val="bg1"/>
          </a:solidFill>
        </p:grpSpPr>
        <p:sp>
          <p:nvSpPr>
            <p:cNvPr id="44"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5"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sp>
          <p:nvSpPr>
            <p:cNvPr id="46"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par>
                          <p:cTn id="86" fill="hold">
                            <p:stCondLst>
                              <p:cond delay="85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3" grpId="0"/>
      <p:bldP spid="14" grpId="0"/>
      <p:bldP spid="15" grpId="0"/>
      <p:bldP spid="16" grpId="0"/>
      <p:bldP spid="17" grpId="0"/>
      <p:bldP spid="18" grpId="0"/>
      <p:bldP spid="19" grpId="0"/>
      <p:bldP spid="20" grpId="0"/>
      <p:bldP spid="21" grpId="0"/>
      <p:bldP spid="22" grpId="0"/>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6" name="图片 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sp>
        <p:nvSpPr>
          <p:cNvPr id="10" name="圆角矩形 9"/>
          <p:cNvSpPr/>
          <p:nvPr>
            <p:custDataLst>
              <p:tags r:id="rId1"/>
            </p:custDataLst>
          </p:nvPr>
        </p:nvSpPr>
        <p:spPr>
          <a:xfrm flipH="1">
            <a:off x="3784621" y="1896854"/>
            <a:ext cx="2234803" cy="534591"/>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1600" b="1" kern="0" dirty="0">
                <a:solidFill>
                  <a:schemeClr val="accent1">
                    <a:lumMod val="75000"/>
                  </a:schemeClr>
                </a:solidFill>
              </a:rPr>
              <a:t>单击添加文字</a:t>
            </a:r>
            <a:endParaRPr lang="en-US" altLang="zh-CN" sz="1600" b="1" kern="0" dirty="0">
              <a:solidFill>
                <a:schemeClr val="accent1">
                  <a:lumMod val="75000"/>
                </a:schemeClr>
              </a:solidFill>
            </a:endParaRPr>
          </a:p>
        </p:txBody>
      </p:sp>
      <p:sp>
        <p:nvSpPr>
          <p:cNvPr id="11" name="任意多边形 10"/>
          <p:cNvSpPr/>
          <p:nvPr>
            <p:custDataLst>
              <p:tags r:id="rId2"/>
            </p:custDataLst>
          </p:nvPr>
        </p:nvSpPr>
        <p:spPr>
          <a:xfrm flipH="1">
            <a:off x="3617933" y="1883758"/>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rPr>
              <a:t>01</a:t>
            </a:r>
            <a:endParaRPr lang="zh-CN" altLang="en-US" sz="2100" kern="0" dirty="0">
              <a:solidFill>
                <a:srgbClr val="FFFFFF"/>
              </a:solidFill>
            </a:endParaRPr>
          </a:p>
        </p:txBody>
      </p:sp>
      <p:sp>
        <p:nvSpPr>
          <p:cNvPr id="12" name="圆角矩形 11"/>
          <p:cNvSpPr/>
          <p:nvPr>
            <p:custDataLst>
              <p:tags r:id="rId3"/>
            </p:custDataLst>
          </p:nvPr>
        </p:nvSpPr>
        <p:spPr>
          <a:xfrm>
            <a:off x="4333498" y="2590989"/>
            <a:ext cx="2234804" cy="534590"/>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189000" anchor="ctr">
            <a:normAutofit/>
          </a:bodyPr>
          <a:lstStyle/>
          <a:p>
            <a:pPr lvl="0">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3" name="任意多边形 12"/>
          <p:cNvSpPr/>
          <p:nvPr>
            <p:custDataLst>
              <p:tags r:id="rId4"/>
            </p:custDataLst>
          </p:nvPr>
        </p:nvSpPr>
        <p:spPr>
          <a:xfrm>
            <a:off x="5969418" y="2577892"/>
            <a:ext cx="765572" cy="560785"/>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dir="10800000" algn="l" rotWithShape="0">
              <a:schemeClr val="tx1">
                <a:lumMod val="50000"/>
                <a:lumOff val="50000"/>
                <a:alpha val="40000"/>
              </a:schemeClr>
            </a:outerShdw>
          </a:effectLst>
        </p:spPr>
        <p:txBody>
          <a:bodyPr lIns="135000" tIns="35100" rIns="0" bIns="35100" anchor="ctr"/>
          <a:lstStyle/>
          <a:p>
            <a:pPr algn="ctr">
              <a:defRPr/>
            </a:pPr>
            <a:r>
              <a:rPr lang="en-US" altLang="zh-CN" sz="2100" kern="0">
                <a:solidFill>
                  <a:srgbClr val="FFFFFF"/>
                </a:solidFill>
              </a:rPr>
              <a:t>02</a:t>
            </a:r>
            <a:endParaRPr lang="zh-CN" altLang="en-US" sz="2100" kern="0" dirty="0">
              <a:solidFill>
                <a:srgbClr val="FFFFFF"/>
              </a:solidFill>
            </a:endParaRPr>
          </a:p>
        </p:txBody>
      </p:sp>
      <p:sp>
        <p:nvSpPr>
          <p:cNvPr id="14" name="圆角矩形 13"/>
          <p:cNvSpPr/>
          <p:nvPr>
            <p:custDataLst>
              <p:tags r:id="rId5"/>
            </p:custDataLst>
          </p:nvPr>
        </p:nvSpPr>
        <p:spPr>
          <a:xfrm flipH="1">
            <a:off x="3784621" y="3285123"/>
            <a:ext cx="2234803" cy="534591"/>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lvl="0" algn="r">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6" name="任意多边形 15"/>
          <p:cNvSpPr/>
          <p:nvPr>
            <p:custDataLst>
              <p:tags r:id="rId6"/>
            </p:custDataLst>
          </p:nvPr>
        </p:nvSpPr>
        <p:spPr>
          <a:xfrm flipH="1">
            <a:off x="3617933" y="3272026"/>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rPr>
              <a:t>03</a:t>
            </a:r>
            <a:endParaRPr lang="zh-CN" altLang="en-US" sz="2100" kern="0" dirty="0">
              <a:solidFill>
                <a:srgbClr val="FFFFFF"/>
              </a:solidFill>
            </a:endParaRPr>
          </a:p>
        </p:txBody>
      </p:sp>
      <p:sp>
        <p:nvSpPr>
          <p:cNvPr id="17" name="圆角矩形 16"/>
          <p:cNvSpPr/>
          <p:nvPr>
            <p:custDataLst>
              <p:tags r:id="rId7"/>
            </p:custDataLst>
          </p:nvPr>
        </p:nvSpPr>
        <p:spPr>
          <a:xfrm>
            <a:off x="4333498" y="3979258"/>
            <a:ext cx="2234804" cy="533400"/>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189000" anchor="ctr">
            <a:normAutofit/>
          </a:bodyPr>
          <a:lstStyle/>
          <a:p>
            <a:pPr lvl="0">
              <a:lnSpc>
                <a:spcPct val="120000"/>
              </a:lnSpc>
              <a:defRPr/>
            </a:pPr>
            <a:r>
              <a:rPr lang="zh-CN" altLang="en-US" sz="1600" b="1" kern="0" dirty="0">
                <a:solidFill>
                  <a:srgbClr val="5B9BD5">
                    <a:lumMod val="75000"/>
                  </a:srgbClr>
                </a:solidFill>
              </a:rPr>
              <a:t>单击添加文字</a:t>
            </a:r>
            <a:endParaRPr lang="en-US" altLang="zh-CN" sz="1600" b="1" kern="0" dirty="0">
              <a:solidFill>
                <a:srgbClr val="5B9BD5">
                  <a:lumMod val="75000"/>
                </a:srgbClr>
              </a:solidFill>
            </a:endParaRPr>
          </a:p>
        </p:txBody>
      </p:sp>
      <p:sp>
        <p:nvSpPr>
          <p:cNvPr id="18" name="任意多边形 17"/>
          <p:cNvSpPr/>
          <p:nvPr>
            <p:custDataLst>
              <p:tags r:id="rId8"/>
            </p:custDataLst>
          </p:nvPr>
        </p:nvSpPr>
        <p:spPr>
          <a:xfrm>
            <a:off x="5969418" y="3966161"/>
            <a:ext cx="765572" cy="560785"/>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157DA8"/>
          </a:solidFill>
          <a:ln w="25400" cap="flat" cmpd="sng" algn="ctr">
            <a:solidFill>
              <a:srgbClr val="FFFFFF"/>
            </a:solidFill>
            <a:prstDash val="solid"/>
          </a:ln>
          <a:effectLst>
            <a:outerShdw blurRad="50800" dist="38100" dir="10800000" algn="l" rotWithShape="0">
              <a:schemeClr val="tx1">
                <a:lumMod val="50000"/>
                <a:lumOff val="50000"/>
                <a:alpha val="40000"/>
              </a:schemeClr>
            </a:outerShdw>
          </a:effectLst>
        </p:spPr>
        <p:txBody>
          <a:bodyPr lIns="135000" tIns="35100" rIns="0" bIns="35100" anchor="ctr"/>
          <a:lstStyle/>
          <a:p>
            <a:pPr algn="ctr">
              <a:defRPr/>
            </a:pPr>
            <a:r>
              <a:rPr lang="en-US" altLang="zh-CN" sz="2100" kern="0">
                <a:solidFill>
                  <a:srgbClr val="FFFFFF"/>
                </a:solidFill>
              </a:rPr>
              <a:t>04</a:t>
            </a:r>
            <a:endParaRPr lang="zh-CN" altLang="en-US" sz="2100" kern="0" dirty="0">
              <a:solidFill>
                <a:srgbClr val="FFFFFF"/>
              </a:solidFill>
            </a:endParaRPr>
          </a:p>
        </p:txBody>
      </p:sp>
      <p:sp>
        <p:nvSpPr>
          <p:cNvPr id="19" name="文本框 18"/>
          <p:cNvSpPr txBox="1"/>
          <p:nvPr>
            <p:custDataLst>
              <p:tags r:id="rId9"/>
            </p:custDataLst>
          </p:nvPr>
        </p:nvSpPr>
        <p:spPr>
          <a:xfrm>
            <a:off x="4000719" y="1045886"/>
            <a:ext cx="2059534" cy="261610"/>
          </a:xfrm>
          <a:prstGeom prst="rect">
            <a:avLst/>
          </a:prstGeom>
          <a:noFill/>
        </p:spPr>
        <p:txBody>
          <a:bodyPr wrap="square">
            <a:spAutoFit/>
          </a:bodyPr>
          <a:lstStyle/>
          <a:p>
            <a:pPr>
              <a:defRPr/>
            </a:pPr>
            <a:r>
              <a:rPr lang="en-US" altLang="zh-CN" sz="1100" spc="300" dirty="0">
                <a:solidFill>
                  <a:schemeClr val="bg1"/>
                </a:solidFill>
                <a:latin typeface="微软雅黑" panose="020B0503020204020204" pitchFamily="34" charset="-122"/>
                <a:ea typeface="微软雅黑" panose="020B0503020204020204" pitchFamily="34" charset="-122"/>
              </a:rPr>
              <a:t>Table of Contents</a:t>
            </a:r>
            <a:endParaRPr lang="zh-CN" altLang="en-US" sz="1100" spc="300" dirty="0">
              <a:solidFill>
                <a:schemeClr val="bg1"/>
              </a:solidFill>
              <a:latin typeface="微软雅黑" panose="020B0503020204020204" pitchFamily="34" charset="-122"/>
              <a:ea typeface="微软雅黑" panose="020B0503020204020204" pitchFamily="34" charset="-122"/>
            </a:endParaRPr>
          </a:p>
        </p:txBody>
      </p:sp>
      <p:sp>
        <p:nvSpPr>
          <p:cNvPr id="20" name="文本框 1"/>
          <p:cNvSpPr txBox="1">
            <a:spLocks noChangeArrowheads="1"/>
          </p:cNvSpPr>
          <p:nvPr>
            <p:custDataLst>
              <p:tags r:id="rId10"/>
            </p:custDataLst>
          </p:nvPr>
        </p:nvSpPr>
        <p:spPr bwMode="auto">
          <a:xfrm>
            <a:off x="3881685" y="541183"/>
            <a:ext cx="200709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defRPr/>
            </a:pPr>
            <a:r>
              <a:rPr lang="zh-CN" altLang="en-US" sz="3200" b="1">
                <a:solidFill>
                  <a:schemeClr val="bg1"/>
                </a:solidFill>
                <a:latin typeface="微软雅黑" panose="020B0503020204020204" pitchFamily="34" charset="-122"/>
                <a:ea typeface="微软雅黑" panose="020B0503020204020204" pitchFamily="34" charset="-122"/>
              </a:rPr>
              <a:t>内容大纲</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44" name="组合 43"/>
          <p:cNvGrpSpPr/>
          <p:nvPr/>
        </p:nvGrpSpPr>
        <p:grpSpPr>
          <a:xfrm>
            <a:off x="5227113" y="1649108"/>
            <a:ext cx="2513240" cy="2513240"/>
            <a:chOff x="5136360" y="1299207"/>
            <a:chExt cx="3142800" cy="3142800"/>
          </a:xfrm>
        </p:grpSpPr>
        <p:sp>
          <p:nvSpPr>
            <p:cNvPr id="87" name="Oval 18"/>
            <p:cNvSpPr/>
            <p:nvPr/>
          </p:nvSpPr>
          <p:spPr>
            <a:xfrm>
              <a:off x="5136360" y="1299207"/>
              <a:ext cx="3142800" cy="3142800"/>
            </a:xfrm>
            <a:prstGeom prst="ellipse">
              <a:avLst/>
            </a:prstGeom>
            <a:solidFill>
              <a:schemeClr val="accent4"/>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88" name="TextBox 87"/>
            <p:cNvSpPr txBox="1"/>
            <p:nvPr/>
          </p:nvSpPr>
          <p:spPr>
            <a:xfrm>
              <a:off x="5652171" y="3110883"/>
              <a:ext cx="2124555" cy="692773"/>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9" name="TextBox 88"/>
            <p:cNvSpPr txBox="1"/>
            <p:nvPr/>
          </p:nvSpPr>
          <p:spPr>
            <a:xfrm>
              <a:off x="5992957" y="1822648"/>
              <a:ext cx="1453301" cy="846722"/>
            </a:xfrm>
            <a:prstGeom prst="rect">
              <a:avLst/>
            </a:prstGeom>
            <a:noFill/>
          </p:spPr>
          <p:txBody>
            <a:bodyPr wrap="none" lIns="0" tIns="0" rIns="0" bIns="0" rtlCol="0">
              <a:spAutoFit/>
            </a:bodyPr>
            <a:lstStyle/>
            <a:p>
              <a:pPr algn="ctr"/>
              <a:r>
                <a:rPr lang="en-US" sz="4400" dirty="0">
                  <a:solidFill>
                    <a:schemeClr val="bg1"/>
                  </a:solidFill>
                  <a:latin typeface="微软雅黑" panose="020B0503020204020204" pitchFamily="34" charset="-122"/>
                  <a:ea typeface="微软雅黑" panose="020B0503020204020204" pitchFamily="34" charset="-122"/>
                  <a:cs typeface="Roboto Regular"/>
                </a:rPr>
                <a:t>86%</a:t>
              </a:r>
            </a:p>
          </p:txBody>
        </p:sp>
        <p:sp>
          <p:nvSpPr>
            <p:cNvPr id="90" name="TextBox 89"/>
            <p:cNvSpPr txBox="1"/>
            <p:nvPr/>
          </p:nvSpPr>
          <p:spPr>
            <a:xfrm>
              <a:off x="5909931" y="2707136"/>
              <a:ext cx="1539496" cy="307899"/>
            </a:xfrm>
            <a:prstGeom prst="rect">
              <a:avLst/>
            </a:prstGeom>
            <a:noFill/>
          </p:spPr>
          <p:txBody>
            <a:bodyPr wrap="none" lIns="0" tIns="0" rIns="0" bIns="0"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91" name="组合 90"/>
          <p:cNvGrpSpPr/>
          <p:nvPr/>
        </p:nvGrpSpPr>
        <p:grpSpPr>
          <a:xfrm>
            <a:off x="1115616" y="1221312"/>
            <a:ext cx="2372639" cy="2372639"/>
            <a:chOff x="909267" y="1241284"/>
            <a:chExt cx="2506980" cy="2506980"/>
          </a:xfrm>
        </p:grpSpPr>
        <p:sp>
          <p:nvSpPr>
            <p:cNvPr id="92" name="Oval 16"/>
            <p:cNvSpPr/>
            <p:nvPr/>
          </p:nvSpPr>
          <p:spPr>
            <a:xfrm>
              <a:off x="909267" y="1241284"/>
              <a:ext cx="2506980" cy="2506980"/>
            </a:xfrm>
            <a:prstGeom prst="ellipse">
              <a:avLst/>
            </a:prstGeom>
            <a:solidFill>
              <a:schemeClr val="accent1"/>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3" name="TextBox 92"/>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1614212" y="1637353"/>
              <a:ext cx="1119579" cy="650406"/>
            </a:xfrm>
            <a:prstGeom prst="rect">
              <a:avLst/>
            </a:prstGeom>
            <a:noFill/>
          </p:spPr>
          <p:txBody>
            <a:bodyPr wrap="none" lIns="0" tIns="0" rIns="0" bIns="0" rtlCol="0">
              <a:spAutoFit/>
            </a:bodyPr>
            <a:lstStyle/>
            <a:p>
              <a:pPr algn="ctr"/>
              <a:r>
                <a:rPr lang="en-US" sz="40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95" name="TextBox 94"/>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96" name="组合 95"/>
          <p:cNvGrpSpPr/>
          <p:nvPr/>
        </p:nvGrpSpPr>
        <p:grpSpPr>
          <a:xfrm>
            <a:off x="2995947" y="2605470"/>
            <a:ext cx="2034540" cy="2034540"/>
            <a:chOff x="2923938" y="2625442"/>
            <a:chExt cx="2034540" cy="2034540"/>
          </a:xfrm>
        </p:grpSpPr>
        <p:sp>
          <p:nvSpPr>
            <p:cNvPr id="97" name="Oval 14"/>
            <p:cNvSpPr/>
            <p:nvPr/>
          </p:nvSpPr>
          <p:spPr>
            <a:xfrm>
              <a:off x="2923938" y="2625442"/>
              <a:ext cx="2034540" cy="2034540"/>
            </a:xfrm>
            <a:prstGeom prst="ellipse">
              <a:avLst/>
            </a:prstGeom>
            <a:solidFill>
              <a:schemeClr val="accent2"/>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98" name="TextBox 97"/>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53%</a:t>
              </a:r>
            </a:p>
          </p:txBody>
        </p:sp>
        <p:sp>
          <p:nvSpPr>
            <p:cNvPr id="100" name="TextBox 99"/>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101" name="组合 100"/>
          <p:cNvGrpSpPr/>
          <p:nvPr/>
        </p:nvGrpSpPr>
        <p:grpSpPr>
          <a:xfrm>
            <a:off x="3815083" y="1131590"/>
            <a:ext cx="1663582" cy="1663582"/>
            <a:chOff x="3743074" y="1151562"/>
            <a:chExt cx="1663582" cy="1663582"/>
          </a:xfrm>
        </p:grpSpPr>
        <p:sp>
          <p:nvSpPr>
            <p:cNvPr id="102" name="Oval 17"/>
            <p:cNvSpPr/>
            <p:nvPr/>
          </p:nvSpPr>
          <p:spPr>
            <a:xfrm>
              <a:off x="3743074" y="1151562"/>
              <a:ext cx="1663582" cy="1663582"/>
            </a:xfrm>
            <a:prstGeom prst="ellipse">
              <a:avLst/>
            </a:prstGeom>
            <a:solidFill>
              <a:schemeClr val="accent3"/>
            </a:solidFill>
            <a:ln w="76200" cmpd="sng">
              <a:solidFill>
                <a:schemeClr val="bg1"/>
              </a:solidFill>
            </a:ln>
            <a:effectLst>
              <a:outerShdw blurRad="1270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solidFill>
                  <a:schemeClr val="bg1"/>
                </a:solidFill>
                <a:latin typeface="微软雅黑" panose="020B0503020204020204" pitchFamily="34" charset="-122"/>
                <a:ea typeface="微软雅黑" panose="020B0503020204020204" pitchFamily="34" charset="-122"/>
                <a:cs typeface="Helvetica Light"/>
              </a:endParaRPr>
            </a:p>
          </p:txBody>
        </p:sp>
        <p:sp>
          <p:nvSpPr>
            <p:cNvPr id="103" name="TextBox 102"/>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04" name="TextBox 103"/>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05" name="TextBox 104"/>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500" fill="hold"/>
                                        <p:tgtEl>
                                          <p:spTgt spid="96"/>
                                        </p:tgtEl>
                                        <p:attrNameLst>
                                          <p:attrName>ppt_w</p:attrName>
                                        </p:attrNameLst>
                                      </p:cBhvr>
                                      <p:tavLst>
                                        <p:tav tm="0">
                                          <p:val>
                                            <p:fltVal val="0"/>
                                          </p:val>
                                        </p:tav>
                                        <p:tav tm="100000">
                                          <p:val>
                                            <p:strVal val="#ppt_w"/>
                                          </p:val>
                                        </p:tav>
                                      </p:tavLst>
                                    </p:anim>
                                    <p:anim calcmode="lin" valueType="num">
                                      <p:cBhvr>
                                        <p:cTn id="14" dur="500" fill="hold"/>
                                        <p:tgtEl>
                                          <p:spTgt spid="96"/>
                                        </p:tgtEl>
                                        <p:attrNameLst>
                                          <p:attrName>ppt_h</p:attrName>
                                        </p:attrNameLst>
                                      </p:cBhvr>
                                      <p:tavLst>
                                        <p:tav tm="0">
                                          <p:val>
                                            <p:fltVal val="0"/>
                                          </p:val>
                                        </p:tav>
                                        <p:tav tm="100000">
                                          <p:val>
                                            <p:strVal val="#ppt_h"/>
                                          </p:val>
                                        </p:tav>
                                      </p:tavLst>
                                    </p:anim>
                                    <p:animEffect transition="in" filter="fade">
                                      <p:cBhvr>
                                        <p:cTn id="15" dur="500"/>
                                        <p:tgtEl>
                                          <p:spTgt spid="9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anim calcmode="lin" valueType="num">
                                      <p:cBhvr>
                                        <p:cTn id="19" dur="500" fill="hold"/>
                                        <p:tgtEl>
                                          <p:spTgt spid="101"/>
                                        </p:tgtEl>
                                        <p:attrNameLst>
                                          <p:attrName>ppt_w</p:attrName>
                                        </p:attrNameLst>
                                      </p:cBhvr>
                                      <p:tavLst>
                                        <p:tav tm="0">
                                          <p:val>
                                            <p:fltVal val="0"/>
                                          </p:val>
                                        </p:tav>
                                        <p:tav tm="100000">
                                          <p:val>
                                            <p:strVal val="#ppt_w"/>
                                          </p:val>
                                        </p:tav>
                                      </p:tavLst>
                                    </p:anim>
                                    <p:anim calcmode="lin" valueType="num">
                                      <p:cBhvr>
                                        <p:cTn id="20" dur="500" fill="hold"/>
                                        <p:tgtEl>
                                          <p:spTgt spid="101"/>
                                        </p:tgtEl>
                                        <p:attrNameLst>
                                          <p:attrName>ppt_h</p:attrName>
                                        </p:attrNameLst>
                                      </p:cBhvr>
                                      <p:tavLst>
                                        <p:tav tm="0">
                                          <p:val>
                                            <p:fltVal val="0"/>
                                          </p:val>
                                        </p:tav>
                                        <p:tav tm="100000">
                                          <p:val>
                                            <p:strVal val="#ppt_h"/>
                                          </p:val>
                                        </p:tav>
                                      </p:tavLst>
                                    </p:anim>
                                    <p:animEffect transition="in" filter="fade">
                                      <p:cBhvr>
                                        <p:cTn id="21" dur="500"/>
                                        <p:tgtEl>
                                          <p:spTgt spid="10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2" name="Shape 1624"/>
          <p:cNvSpPr/>
          <p:nvPr/>
        </p:nvSpPr>
        <p:spPr>
          <a:xfrm>
            <a:off x="1959834" y="1678086"/>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381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23" name="Text Placeholder 3"/>
          <p:cNvSpPr txBox="1"/>
          <p:nvPr/>
        </p:nvSpPr>
        <p:spPr>
          <a:xfrm>
            <a:off x="467544" y="2982050"/>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5" name="Text Placeholder 4"/>
          <p:cNvSpPr txBox="1"/>
          <p:nvPr/>
        </p:nvSpPr>
        <p:spPr>
          <a:xfrm>
            <a:off x="539552" y="3288008"/>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Shape 1626"/>
          <p:cNvSpPr/>
          <p:nvPr/>
        </p:nvSpPr>
        <p:spPr>
          <a:xfrm flipV="1">
            <a:off x="2346871" y="3142180"/>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27" name="Shape 1627"/>
          <p:cNvSpPr/>
          <p:nvPr/>
        </p:nvSpPr>
        <p:spPr>
          <a:xfrm flipV="1">
            <a:off x="3343063" y="2006194"/>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28" name="Shape 1628"/>
          <p:cNvSpPr/>
          <p:nvPr/>
        </p:nvSpPr>
        <p:spPr>
          <a:xfrm flipV="1">
            <a:off x="4303514" y="1502838"/>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29" name="Shape 1629"/>
          <p:cNvSpPr/>
          <p:nvPr/>
        </p:nvSpPr>
        <p:spPr>
          <a:xfrm flipV="1">
            <a:off x="5649206" y="2622674"/>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30" name="Shape 1630"/>
          <p:cNvSpPr/>
          <p:nvPr/>
        </p:nvSpPr>
        <p:spPr>
          <a:xfrm>
            <a:off x="2178113" y="2953337"/>
            <a:ext cx="358924"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1" name="Shape 1636"/>
          <p:cNvSpPr/>
          <p:nvPr/>
        </p:nvSpPr>
        <p:spPr>
          <a:xfrm>
            <a:off x="3171796" y="1801461"/>
            <a:ext cx="358925" cy="3589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2" name="Shape 1642"/>
          <p:cNvSpPr/>
          <p:nvPr/>
        </p:nvSpPr>
        <p:spPr>
          <a:xfrm>
            <a:off x="4136874" y="1173196"/>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3" name="Shape 1648"/>
          <p:cNvSpPr/>
          <p:nvPr/>
        </p:nvSpPr>
        <p:spPr>
          <a:xfrm>
            <a:off x="5479113" y="3483469"/>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a:p>
        </p:txBody>
      </p:sp>
      <p:sp>
        <p:nvSpPr>
          <p:cNvPr id="34" name="Shape 1653"/>
          <p:cNvSpPr/>
          <p:nvPr/>
        </p:nvSpPr>
        <p:spPr>
          <a:xfrm>
            <a:off x="2303541" y="4145232"/>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5" name="Shape 1654"/>
          <p:cNvSpPr/>
          <p:nvPr/>
        </p:nvSpPr>
        <p:spPr>
          <a:xfrm>
            <a:off x="3275651" y="3417899"/>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6" name="Shape 1655"/>
          <p:cNvSpPr/>
          <p:nvPr/>
        </p:nvSpPr>
        <p:spPr>
          <a:xfrm>
            <a:off x="4216862" y="2956064"/>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7" name="Shape 1656"/>
          <p:cNvSpPr/>
          <p:nvPr/>
        </p:nvSpPr>
        <p:spPr>
          <a:xfrm>
            <a:off x="5539713" y="2517640"/>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38" name="Text Placeholder 3"/>
          <p:cNvSpPr txBox="1"/>
          <p:nvPr/>
        </p:nvSpPr>
        <p:spPr>
          <a:xfrm>
            <a:off x="1331641" y="1842284"/>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39" name="Text Placeholder 4"/>
          <p:cNvSpPr txBox="1"/>
          <p:nvPr/>
        </p:nvSpPr>
        <p:spPr>
          <a:xfrm>
            <a:off x="1298086" y="2144670"/>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3"/>
          <p:cNvSpPr txBox="1"/>
          <p:nvPr/>
        </p:nvSpPr>
        <p:spPr>
          <a:xfrm>
            <a:off x="4620570" y="1226876"/>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1" name="Text Placeholder 4"/>
          <p:cNvSpPr txBox="1"/>
          <p:nvPr/>
        </p:nvSpPr>
        <p:spPr>
          <a:xfrm>
            <a:off x="4610454" y="1528322"/>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3"/>
          <p:cNvSpPr txBox="1"/>
          <p:nvPr/>
        </p:nvSpPr>
        <p:spPr>
          <a:xfrm>
            <a:off x="5964472" y="3535836"/>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43" name="Text Placeholder 4"/>
          <p:cNvSpPr txBox="1"/>
          <p:nvPr/>
        </p:nvSpPr>
        <p:spPr>
          <a:xfrm>
            <a:off x="5940152" y="3831925"/>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2258394" y="3022261"/>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01</a:t>
            </a:r>
          </a:p>
        </p:txBody>
      </p:sp>
      <p:sp>
        <p:nvSpPr>
          <p:cNvPr id="45" name="Text Placeholder 4"/>
          <p:cNvSpPr txBox="1"/>
          <p:nvPr/>
        </p:nvSpPr>
        <p:spPr>
          <a:xfrm>
            <a:off x="3252080" y="1859828"/>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02</a:t>
            </a:r>
          </a:p>
        </p:txBody>
      </p:sp>
      <p:sp>
        <p:nvSpPr>
          <p:cNvPr id="46" name="Text Placeholder 4"/>
          <p:cNvSpPr txBox="1"/>
          <p:nvPr/>
        </p:nvSpPr>
        <p:spPr>
          <a:xfrm>
            <a:off x="4219995" y="1231566"/>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03</a:t>
            </a:r>
          </a:p>
        </p:txBody>
      </p:sp>
      <p:sp>
        <p:nvSpPr>
          <p:cNvPr id="47" name="Text Placeholder 4"/>
          <p:cNvSpPr txBox="1"/>
          <p:nvPr/>
        </p:nvSpPr>
        <p:spPr>
          <a:xfrm>
            <a:off x="5559397" y="355731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微软雅黑" panose="020B0503020204020204" pitchFamily="34" charset="-122"/>
                <a:ea typeface="微软雅黑" panose="020B0503020204020204" pitchFamily="34" charset="-122"/>
              </a:rPr>
              <a:t>04</a:t>
            </a:r>
          </a:p>
        </p:txBody>
      </p:sp>
      <p:sp>
        <p:nvSpPr>
          <p:cNvPr id="48" name="Shape 1625"/>
          <p:cNvSpPr/>
          <p:nvPr/>
        </p:nvSpPr>
        <p:spPr>
          <a:xfrm>
            <a:off x="7236296" y="1633803"/>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a:p>
        </p:txBody>
      </p:sp>
      <p:sp>
        <p:nvSpPr>
          <p:cNvPr id="49" name="Shape 1657"/>
          <p:cNvSpPr/>
          <p:nvPr/>
        </p:nvSpPr>
        <p:spPr>
          <a:xfrm>
            <a:off x="7601425" y="1803515"/>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50" name="Text Placeholder 3"/>
          <p:cNvSpPr txBox="1"/>
          <p:nvPr/>
        </p:nvSpPr>
        <p:spPr>
          <a:xfrm>
            <a:off x="7367484" y="2163555"/>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00"/>
                                        <p:tgtEl>
                                          <p:spTgt spid="26"/>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p:cTn id="24" dur="500" fill="hold"/>
                                        <p:tgtEl>
                                          <p:spTgt spid="44"/>
                                        </p:tgtEl>
                                        <p:attrNameLst>
                                          <p:attrName>ppt_w</p:attrName>
                                        </p:attrNameLst>
                                      </p:cBhvr>
                                      <p:tavLst>
                                        <p:tav tm="0">
                                          <p:val>
                                            <p:fltVal val="0"/>
                                          </p:val>
                                        </p:tav>
                                        <p:tav tm="100000">
                                          <p:val>
                                            <p:strVal val="#ppt_w"/>
                                          </p:val>
                                        </p:tav>
                                      </p:tavLst>
                                    </p:anim>
                                    <p:anim calcmode="lin" valueType="num">
                                      <p:cBhvr>
                                        <p:cTn id="25" dur="500" fill="hold"/>
                                        <p:tgtEl>
                                          <p:spTgt spid="44"/>
                                        </p:tgtEl>
                                        <p:attrNameLst>
                                          <p:attrName>ppt_h</p:attrName>
                                        </p:attrNameLst>
                                      </p:cBhvr>
                                      <p:tavLst>
                                        <p:tav tm="0">
                                          <p:val>
                                            <p:fltVal val="0"/>
                                          </p:val>
                                        </p:tav>
                                        <p:tav tm="100000">
                                          <p:val>
                                            <p:strVal val="#ppt_h"/>
                                          </p:val>
                                        </p:tav>
                                      </p:tavLst>
                                    </p:anim>
                                    <p:animEffect transition="in" filter="fade">
                                      <p:cBhvr>
                                        <p:cTn id="26" dur="500"/>
                                        <p:tgtEl>
                                          <p:spTgt spid="4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strips(downLeft)">
                                      <p:cBhvr>
                                        <p:cTn id="30" dur="500"/>
                                        <p:tgtEl>
                                          <p:spTgt spid="2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25">
                                            <p:txEl>
                                              <p:pRg st="0" end="0"/>
                                            </p:txEl>
                                          </p:spTgt>
                                        </p:tgtEl>
                                        <p:attrNameLst>
                                          <p:attrName>style.visibility</p:attrName>
                                        </p:attrNameLst>
                                      </p:cBhvr>
                                      <p:to>
                                        <p:strVal val="visible"/>
                                      </p:to>
                                    </p:set>
                                    <p:animEffect transition="in" filter="strips(downLeft)">
                                      <p:cBhvr>
                                        <p:cTn id="33" dur="500"/>
                                        <p:tgtEl>
                                          <p:spTgt spid="25">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down)">
                                      <p:cBhvr>
                                        <p:cTn id="41" dur="500"/>
                                        <p:tgtEl>
                                          <p:spTgt spid="2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500" fill="hold"/>
                                        <p:tgtEl>
                                          <p:spTgt spid="31"/>
                                        </p:tgtEl>
                                        <p:attrNameLst>
                                          <p:attrName>ppt_w</p:attrName>
                                        </p:attrNameLst>
                                      </p:cBhvr>
                                      <p:tavLst>
                                        <p:tav tm="0">
                                          <p:val>
                                            <p:fltVal val="0"/>
                                          </p:val>
                                        </p:tav>
                                        <p:tav tm="100000">
                                          <p:val>
                                            <p:strVal val="#ppt_w"/>
                                          </p:val>
                                        </p:tav>
                                      </p:tavLst>
                                    </p:anim>
                                    <p:anim calcmode="lin" valueType="num">
                                      <p:cBhvr>
                                        <p:cTn id="46" dur="500" fill="hold"/>
                                        <p:tgtEl>
                                          <p:spTgt spid="31"/>
                                        </p:tgtEl>
                                        <p:attrNameLst>
                                          <p:attrName>ppt_h</p:attrName>
                                        </p:attrNameLst>
                                      </p:cBhvr>
                                      <p:tavLst>
                                        <p:tav tm="0">
                                          <p:val>
                                            <p:fltVal val="0"/>
                                          </p:val>
                                        </p:tav>
                                        <p:tav tm="100000">
                                          <p:val>
                                            <p:strVal val="#ppt_h"/>
                                          </p:val>
                                        </p:tav>
                                      </p:tavLst>
                                    </p:anim>
                                    <p:animEffect transition="in" filter="fade">
                                      <p:cBhvr>
                                        <p:cTn id="47" dur="500"/>
                                        <p:tgtEl>
                                          <p:spTgt spid="31"/>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p:cTn id="50" dur="500" fill="hold"/>
                                        <p:tgtEl>
                                          <p:spTgt spid="45"/>
                                        </p:tgtEl>
                                        <p:attrNameLst>
                                          <p:attrName>ppt_w</p:attrName>
                                        </p:attrNameLst>
                                      </p:cBhvr>
                                      <p:tavLst>
                                        <p:tav tm="0">
                                          <p:val>
                                            <p:fltVal val="0"/>
                                          </p:val>
                                        </p:tav>
                                        <p:tav tm="100000">
                                          <p:val>
                                            <p:strVal val="#ppt_w"/>
                                          </p:val>
                                        </p:tav>
                                      </p:tavLst>
                                    </p:anim>
                                    <p:anim calcmode="lin" valueType="num">
                                      <p:cBhvr>
                                        <p:cTn id="51" dur="500" fill="hold"/>
                                        <p:tgtEl>
                                          <p:spTgt spid="45"/>
                                        </p:tgtEl>
                                        <p:attrNameLst>
                                          <p:attrName>ppt_h</p:attrName>
                                        </p:attrNameLst>
                                      </p:cBhvr>
                                      <p:tavLst>
                                        <p:tav tm="0">
                                          <p:val>
                                            <p:fltVal val="0"/>
                                          </p:val>
                                        </p:tav>
                                        <p:tav tm="100000">
                                          <p:val>
                                            <p:strVal val="#ppt_h"/>
                                          </p:val>
                                        </p:tav>
                                      </p:tavLst>
                                    </p:anim>
                                    <p:animEffect transition="in" filter="fade">
                                      <p:cBhvr>
                                        <p:cTn id="52" dur="500"/>
                                        <p:tgtEl>
                                          <p:spTgt spid="4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strips(downLeft)">
                                      <p:cBhvr>
                                        <p:cTn id="56" dur="500"/>
                                        <p:tgtEl>
                                          <p:spTgt spid="3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strips(downLeft)">
                                      <p:cBhvr>
                                        <p:cTn id="59" dur="500"/>
                                        <p:tgtEl>
                                          <p:spTgt spid="3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down)">
                                      <p:cBhvr>
                                        <p:cTn id="67" dur="500"/>
                                        <p:tgtEl>
                                          <p:spTgt spid="28"/>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strips(downRight)">
                                      <p:cBhvr>
                                        <p:cTn id="82" dur="500"/>
                                        <p:tgtEl>
                                          <p:spTgt spid="4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strips(downRight)">
                                      <p:cBhvr>
                                        <p:cTn id="85" dur="500"/>
                                        <p:tgtEl>
                                          <p:spTgt spid="4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up)">
                                      <p:cBhvr>
                                        <p:cTn id="93" dur="500"/>
                                        <p:tgtEl>
                                          <p:spTgt spid="29"/>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500" fill="hold"/>
                                        <p:tgtEl>
                                          <p:spTgt spid="33"/>
                                        </p:tgtEl>
                                        <p:attrNameLst>
                                          <p:attrName>ppt_w</p:attrName>
                                        </p:attrNameLst>
                                      </p:cBhvr>
                                      <p:tavLst>
                                        <p:tav tm="0">
                                          <p:val>
                                            <p:fltVal val="0"/>
                                          </p:val>
                                        </p:tav>
                                        <p:tav tm="100000">
                                          <p:val>
                                            <p:strVal val="#ppt_w"/>
                                          </p:val>
                                        </p:tav>
                                      </p:tavLst>
                                    </p:anim>
                                    <p:anim calcmode="lin" valueType="num">
                                      <p:cBhvr>
                                        <p:cTn id="98" dur="500" fill="hold"/>
                                        <p:tgtEl>
                                          <p:spTgt spid="33"/>
                                        </p:tgtEl>
                                        <p:attrNameLst>
                                          <p:attrName>ppt_h</p:attrName>
                                        </p:attrNameLst>
                                      </p:cBhvr>
                                      <p:tavLst>
                                        <p:tav tm="0">
                                          <p:val>
                                            <p:fltVal val="0"/>
                                          </p:val>
                                        </p:tav>
                                        <p:tav tm="100000">
                                          <p:val>
                                            <p:strVal val="#ppt_h"/>
                                          </p:val>
                                        </p:tav>
                                      </p:tavLst>
                                    </p:anim>
                                    <p:animEffect transition="in" filter="fade">
                                      <p:cBhvr>
                                        <p:cTn id="99" dur="500"/>
                                        <p:tgtEl>
                                          <p:spTgt spid="3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anim calcmode="lin" valueType="num">
                                      <p:cBhvr>
                                        <p:cTn id="102" dur="500" fill="hold"/>
                                        <p:tgtEl>
                                          <p:spTgt spid="47"/>
                                        </p:tgtEl>
                                        <p:attrNameLst>
                                          <p:attrName>ppt_w</p:attrName>
                                        </p:attrNameLst>
                                      </p:cBhvr>
                                      <p:tavLst>
                                        <p:tav tm="0">
                                          <p:val>
                                            <p:fltVal val="0"/>
                                          </p:val>
                                        </p:tav>
                                        <p:tav tm="100000">
                                          <p:val>
                                            <p:strVal val="#ppt_w"/>
                                          </p:val>
                                        </p:tav>
                                      </p:tavLst>
                                    </p:anim>
                                    <p:anim calcmode="lin" valueType="num">
                                      <p:cBhvr>
                                        <p:cTn id="103" dur="500" fill="hold"/>
                                        <p:tgtEl>
                                          <p:spTgt spid="47"/>
                                        </p:tgtEl>
                                        <p:attrNameLst>
                                          <p:attrName>ppt_h</p:attrName>
                                        </p:attrNameLst>
                                      </p:cBhvr>
                                      <p:tavLst>
                                        <p:tav tm="0">
                                          <p:val>
                                            <p:fltVal val="0"/>
                                          </p:val>
                                        </p:tav>
                                        <p:tav tm="100000">
                                          <p:val>
                                            <p:strVal val="#ppt_h"/>
                                          </p:val>
                                        </p:tav>
                                      </p:tavLst>
                                    </p:anim>
                                    <p:animEffect transition="in" filter="fade">
                                      <p:cBhvr>
                                        <p:cTn id="104" dur="500"/>
                                        <p:tgtEl>
                                          <p:spTgt spid="4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strips(downRight)">
                                      <p:cBhvr>
                                        <p:cTn id="108" dur="500"/>
                                        <p:tgtEl>
                                          <p:spTgt spid="4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strips(downRight)">
                                      <p:cBhvr>
                                        <p:cTn id="111" dur="500"/>
                                        <p:tgtEl>
                                          <p:spTgt spid="4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48"/>
                                        </p:tgtEl>
                                        <p:attrNameLst>
                                          <p:attrName>style.color</p:attrName>
                                        </p:attrNameLst>
                                      </p:cBhvr>
                                      <p:to>
                                        <a:schemeClr val="bg1"/>
                                      </p:to>
                                    </p:animClr>
                                    <p:animClr clrSpc="rgb" dir="cw">
                                      <p:cBhvr>
                                        <p:cTn id="117" dur="250" autoRev="1" fill="remove"/>
                                        <p:tgtEl>
                                          <p:spTgt spid="48"/>
                                        </p:tgtEl>
                                        <p:attrNameLst>
                                          <p:attrName>fillcolor</p:attrName>
                                        </p:attrNameLst>
                                      </p:cBhvr>
                                      <p:to>
                                        <a:schemeClr val="bg1"/>
                                      </p:to>
                                    </p:animClr>
                                    <p:set>
                                      <p:cBhvr>
                                        <p:cTn id="118" dur="250" autoRev="1" fill="remove"/>
                                        <p:tgtEl>
                                          <p:spTgt spid="48"/>
                                        </p:tgtEl>
                                        <p:attrNameLst>
                                          <p:attrName>fill.type</p:attrName>
                                        </p:attrNameLst>
                                      </p:cBhvr>
                                      <p:to>
                                        <p:strVal val="solid"/>
                                      </p:to>
                                    </p:set>
                                    <p:set>
                                      <p:cBhvr>
                                        <p:cTn id="119" dur="250" autoRev="1" fill="remove"/>
                                        <p:tgtEl>
                                          <p:spTgt spid="4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500"/>
                                        <p:tgtEl>
                                          <p:spTgt spid="4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build="p"/>
      <p:bldP spid="25" grpId="0" build="p"/>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P spid="45" grpId="0"/>
      <p:bldP spid="46" grpId="0"/>
      <p:bldP spid="47" grpId="0"/>
      <p:bldP spid="48" grpId="0" animBg="1"/>
      <p:bldP spid="48"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04</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第四部分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7" name="箭头3"/>
          <p:cNvSpPr/>
          <p:nvPr/>
        </p:nvSpPr>
        <p:spPr bwMode="gray">
          <a:xfrm flipV="1">
            <a:off x="1391522" y="2889667"/>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8" name="箭头2"/>
          <p:cNvSpPr/>
          <p:nvPr/>
        </p:nvSpPr>
        <p:spPr bwMode="gray">
          <a:xfrm rot="16200000">
            <a:off x="1607533" y="2415012"/>
            <a:ext cx="243647" cy="97440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29" name="箭头1"/>
          <p:cNvSpPr/>
          <p:nvPr/>
        </p:nvSpPr>
        <p:spPr bwMode="gray">
          <a:xfrm>
            <a:off x="1386251" y="1643759"/>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30" name="文本1"/>
          <p:cNvSpPr>
            <a:spLocks noChangeArrowheads="1"/>
          </p:cNvSpPr>
          <p:nvPr/>
        </p:nvSpPr>
        <p:spPr bwMode="gray">
          <a:xfrm>
            <a:off x="3381955" y="1352205"/>
            <a:ext cx="4578109" cy="896993"/>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1"/>
          <p:cNvSpPr>
            <a:spLocks noChangeArrowheads="1"/>
          </p:cNvSpPr>
          <p:nvPr/>
        </p:nvSpPr>
        <p:spPr bwMode="gray">
          <a:xfrm>
            <a:off x="2305985" y="1347614"/>
            <a:ext cx="931954" cy="901585"/>
          </a:xfrm>
          <a:prstGeom prst="roundRect">
            <a:avLst>
              <a:gd name="adj" fmla="val 11921"/>
            </a:avLst>
          </a:prstGeom>
          <a:solidFill>
            <a:schemeClr val="accent2"/>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2" name="文本2"/>
          <p:cNvSpPr>
            <a:spLocks noChangeArrowheads="1"/>
          </p:cNvSpPr>
          <p:nvPr/>
        </p:nvSpPr>
        <p:spPr bwMode="gray">
          <a:xfrm>
            <a:off x="3381955" y="2442238"/>
            <a:ext cx="4578109" cy="894027"/>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标题2"/>
          <p:cNvSpPr>
            <a:spLocks noChangeArrowheads="1"/>
          </p:cNvSpPr>
          <p:nvPr/>
        </p:nvSpPr>
        <p:spPr bwMode="gray">
          <a:xfrm>
            <a:off x="2305985" y="2442238"/>
            <a:ext cx="931955" cy="894027"/>
          </a:xfrm>
          <a:prstGeom prst="roundRect">
            <a:avLst>
              <a:gd name="adj" fmla="val 11921"/>
            </a:avLst>
          </a:prstGeom>
          <a:solidFill>
            <a:schemeClr val="accent3"/>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4" name="文本3"/>
          <p:cNvSpPr>
            <a:spLocks noChangeArrowheads="1"/>
          </p:cNvSpPr>
          <p:nvPr/>
        </p:nvSpPr>
        <p:spPr bwMode="ltGray">
          <a:xfrm>
            <a:off x="3381955" y="3523042"/>
            <a:ext cx="4578109" cy="886051"/>
          </a:xfrm>
          <a:prstGeom prst="roundRect">
            <a:avLst>
              <a:gd name="adj" fmla="val 11505"/>
            </a:avLst>
          </a:prstGeom>
          <a:noFill/>
          <a:ln w="15875" cap="flat" cmpd="sng" algn="ctr">
            <a:solidFill>
              <a:schemeClr val="tx1">
                <a:lumMod val="50000"/>
                <a:lumOff val="50000"/>
              </a:schemeClr>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标题3"/>
          <p:cNvSpPr>
            <a:spLocks noChangeArrowheads="1"/>
          </p:cNvSpPr>
          <p:nvPr/>
        </p:nvSpPr>
        <p:spPr bwMode="gray">
          <a:xfrm>
            <a:off x="2305985" y="3523042"/>
            <a:ext cx="931954" cy="886051"/>
          </a:xfrm>
          <a:prstGeom prst="roundRect">
            <a:avLst>
              <a:gd name="adj" fmla="val 11921"/>
            </a:avLst>
          </a:prstGeom>
          <a:solidFill>
            <a:schemeClr val="accent4"/>
          </a:solidFill>
          <a:ln w="63500" cap="flat" cmpd="sng" algn="ctr">
            <a:solidFill>
              <a:schemeClr val="bg1"/>
            </a:solid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添加标题</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36" name="Oval 19"/>
          <p:cNvSpPr>
            <a:spLocks noChangeArrowheads="1"/>
          </p:cNvSpPr>
          <p:nvPr/>
        </p:nvSpPr>
        <p:spPr bwMode="auto">
          <a:xfrm>
            <a:off x="825376" y="2370440"/>
            <a:ext cx="1036927" cy="1038223"/>
          </a:xfrm>
          <a:prstGeom prst="ellipse">
            <a:avLst/>
          </a:prstGeom>
          <a:solidFill>
            <a:schemeClr val="accent1"/>
          </a:solidFill>
          <a:ln w="63500">
            <a:solidFill>
              <a:schemeClr val="bg1"/>
            </a:solidFill>
            <a:rou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43" name="Group 14"/>
          <p:cNvGrpSpPr/>
          <p:nvPr/>
        </p:nvGrpSpPr>
        <p:grpSpPr>
          <a:xfrm>
            <a:off x="4034357" y="2296724"/>
            <a:ext cx="1061000" cy="1214343"/>
            <a:chOff x="5379142" y="2991066"/>
            <a:chExt cx="1414667" cy="1619124"/>
          </a:xfrm>
        </p:grpSpPr>
        <p:sp>
          <p:nvSpPr>
            <p:cNvPr id="44" name="Shape 1723"/>
            <p:cNvSpPr/>
            <p:nvPr/>
          </p:nvSpPr>
          <p:spPr>
            <a:xfrm rot="18900000">
              <a:off x="5379143" y="2991066"/>
              <a:ext cx="1414666" cy="1414666"/>
            </a:xfrm>
            <a:prstGeom prst="roundRect">
              <a:avLst>
                <a:gd name="adj" fmla="val 15000"/>
              </a:avLst>
            </a:prstGeom>
            <a:solidFill>
              <a:schemeClr val="accent3"/>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Shape 1726"/>
            <p:cNvSpPr/>
            <p:nvPr/>
          </p:nvSpPr>
          <p:spPr>
            <a:xfrm rot="18900000">
              <a:off x="5379142" y="3195523"/>
              <a:ext cx="1414666" cy="1414667"/>
            </a:xfrm>
            <a:prstGeom prst="roundRect">
              <a:avLst>
                <a:gd name="adj" fmla="val 15000"/>
              </a:avLst>
            </a:prstGeom>
            <a:solidFill>
              <a:schemeClr val="accent3"/>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6" name="Group 12"/>
          <p:cNvGrpSpPr/>
          <p:nvPr/>
        </p:nvGrpSpPr>
        <p:grpSpPr>
          <a:xfrm>
            <a:off x="2672903" y="2452981"/>
            <a:ext cx="1061000" cy="1214343"/>
            <a:chOff x="3563871" y="3199409"/>
            <a:chExt cx="1414666" cy="1619124"/>
          </a:xfrm>
        </p:grpSpPr>
        <p:sp>
          <p:nvSpPr>
            <p:cNvPr id="47" name="Shape 1722"/>
            <p:cNvSpPr/>
            <p:nvPr/>
          </p:nvSpPr>
          <p:spPr>
            <a:xfrm rot="8100000">
              <a:off x="3563871" y="3403867"/>
              <a:ext cx="1414666" cy="1414666"/>
            </a:xfrm>
            <a:prstGeom prst="roundRect">
              <a:avLst>
                <a:gd name="adj" fmla="val 15000"/>
              </a:avLst>
            </a:prstGeom>
            <a:solidFill>
              <a:schemeClr val="accent2"/>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8" name="Shape 1729"/>
            <p:cNvSpPr/>
            <p:nvPr/>
          </p:nvSpPr>
          <p:spPr>
            <a:xfrm rot="8100000">
              <a:off x="3563871" y="3199409"/>
              <a:ext cx="1414666" cy="1414667"/>
            </a:xfrm>
            <a:prstGeom prst="roundRect">
              <a:avLst>
                <a:gd name="adj" fmla="val 15000"/>
              </a:avLst>
            </a:pr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49" name="Group 11"/>
          <p:cNvGrpSpPr/>
          <p:nvPr/>
        </p:nvGrpSpPr>
        <p:grpSpPr>
          <a:xfrm>
            <a:off x="1259632" y="2296724"/>
            <a:ext cx="1061000" cy="1214343"/>
            <a:chOff x="1743076" y="2991066"/>
            <a:chExt cx="1414666" cy="1619124"/>
          </a:xfrm>
        </p:grpSpPr>
        <p:sp>
          <p:nvSpPr>
            <p:cNvPr id="50"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1" name="Shape 1732"/>
            <p:cNvSpPr/>
            <p:nvPr/>
          </p:nvSpPr>
          <p:spPr>
            <a:xfrm rot="18900000">
              <a:off x="1743076" y="3195523"/>
              <a:ext cx="1414666" cy="1414667"/>
            </a:xfrm>
            <a:prstGeom prst="roundRect">
              <a:avLst>
                <a:gd name="adj" fmla="val 15000"/>
              </a:avLst>
            </a:prstGeom>
            <a:solidFill>
              <a:schemeClr val="accent1"/>
            </a:solidFill>
            <a:ln w="508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2" name="Group 15"/>
          <p:cNvGrpSpPr/>
          <p:nvPr/>
        </p:nvGrpSpPr>
        <p:grpSpPr>
          <a:xfrm>
            <a:off x="5399953" y="2452981"/>
            <a:ext cx="1061000" cy="1214344"/>
            <a:chOff x="7199937" y="3199409"/>
            <a:chExt cx="1414666" cy="1619125"/>
          </a:xfrm>
        </p:grpSpPr>
        <p:sp>
          <p:nvSpPr>
            <p:cNvPr id="53" name="Shape 1724"/>
            <p:cNvSpPr/>
            <p:nvPr/>
          </p:nvSpPr>
          <p:spPr>
            <a:xfrm rot="8100000">
              <a:off x="7199937" y="3403868"/>
              <a:ext cx="1414666" cy="1414666"/>
            </a:xfrm>
            <a:prstGeom prst="roundRect">
              <a:avLst>
                <a:gd name="adj" fmla="val 15000"/>
              </a:avLst>
            </a:prstGeom>
            <a:solidFill>
              <a:schemeClr val="accent4"/>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4" name="Shape 1735"/>
            <p:cNvSpPr/>
            <p:nvPr/>
          </p:nvSpPr>
          <p:spPr>
            <a:xfrm rot="8100000">
              <a:off x="7199937" y="3199409"/>
              <a:ext cx="1414666" cy="1414667"/>
            </a:xfrm>
            <a:prstGeom prst="roundRect">
              <a:avLst>
                <a:gd name="adj" fmla="val 15000"/>
              </a:avLst>
            </a:prstGeom>
            <a:solidFill>
              <a:schemeClr val="accent4"/>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5" name="Group 16"/>
          <p:cNvGrpSpPr/>
          <p:nvPr/>
        </p:nvGrpSpPr>
        <p:grpSpPr>
          <a:xfrm>
            <a:off x="6761407" y="2296724"/>
            <a:ext cx="1061000" cy="1214343"/>
            <a:chOff x="9015209" y="2991066"/>
            <a:chExt cx="1414666" cy="1619124"/>
          </a:xfrm>
        </p:grpSpPr>
        <p:sp>
          <p:nvSpPr>
            <p:cNvPr id="56"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57" name="Shape 1738"/>
            <p:cNvSpPr/>
            <p:nvPr/>
          </p:nvSpPr>
          <p:spPr>
            <a:xfrm rot="18900000">
              <a:off x="9015209" y="3195523"/>
              <a:ext cx="1414666" cy="1414667"/>
            </a:xfrm>
            <a:prstGeom prst="roundRect">
              <a:avLst>
                <a:gd name="adj" fmla="val 15000"/>
              </a:avLst>
            </a:pr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58" name="Text Placeholder 4"/>
          <p:cNvSpPr txBox="1"/>
          <p:nvPr/>
        </p:nvSpPr>
        <p:spPr>
          <a:xfrm>
            <a:off x="133607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59"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1"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2"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xEl>
                                              <p:pRg st="0" end="0"/>
                                            </p:txEl>
                                          </p:spTgt>
                                        </p:tgtEl>
                                        <p:attrNameLst>
                                          <p:attrName>style.visibility</p:attrName>
                                        </p:attrNameLst>
                                      </p:cBhvr>
                                      <p:to>
                                        <p:strVal val="visible"/>
                                      </p:to>
                                    </p:set>
                                    <p:animEffect transition="in" filter="fade">
                                      <p:cBhvr>
                                        <p:cTn id="10" dur="500"/>
                                        <p:tgtEl>
                                          <p:spTgt spid="58">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strips(downRight)">
                                      <p:cBhvr>
                                        <p:cTn id="14" dur="500"/>
                                        <p:tgtEl>
                                          <p:spTgt spid="63"/>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dissolv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animEffect transition="in" filter="fade">
                                      <p:cBhvr>
                                        <p:cTn id="21" dur="500"/>
                                        <p:tgtEl>
                                          <p:spTgt spid="5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strips(downRight)">
                                      <p:cBhvr>
                                        <p:cTn id="25" dur="500"/>
                                        <p:tgtEl>
                                          <p:spTgt spid="64"/>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dissolve">
                                      <p:cBhvr>
                                        <p:cTn id="29" dur="500"/>
                                        <p:tgtEl>
                                          <p:spTgt spid="4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0">
                                            <p:txEl>
                                              <p:pRg st="0" end="0"/>
                                            </p:txEl>
                                          </p:spTgt>
                                        </p:tgtEl>
                                        <p:attrNameLst>
                                          <p:attrName>style.visibility</p:attrName>
                                        </p:attrNameLst>
                                      </p:cBhvr>
                                      <p:to>
                                        <p:strVal val="visible"/>
                                      </p:to>
                                    </p:set>
                                    <p:animEffect transition="in" filter="fade">
                                      <p:cBhvr>
                                        <p:cTn id="32" dur="500"/>
                                        <p:tgtEl>
                                          <p:spTgt spid="60">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strips(downRight)">
                                      <p:cBhvr>
                                        <p:cTn id="36" dur="500"/>
                                        <p:tgtEl>
                                          <p:spTgt spid="65"/>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dissolv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1">
                                            <p:txEl>
                                              <p:pRg st="0" end="0"/>
                                            </p:txEl>
                                          </p:spTgt>
                                        </p:tgtEl>
                                        <p:attrNameLst>
                                          <p:attrName>style.visibility</p:attrName>
                                        </p:attrNameLst>
                                      </p:cBhvr>
                                      <p:to>
                                        <p:strVal val="visible"/>
                                      </p:to>
                                    </p:set>
                                    <p:animEffect transition="in" filter="fade">
                                      <p:cBhvr>
                                        <p:cTn id="43" dur="500"/>
                                        <p:tgtEl>
                                          <p:spTgt spid="61">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Right)">
                                      <p:cBhvr>
                                        <p:cTn id="47" dur="500"/>
                                        <p:tgtEl>
                                          <p:spTgt spid="66"/>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2">
                                            <p:txEl>
                                              <p:pRg st="0" end="0"/>
                                            </p:txEl>
                                          </p:spTgt>
                                        </p:tgtEl>
                                        <p:attrNameLst>
                                          <p:attrName>style.visibility</p:attrName>
                                        </p:attrNameLst>
                                      </p:cBhvr>
                                      <p:to>
                                        <p:strVal val="visible"/>
                                      </p:to>
                                    </p:set>
                                    <p:animEffect transition="in" filter="fade">
                                      <p:cBhvr>
                                        <p:cTn id="54" dur="500"/>
                                        <p:tgtEl>
                                          <p:spTgt spid="62">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strips(downRight)">
                                      <p:cBhvr>
                                        <p:cTn id="5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p"/>
      <p:bldP spid="59" grpId="0" build="p"/>
      <p:bldP spid="60" grpId="0" build="p"/>
      <p:bldP spid="61" grpId="0" build="p"/>
      <p:bldP spid="62" grpId="0" build="p"/>
      <p:bldP spid="63" grpId="0"/>
      <p:bldP spid="64" grpId="0"/>
      <p:bldP spid="65" grpId="0"/>
      <p:bldP spid="66" grpId="0"/>
      <p:bldP spid="6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526273"/>
            <a:ext cx="1675446" cy="2629653"/>
            <a:chOff x="778084" y="1038958"/>
            <a:chExt cx="1850186" cy="2900945"/>
          </a:xfrm>
        </p:grpSpPr>
        <p:sp>
          <p:nvSpPr>
            <p:cNvPr id="33" name="圆角矩形 3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完成模高和</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图高的作业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争取尽快做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好不能再拖</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2824547" y="1526273"/>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辅助软件可以</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为幻灯片提供</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很好的辅助等</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有必要去学习</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4621018" y="1526273"/>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3"/>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形成思路风格</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仔细考量细节 </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把每一步做好</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424946" y="1526273"/>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4"/>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这是并列关系</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的表达方式之</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你可以输入其</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他的内容代替</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60" name="TextBox 5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277413"/>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461998" y="3230413"/>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1323900" y="1294105"/>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矩形 8"/>
            <p:cNvSpPr/>
            <p:nvPr/>
          </p:nvSpPr>
          <p:spPr>
            <a:xfrm>
              <a:off x="1621669" y="3131922"/>
              <a:ext cx="1526513" cy="830146"/>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018456" y="1275606"/>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矩形 11"/>
            <p:cNvSpPr/>
            <p:nvPr/>
          </p:nvSpPr>
          <p:spPr>
            <a:xfrm>
              <a:off x="8927482" y="3219166"/>
              <a:ext cx="1526513" cy="830145"/>
            </a:xfrm>
            <a:prstGeom prst="rect">
              <a:avLst/>
            </a:prstGeom>
          </p:spPr>
          <p:txBody>
            <a:bodyPr wrap="none">
              <a:spAutoFit/>
            </a:bodyPr>
            <a:lstStyle/>
            <a:p>
              <a:pPr algn="ct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23%</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494651" y="3116373"/>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r>
                <a:rPr lang="zh-CN" altLang="en-US" sz="1400" b="1" dirty="0">
                  <a:solidFill>
                    <a:schemeClr val="accent1"/>
                  </a:solidFill>
                  <a:latin typeface="微软雅黑" panose="020B0503020204020204" pitchFamily="34" charset="-122"/>
                  <a:ea typeface="微软雅黑" panose="020B0503020204020204" pitchFamily="34" charset="-122"/>
                </a:rPr>
                <a:t>销售量全年提高</a:t>
              </a:r>
              <a:r>
                <a:rPr lang="en-US" altLang="zh-CN" sz="1400" b="1" dirty="0">
                  <a:solidFill>
                    <a:schemeClr val="accent1"/>
                  </a:solidFill>
                  <a:latin typeface="微软雅黑" panose="020B0503020204020204" pitchFamily="34" charset="-122"/>
                  <a:ea typeface="微软雅黑" panose="020B0503020204020204" pitchFamily="34" charset="-122"/>
                </a:rPr>
                <a:t>50%</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688474" y="3116373"/>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r>
                <a:rPr lang="zh-CN" altLang="en-US" sz="1400" b="1" dirty="0">
                  <a:solidFill>
                    <a:schemeClr val="accent2"/>
                  </a:solidFill>
                  <a:latin typeface="微软雅黑" panose="020B0503020204020204" pitchFamily="34" charset="-122"/>
                  <a:ea typeface="微软雅黑" panose="020B0503020204020204" pitchFamily="34" charset="-122"/>
                </a:rPr>
                <a:t>签约成功率达</a:t>
              </a:r>
              <a:r>
                <a:rPr lang="en-US" altLang="zh-CN" sz="1400" b="1" dirty="0">
                  <a:solidFill>
                    <a:schemeClr val="accent2"/>
                  </a:solidFill>
                  <a:latin typeface="微软雅黑" panose="020B0503020204020204" pitchFamily="34" charset="-122"/>
                  <a:ea typeface="微软雅黑" panose="020B0503020204020204" pitchFamily="34" charset="-122"/>
                </a:rPr>
                <a:t>90%</a:t>
              </a:r>
              <a:endParaRPr lang="zh-CN" altLang="en-US" sz="1400" b="1" dirty="0">
                <a:solidFill>
                  <a:schemeClr val="accent2"/>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882297" y="3116373"/>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r>
                <a:rPr lang="zh-CN" altLang="en-US" sz="1400" b="1" dirty="0">
                  <a:solidFill>
                    <a:schemeClr val="accent3"/>
                  </a:solidFill>
                  <a:latin typeface="微软雅黑" panose="020B0503020204020204" pitchFamily="34" charset="-122"/>
                  <a:ea typeface="微软雅黑" panose="020B0503020204020204" pitchFamily="34" charset="-122"/>
                </a:rPr>
                <a:t>公司利润提高</a:t>
              </a:r>
              <a:r>
                <a:rPr lang="en-US" altLang="zh-CN" sz="1400" b="1" dirty="0">
                  <a:solidFill>
                    <a:schemeClr val="accent3"/>
                  </a:solidFill>
                  <a:latin typeface="微软雅黑" panose="020B0503020204020204" pitchFamily="34" charset="-122"/>
                  <a:ea typeface="微软雅黑" panose="020B0503020204020204" pitchFamily="34" charset="-122"/>
                </a:rPr>
                <a:t>23%</a:t>
              </a:r>
              <a:endParaRPr lang="zh-CN" altLang="en-US" sz="1400" b="1" dirty="0">
                <a:solidFill>
                  <a:schemeClr val="accent3"/>
                </a:solidFill>
                <a:latin typeface="微软雅黑" panose="020B0503020204020204" pitchFamily="34" charset="-122"/>
                <a:ea typeface="微软雅黑" panose="020B0503020204020204" pitchFamily="34" charset="-122"/>
              </a:endParaRPr>
            </a:p>
          </p:txBody>
        </p:sp>
      </p:grpSp>
      <p:sp>
        <p:nvSpPr>
          <p:cNvPr id="24" name="TextBox 23"/>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08" y="3131227"/>
            <a:ext cx="2486742" cy="186782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2215" y="3078966"/>
            <a:ext cx="1834744" cy="1920081"/>
          </a:xfrm>
          <a:prstGeom prst="rect">
            <a:avLst/>
          </a:prstGeom>
        </p:spPr>
      </p:pic>
      <p:pic>
        <p:nvPicPr>
          <p:cNvPr id="4" name="图片 3"/>
          <p:cNvPicPr>
            <a:picLocks noChangeAspect="1"/>
          </p:cNvPicPr>
          <p:nvPr/>
        </p:nvPicPr>
        <p:blipFill rotWithShape="1">
          <a:blip r:embed="rId5">
            <a:extLst>
              <a:ext uri="{28A0092B-C50C-407E-A947-70E740481C1C}">
                <a14:useLocalDpi xmlns:a14="http://schemas.microsoft.com/office/drawing/2010/main" val="0"/>
              </a:ext>
            </a:extLst>
          </a:blip>
          <a:srcRect b="12247"/>
          <a:stretch>
            <a:fillRect/>
          </a:stretch>
        </p:blipFill>
        <p:spPr>
          <a:xfrm>
            <a:off x="2675807" y="2417071"/>
            <a:ext cx="4536407" cy="2726429"/>
          </a:xfrm>
          <a:prstGeom prst="rect">
            <a:avLst/>
          </a:prstGeom>
        </p:spPr>
      </p:pic>
      <p:sp>
        <p:nvSpPr>
          <p:cNvPr id="8" name="文本框 7"/>
          <p:cNvSpPr txBox="1"/>
          <p:nvPr/>
        </p:nvSpPr>
        <p:spPr>
          <a:xfrm>
            <a:off x="1417932" y="1021529"/>
            <a:ext cx="5597302" cy="707886"/>
          </a:xfrm>
          <a:prstGeom prst="rect">
            <a:avLst/>
          </a:prstGeom>
          <a:noFill/>
        </p:spPr>
        <p:txBody>
          <a:bodyPr wrap="none" rtlCol="0">
            <a:spAutoFit/>
          </a:bodyPr>
          <a:lstStyle/>
          <a:p>
            <a:r>
              <a:rPr lang="zh-CN" altLang="en-US" sz="4000" b="1" dirty="0">
                <a:solidFill>
                  <a:schemeClr val="bg1"/>
                </a:solidFill>
                <a:latin typeface="+mj-ea"/>
                <a:ea typeface="+mj-ea"/>
              </a:rPr>
              <a:t>感谢观看 </a:t>
            </a:r>
            <a:r>
              <a:rPr lang="en-US" altLang="zh-CN" sz="4000" b="1" dirty="0">
                <a:solidFill>
                  <a:schemeClr val="bg1"/>
                </a:solidFill>
                <a:latin typeface="+mj-ea"/>
                <a:ea typeface="+mj-ea"/>
              </a:rPr>
              <a:t>THANK YOU</a:t>
            </a:r>
            <a:endParaRPr lang="zh-CN" altLang="en-US" sz="4000" b="1" dirty="0">
              <a:solidFill>
                <a:schemeClr val="bg1"/>
              </a:solidFill>
              <a:latin typeface="+mj-ea"/>
              <a:ea typeface="+mj-ea"/>
            </a:endParaRPr>
          </a:p>
        </p:txBody>
      </p:sp>
      <p:sp>
        <p:nvSpPr>
          <p:cNvPr id="9" name="文本框 8"/>
          <p:cNvSpPr txBox="1"/>
          <p:nvPr/>
        </p:nvSpPr>
        <p:spPr>
          <a:xfrm>
            <a:off x="3004103" y="492039"/>
            <a:ext cx="949960" cy="521970"/>
          </a:xfrm>
          <a:prstGeom prst="rect">
            <a:avLst/>
          </a:prstGeom>
          <a:noFill/>
        </p:spPr>
        <p:txBody>
          <a:bodyPr wrap="none" rtlCol="0">
            <a:spAutoFit/>
          </a:bodyPr>
          <a:lstStyle/>
          <a:p>
            <a:r>
              <a:rPr lang="en-US" altLang="zh-CN" sz="2800" dirty="0">
                <a:solidFill>
                  <a:schemeClr val="bg1"/>
                </a:solidFill>
              </a:rPr>
              <a:t>202X</a:t>
            </a:r>
            <a:endParaRPr lang="zh-CN" altLang="en-US" sz="2800" dirty="0">
              <a:solidFill>
                <a:schemeClr val="bg1"/>
              </a:solidFill>
            </a:endParaRPr>
          </a:p>
        </p:txBody>
      </p:sp>
      <p:sp>
        <p:nvSpPr>
          <p:cNvPr id="15" name="文本框 14"/>
          <p:cNvSpPr txBox="1"/>
          <p:nvPr/>
        </p:nvSpPr>
        <p:spPr>
          <a:xfrm>
            <a:off x="2742012" y="1809566"/>
            <a:ext cx="3767378" cy="400110"/>
          </a:xfrm>
          <a:prstGeom prst="rect">
            <a:avLst/>
          </a:prstGeom>
          <a:noFill/>
        </p:spPr>
        <p:txBody>
          <a:bodyPr wrap="none" rtlCol="0">
            <a:spAutoFit/>
          </a:bodyPr>
          <a:lstStyle/>
          <a:p>
            <a:r>
              <a:rPr lang="zh-CN" altLang="en-US" sz="2000">
                <a:solidFill>
                  <a:schemeClr val="bg1"/>
                </a:solidFill>
              </a:rPr>
              <a:t>汇报人：</a:t>
            </a:r>
            <a:r>
              <a:rPr lang="en-US" altLang="zh-CN" sz="2000">
                <a:solidFill>
                  <a:schemeClr val="bg1"/>
                </a:solidFill>
              </a:rPr>
              <a:t>xiazaii       </a:t>
            </a:r>
            <a:r>
              <a:rPr lang="zh-CN" altLang="en-US" sz="2000">
                <a:solidFill>
                  <a:schemeClr val="bg1"/>
                </a:solidFill>
              </a:rPr>
              <a:t>导师：         </a:t>
            </a:r>
            <a:endParaRPr lang="zh-CN" alt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childTnLst>
                          </p:cTn>
                        </p:par>
                        <p:par>
                          <p:cTn id="33" fill="hold">
                            <p:stCondLst>
                              <p:cond delay="5800"/>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anim calcmode="lin" valueType="num">
                                      <p:cBhvr>
                                        <p:cTn id="37" dur="500" fill="hold"/>
                                        <p:tgtEl>
                                          <p:spTgt spid="15"/>
                                        </p:tgtEl>
                                        <p:attrNameLst>
                                          <p:attrName>ppt_x</p:attrName>
                                        </p:attrNameLst>
                                      </p:cBhvr>
                                      <p:tavLst>
                                        <p:tav tm="0">
                                          <p:val>
                                            <p:strVal val="#ppt_x"/>
                                          </p:val>
                                        </p:tav>
                                        <p:tav tm="100000">
                                          <p:val>
                                            <p:strVal val="#ppt_x"/>
                                          </p:val>
                                        </p:tav>
                                      </p:tavLst>
                                    </p:anim>
                                    <p:anim calcmode="lin" valueType="num">
                                      <p:cBhvr>
                                        <p:cTn id="3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157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3" name="图片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6927" y="3199606"/>
            <a:ext cx="2486742" cy="1867820"/>
          </a:xfrm>
          <a:prstGeom prst="rect">
            <a:avLst/>
          </a:prstGeom>
        </p:spPr>
      </p:pic>
      <p:pic>
        <p:nvPicPr>
          <p:cNvPr id="14" name="图片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142" y="984647"/>
            <a:ext cx="1834744" cy="1920081"/>
          </a:xfrm>
          <a:prstGeom prst="rect">
            <a:avLst/>
          </a:prstGeom>
        </p:spPr>
      </p:pic>
      <p:cxnSp>
        <p:nvCxnSpPr>
          <p:cNvPr id="15" name="直接连接符 14"/>
          <p:cNvCxnSpPr/>
          <p:nvPr>
            <p:custDataLst>
              <p:tags r:id="rId2"/>
            </p:custDataLst>
          </p:nvPr>
        </p:nvCxnSpPr>
        <p:spPr>
          <a:xfrm>
            <a:off x="3346848" y="17518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3"/>
            </p:custDataLst>
          </p:nvPr>
        </p:nvCxnSpPr>
        <p:spPr>
          <a:xfrm>
            <a:off x="3346848" y="3199606"/>
            <a:ext cx="40933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custDataLst>
              <p:tags r:id="rId4"/>
            </p:custDataLst>
          </p:nvPr>
        </p:nvSpPr>
        <p:spPr>
          <a:xfrm>
            <a:off x="3346847" y="1928019"/>
            <a:ext cx="1360884" cy="1096565"/>
          </a:xfrm>
          <a:prstGeom prst="rect">
            <a:avLst/>
          </a:prstGeom>
          <a:noFill/>
        </p:spPr>
        <p:txBody>
          <a:bodyPr lIns="0" tIns="0" rIns="0" bIns="0" anchor="ctr"/>
          <a:lstStyle/>
          <a:p>
            <a:pPr algn="ctr">
              <a:defRPr/>
            </a:pPr>
            <a:r>
              <a:rPr lang="en-US" altLang="zh-CN" sz="8625" spc="-375" dirty="0">
                <a:solidFill>
                  <a:schemeClr val="bg1"/>
                </a:solidFill>
                <a:latin typeface="Arial" panose="020B0604020202020204" pitchFamily="34" charset="0"/>
                <a:ea typeface="微软雅黑" panose="020B0503020204020204" pitchFamily="34" charset="-122"/>
              </a:rPr>
              <a:t>01</a:t>
            </a:r>
            <a:endParaRPr lang="zh-CN" altLang="en-US" sz="8625" spc="-375" dirty="0">
              <a:solidFill>
                <a:schemeClr val="bg1"/>
              </a:solidFill>
              <a:latin typeface="Arial" panose="020B0604020202020204" pitchFamily="34" charset="0"/>
              <a:ea typeface="微软雅黑" panose="020B0503020204020204" pitchFamily="34" charset="-122"/>
            </a:endParaRPr>
          </a:p>
        </p:txBody>
      </p:sp>
      <p:sp>
        <p:nvSpPr>
          <p:cNvPr id="22" name="文本框 8"/>
          <p:cNvSpPr txBox="1">
            <a:spLocks noChangeArrowheads="1"/>
          </p:cNvSpPr>
          <p:nvPr>
            <p:custDataLst>
              <p:tags r:id="rId5"/>
            </p:custDataLst>
          </p:nvPr>
        </p:nvSpPr>
        <p:spPr bwMode="auto">
          <a:xfrm>
            <a:off x="4707731" y="1751806"/>
            <a:ext cx="2578894"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defRPr/>
            </a:pPr>
            <a:r>
              <a:rPr lang="zh-CN" altLang="en-US" sz="3200" b="1" dirty="0">
                <a:solidFill>
                  <a:schemeClr val="bg1"/>
                </a:solidFill>
                <a:latin typeface="+mj-ea"/>
                <a:ea typeface="+mj-ea"/>
              </a:rPr>
              <a:t>第一部分</a:t>
            </a:r>
            <a:endParaRPr lang="en-US" altLang="zh-CN" sz="3200" b="1" dirty="0">
              <a:solidFill>
                <a:schemeClr val="bg1"/>
              </a:solidFill>
              <a:latin typeface="+mj-ea"/>
              <a:ea typeface="+mj-ea"/>
            </a:endParaRPr>
          </a:p>
          <a:p>
            <a:pPr eaLnBrk="1" hangingPunct="1">
              <a:lnSpc>
                <a:spcPct val="110000"/>
              </a:lnSpc>
              <a:defRPr/>
            </a:pPr>
            <a:r>
              <a:rPr lang="zh-CN" altLang="en-US" sz="2400" b="1" dirty="0">
                <a:solidFill>
                  <a:schemeClr val="bg1"/>
                </a:solidFill>
                <a:latin typeface="+mj-ea"/>
                <a:ea typeface="+mj-ea"/>
              </a:rPr>
              <a:t>单击添加文字内容</a:t>
            </a:r>
            <a:endParaRPr lang="en-US" altLang="zh-CN" sz="2400" b="1" dirty="0">
              <a:solidFill>
                <a:schemeClr val="bg1"/>
              </a:solidFill>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6" presetClass="entr" presetSubtype="21"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75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750"/>
                                        <p:tgtEl>
                                          <p:spTgt spid="15"/>
                                        </p:tgtEl>
                                      </p:cBhvr>
                                    </p:animEffect>
                                  </p:childTnLst>
                                </p:cTn>
                              </p:par>
                            </p:childTnLst>
                          </p:cTn>
                        </p:par>
                        <p:par>
                          <p:cTn id="23" fill="hold">
                            <p:stCondLst>
                              <p:cond delay="3000"/>
                            </p:stCondLst>
                            <p:childTnLst>
                              <p:par>
                                <p:cTn id="24" presetID="31"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1000" fill="hold"/>
                                        <p:tgtEl>
                                          <p:spTgt spid="19"/>
                                        </p:tgtEl>
                                        <p:attrNameLst>
                                          <p:attrName>ppt_w</p:attrName>
                                        </p:attrNameLst>
                                      </p:cBhvr>
                                      <p:tavLst>
                                        <p:tav tm="0">
                                          <p:val>
                                            <p:fltVal val="0"/>
                                          </p:val>
                                        </p:tav>
                                        <p:tav tm="100000">
                                          <p:val>
                                            <p:strVal val="#ppt_w"/>
                                          </p:val>
                                        </p:tav>
                                      </p:tavLst>
                                    </p:anim>
                                    <p:anim calcmode="lin" valueType="num">
                                      <p:cBhvr>
                                        <p:cTn id="27" dur="1000" fill="hold"/>
                                        <p:tgtEl>
                                          <p:spTgt spid="19"/>
                                        </p:tgtEl>
                                        <p:attrNameLst>
                                          <p:attrName>ppt_h</p:attrName>
                                        </p:attrNameLst>
                                      </p:cBhvr>
                                      <p:tavLst>
                                        <p:tav tm="0">
                                          <p:val>
                                            <p:fltVal val="0"/>
                                          </p:val>
                                        </p:tav>
                                        <p:tav tm="100000">
                                          <p:val>
                                            <p:strVal val="#ppt_h"/>
                                          </p:val>
                                        </p:tav>
                                      </p:tavLst>
                                    </p:anim>
                                    <p:anim calcmode="lin" valueType="num">
                                      <p:cBhvr>
                                        <p:cTn id="28" dur="1000" fill="hold"/>
                                        <p:tgtEl>
                                          <p:spTgt spid="19"/>
                                        </p:tgtEl>
                                        <p:attrNameLst>
                                          <p:attrName>style.rotation</p:attrName>
                                        </p:attrNameLst>
                                      </p:cBhvr>
                                      <p:tavLst>
                                        <p:tav tm="0">
                                          <p:val>
                                            <p:fltVal val="90"/>
                                          </p:val>
                                        </p:tav>
                                        <p:tav tm="100000">
                                          <p:val>
                                            <p:fltVal val="0"/>
                                          </p:val>
                                        </p:tav>
                                      </p:tavLst>
                                    </p:anim>
                                    <p:animEffect transition="in" filter="fade">
                                      <p:cBhvr>
                                        <p:cTn id="29" dur="1000"/>
                                        <p:tgtEl>
                                          <p:spTgt spid="19"/>
                                        </p:tgtEl>
                                      </p:cBhvr>
                                    </p:animEffect>
                                  </p:childTnLst>
                                </p:cTn>
                              </p:par>
                            </p:childTnLst>
                          </p:cTn>
                        </p:par>
                        <p:par>
                          <p:cTn id="30" fill="hold">
                            <p:stCondLst>
                              <p:cond delay="4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2"/>
                                        </p:tgtEl>
                                        <p:attrNameLst>
                                          <p:attrName>style.visibility</p:attrName>
                                        </p:attrNameLst>
                                      </p:cBhvr>
                                      <p:to>
                                        <p:strVal val="visible"/>
                                      </p:to>
                                    </p:set>
                                    <p:anim by="(-#ppt_w*2)" calcmode="lin" valueType="num">
                                      <p:cBhvr rctx="PPT">
                                        <p:cTn id="33" dur="500" autoRev="1" fill="hold">
                                          <p:stCondLst>
                                            <p:cond delay="0"/>
                                          </p:stCondLst>
                                        </p:cTn>
                                        <p:tgtEl>
                                          <p:spTgt spid="22"/>
                                        </p:tgtEl>
                                        <p:attrNameLst>
                                          <p:attrName>ppt_w</p:attrName>
                                        </p:attrNameLst>
                                      </p:cBhvr>
                                    </p:anim>
                                    <p:anim by="(#ppt_w*0.50)" calcmode="lin" valueType="num">
                                      <p:cBhvr>
                                        <p:cTn id="34" dur="500" decel="50000" autoRev="1" fill="hold">
                                          <p:stCondLst>
                                            <p:cond delay="0"/>
                                          </p:stCondLst>
                                        </p:cTn>
                                        <p:tgtEl>
                                          <p:spTgt spid="22"/>
                                        </p:tgtEl>
                                        <p:attrNameLst>
                                          <p:attrName>ppt_x</p:attrName>
                                        </p:attrNameLst>
                                      </p:cBhvr>
                                    </p:anim>
                                    <p:anim from="(-#ppt_h/2)" to="(#ppt_y)" calcmode="lin" valueType="num">
                                      <p:cBhvr>
                                        <p:cTn id="35" dur="1000" fill="hold">
                                          <p:stCondLst>
                                            <p:cond delay="0"/>
                                          </p:stCondLst>
                                        </p:cTn>
                                        <p:tgtEl>
                                          <p:spTgt spid="22"/>
                                        </p:tgtEl>
                                        <p:attrNameLst>
                                          <p:attrName>ppt_y</p:attrName>
                                        </p:attrNameLst>
                                      </p:cBhvr>
                                    </p:anim>
                                    <p:animRot by="21600000">
                                      <p:cBhvr>
                                        <p:cTn id="36"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25" name="TextBox 24"/>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26" name="TextBox 25"/>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27" name="TextBox 26"/>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7" name="TextBox 36"/>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8" name="矩形 37"/>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43"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2"/>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4"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3"/>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45"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1"/>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6"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4"/>
          </a:solidFill>
          <a:ln w="0" cap="flat" cmpd="sng" algn="ctr">
            <a:noFill/>
            <a:prstDash val="solid"/>
          </a:ln>
          <a:effectLst>
            <a:outerShdw blurRad="127000" dist="38100" dir="8100000" algn="tr" rotWithShape="0">
              <a:prstClr val="black">
                <a:alpha val="40000"/>
              </a:prstClr>
            </a:outerShdw>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7" name="矩形 46"/>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arn(outVertical)">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45"/>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43"/>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44"/>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27"/>
                                        </p:tgtEl>
                                        <p:attrNameLst>
                                          <p:attrName>style.visibility</p:attrName>
                                        </p:attrNameLst>
                                      </p:cBhvr>
                                      <p:to>
                                        <p:strVal val="visible"/>
                                      </p:to>
                                    </p:set>
                                    <p:anim calcmode="lin" valueType="num">
                                      <p:cBhvr>
                                        <p:cTn id="36" dur="500" fill="hold"/>
                                        <p:tgtEl>
                                          <p:spTgt spid="27"/>
                                        </p:tgtEl>
                                        <p:attrNameLst>
                                          <p:attrName>ppt_w</p:attrName>
                                        </p:attrNameLst>
                                      </p:cBhvr>
                                      <p:tavLst>
                                        <p:tav tm="0">
                                          <p:val>
                                            <p:fltVal val="0"/>
                                          </p:val>
                                        </p:tav>
                                        <p:tav tm="100000">
                                          <p:val>
                                            <p:strVal val="#ppt_w"/>
                                          </p:val>
                                        </p:tav>
                                      </p:tavLst>
                                    </p:anim>
                                    <p:anim calcmode="lin" valueType="num">
                                      <p:cBhvr>
                                        <p:cTn id="37" dur="500" fill="hold"/>
                                        <p:tgtEl>
                                          <p:spTgt spid="27"/>
                                        </p:tgtEl>
                                        <p:attrNameLst>
                                          <p:attrName>ppt_h</p:attrName>
                                        </p:attrNameLst>
                                      </p:cBhvr>
                                      <p:tavLst>
                                        <p:tav tm="0">
                                          <p:val>
                                            <p:fltVal val="0"/>
                                          </p:val>
                                        </p:tav>
                                        <p:tav tm="100000">
                                          <p:val>
                                            <p:strVal val="#ppt_h"/>
                                          </p:val>
                                        </p:tav>
                                      </p:tavLst>
                                    </p:anim>
                                    <p:animEffect transition="in" filter="fade">
                                      <p:cBhvr>
                                        <p:cTn id="38" dur="500"/>
                                        <p:tgtEl>
                                          <p:spTgt spid="27"/>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46"/>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7" grpId="0"/>
      <p:bldP spid="38" grpId="0"/>
      <p:bldP spid="43" grpId="0" animBg="1"/>
      <p:bldP spid="43" grpId="1" animBg="1"/>
      <p:bldP spid="44" grpId="0" animBg="1"/>
      <p:bldP spid="44" grpId="1" animBg="1"/>
      <p:bldP spid="45" grpId="0" animBg="1"/>
      <p:bldP spid="45" grpId="1" animBg="1"/>
      <p:bldP spid="46" grpId="0" animBg="1"/>
      <p:bldP spid="46" grpId="1"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32027" y="1451588"/>
            <a:ext cx="1918068" cy="680813"/>
            <a:chOff x="3666731" y="1984470"/>
            <a:chExt cx="2636520" cy="1447800"/>
          </a:xfrm>
          <a:effectLst>
            <a:outerShdw blurRad="127000" dist="38100" dir="5400000" algn="t" rotWithShape="0">
              <a:prstClr val="black">
                <a:alpha val="40000"/>
              </a:prstClr>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a:ln w="50800">
              <a:noFill/>
            </a:ln>
          </p:spPr>
          <p:txBody>
            <a:bodyPr wrap="square" rtlCol="0" anchor="ctr">
              <a:spAutoFit/>
            </a:bodyPr>
            <a:lstStyle/>
            <a:p>
              <a:pPr algn="ct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第二季度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 name="组合 5"/>
          <p:cNvGrpSpPr/>
          <p:nvPr/>
        </p:nvGrpSpPr>
        <p:grpSpPr>
          <a:xfrm>
            <a:off x="1045336" y="1451588"/>
            <a:ext cx="1918068" cy="680813"/>
            <a:chOff x="1436370" y="1984470"/>
            <a:chExt cx="2636520" cy="1447800"/>
          </a:xfrm>
          <a:effectLst>
            <a:outerShdw blurRad="127000" dist="38100" dir="5400000" algn="t" rotWithShape="0">
              <a:prstClr val="black">
                <a:alpha val="40000"/>
              </a:prstClr>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340618"/>
              <a:ext cx="22939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第一季度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6470356" y="1451588"/>
            <a:ext cx="1918068" cy="680813"/>
            <a:chOff x="8127453" y="1984470"/>
            <a:chExt cx="2636520" cy="1447800"/>
          </a:xfrm>
          <a:effectLst>
            <a:outerShdw blurRad="127000" dist="38100" dir="5400000" algn="t" rotWithShape="0">
              <a:prstClr val="black">
                <a:alpha val="40000"/>
              </a:prstClr>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340618"/>
              <a:ext cx="2230360"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第四季度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4651191" y="1451588"/>
            <a:ext cx="1918068" cy="680813"/>
            <a:chOff x="5897092" y="1984470"/>
            <a:chExt cx="2636520" cy="1447800"/>
          </a:xfrm>
          <a:effectLst>
            <a:outerShdw blurRad="127000" dist="38100" dir="5400000" algn="t" rotWithShape="0">
              <a:prstClr val="black">
                <a:alpha val="40000"/>
              </a:prstClr>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340622"/>
              <a:ext cx="2205655" cy="735506"/>
            </a:xfrm>
            <a:prstGeom prst="rect">
              <a:avLst/>
            </a:prstGeom>
            <a:noFill/>
            <a:ln w="50800">
              <a:noFill/>
            </a:ln>
          </p:spPr>
          <p:txBody>
            <a:bodyPr wrap="square" rtlCol="0" anchor="ctr">
              <a:spAutoFit/>
            </a:bodyPr>
            <a:lstStyle/>
            <a:p>
              <a:pPr algn="ctr">
                <a:lnSpc>
                  <a:spcPct val="120000"/>
                </a:lnSpc>
              </a:pPr>
              <a:r>
                <a:rPr lang="zh-CN" altLang="en-US" sz="1500" b="1" dirty="0">
                  <a:solidFill>
                    <a:schemeClr val="bg1"/>
                  </a:solidFill>
                  <a:latin typeface="Arial" panose="020B0604020202020204" pitchFamily="34" charset="0"/>
                  <a:ea typeface="微软雅黑" panose="020B0503020204020204" pitchFamily="34" charset="-122"/>
                  <a:cs typeface="Arial" panose="020B0604020202020204" pitchFamily="34" charset="0"/>
                </a:rPr>
                <a:t>第三季度</a:t>
              </a:r>
              <a:endParaRPr lang="zh-CN" altLang="en-US" sz="1500" b="1" baseline="-3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6" name="矩形 47"/>
          <p:cNvSpPr>
            <a:spLocks noChangeArrowheads="1"/>
          </p:cNvSpPr>
          <p:nvPr/>
        </p:nvSpPr>
        <p:spPr bwMode="auto">
          <a:xfrm>
            <a:off x="1061304" y="4003331"/>
            <a:ext cx="7039088" cy="44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1513959"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47"/>
          <p:cNvSpPr>
            <a:spLocks noChangeArrowheads="1"/>
          </p:cNvSpPr>
          <p:nvPr/>
        </p:nvSpPr>
        <p:spPr bwMode="auto">
          <a:xfrm>
            <a:off x="1187624" y="2815633"/>
            <a:ext cx="1685237"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19" name="矩形 18"/>
          <p:cNvSpPr/>
          <p:nvPr/>
        </p:nvSpPr>
        <p:spPr>
          <a:xfrm>
            <a:off x="326332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2968994" y="2815633"/>
            <a:ext cx="1656509"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5074745"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4788025" y="2815633"/>
            <a:ext cx="1671742"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854400" y="2456293"/>
            <a:ext cx="1061816" cy="253910"/>
          </a:xfrm>
          <a:prstGeom prst="rect">
            <a:avLst/>
          </a:prstGeom>
        </p:spPr>
        <p:txBody>
          <a:bodyPr wrap="none" lIns="68573" tIns="34287" rIns="68573" bIns="34287">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588225" y="2815633"/>
            <a:ext cx="1656184" cy="8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在此录入上述图表的描述说明，在此录入上述图表的描述说明，在此录入上述图表的描述说明。</a:t>
            </a:r>
          </a:p>
        </p:txBody>
      </p:sp>
      <p:cxnSp>
        <p:nvCxnSpPr>
          <p:cNvPr id="25" name="直接连接符 8"/>
          <p:cNvCxnSpPr/>
          <p:nvPr/>
        </p:nvCxnSpPr>
        <p:spPr>
          <a:xfrm>
            <a:off x="1070885" y="3911572"/>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cxnSp>
        <p:nvCxnSpPr>
          <p:cNvPr id="28" name="直接连接符 27"/>
          <p:cNvCxnSpPr/>
          <p:nvPr/>
        </p:nvCxnSpPr>
        <p:spPr>
          <a:xfrm flipH="1">
            <a:off x="2822029" y="404736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578077" y="4047364"/>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V="1">
            <a:off x="3700055" y="3169341"/>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2700000" flipH="1">
            <a:off x="3079195" y="342650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8900000">
            <a:off x="4320911" y="3426507"/>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1619672" y="3524455"/>
            <a:ext cx="985600" cy="1001132"/>
          </a:xfrm>
          <a:prstGeom prst="ellipse">
            <a:avLst/>
          </a:prstGeom>
          <a:solidFill>
            <a:schemeClr val="accent1"/>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4" name="TextBox 33"/>
          <p:cNvSpPr txBox="1"/>
          <p:nvPr/>
        </p:nvSpPr>
        <p:spPr>
          <a:xfrm>
            <a:off x="1664832" y="370569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35" name="组合 34"/>
          <p:cNvGrpSpPr/>
          <p:nvPr/>
        </p:nvGrpSpPr>
        <p:grpSpPr>
          <a:xfrm>
            <a:off x="3631556" y="2921865"/>
            <a:ext cx="1872208" cy="2674221"/>
            <a:chOff x="3993415" y="3271064"/>
            <a:chExt cx="1872208" cy="2674221"/>
          </a:xfrm>
        </p:grpSpPr>
        <p:sp>
          <p:nvSpPr>
            <p:cNvPr id="36" name="椭圆 35"/>
            <p:cNvSpPr/>
            <p:nvPr/>
          </p:nvSpPr>
          <p:spPr>
            <a:xfrm>
              <a:off x="3993415" y="3271064"/>
              <a:ext cx="1872208" cy="1872208"/>
            </a:xfrm>
            <a:prstGeom prst="ellipse">
              <a:avLst/>
            </a:prstGeom>
            <a:ln w="190500">
              <a:solidFill>
                <a:schemeClr val="bg1"/>
              </a:solidFill>
            </a:ln>
            <a:effectLst>
              <a:outerShdw blurRad="127000" dist="38100" dir="60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4735736" y="5143272"/>
              <a:ext cx="396240" cy="802013"/>
            </a:xfrm>
            <a:prstGeom prst="roundRect">
              <a:avLst>
                <a:gd name="adj" fmla="val 50000"/>
              </a:avLst>
            </a:prstGeom>
            <a:solidFill>
              <a:schemeClr val="bg1"/>
            </a:solidFill>
            <a:ln>
              <a:no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Rectangle 11"/>
          <p:cNvSpPr>
            <a:spLocks noChangeArrowheads="1"/>
          </p:cNvSpPr>
          <p:nvPr/>
        </p:nvSpPr>
        <p:spPr bwMode="gray">
          <a:xfrm>
            <a:off x="3836056" y="3523161"/>
            <a:ext cx="1463708" cy="707886"/>
          </a:xfrm>
          <a:prstGeom prst="rect">
            <a:avLst/>
          </a:prstGeom>
          <a:noFill/>
          <a:ln>
            <a:noFill/>
          </a:ln>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点击添加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标题内容</a:t>
            </a:r>
          </a:p>
        </p:txBody>
      </p:sp>
      <p:sp>
        <p:nvSpPr>
          <p:cNvPr id="41" name="椭圆 40"/>
          <p:cNvSpPr/>
          <p:nvPr/>
        </p:nvSpPr>
        <p:spPr>
          <a:xfrm>
            <a:off x="2362264" y="1807401"/>
            <a:ext cx="985600" cy="1001132"/>
          </a:xfrm>
          <a:prstGeom prst="ellipse">
            <a:avLst/>
          </a:prstGeom>
          <a:solidFill>
            <a:schemeClr val="accent2"/>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42" name="椭圆 41"/>
          <p:cNvSpPr/>
          <p:nvPr/>
        </p:nvSpPr>
        <p:spPr>
          <a:xfrm>
            <a:off x="4090456" y="1155171"/>
            <a:ext cx="985600" cy="1001132"/>
          </a:xfrm>
          <a:prstGeom prst="ellipse">
            <a:avLst/>
          </a:prstGeom>
          <a:solidFill>
            <a:schemeClr val="accent3"/>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8" name="椭圆 67"/>
          <p:cNvSpPr/>
          <p:nvPr/>
        </p:nvSpPr>
        <p:spPr>
          <a:xfrm>
            <a:off x="5746640" y="1861763"/>
            <a:ext cx="985600" cy="1001132"/>
          </a:xfrm>
          <a:prstGeom prst="ellipse">
            <a:avLst/>
          </a:prstGeom>
          <a:solidFill>
            <a:schemeClr val="accent4"/>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69" name="椭圆 68"/>
          <p:cNvSpPr/>
          <p:nvPr/>
        </p:nvSpPr>
        <p:spPr>
          <a:xfrm>
            <a:off x="6456872" y="3524455"/>
            <a:ext cx="985600" cy="1001132"/>
          </a:xfrm>
          <a:prstGeom prst="ellipse">
            <a:avLst/>
          </a:prstGeom>
          <a:solidFill>
            <a:schemeClr val="accent5"/>
          </a:solidFill>
          <a:ln w="76200">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70" name="TextBox 69"/>
          <p:cNvSpPr txBox="1"/>
          <p:nvPr/>
        </p:nvSpPr>
        <p:spPr>
          <a:xfrm>
            <a:off x="2411760" y="1998349"/>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1" name="TextBox 70"/>
          <p:cNvSpPr txBox="1"/>
          <p:nvPr/>
        </p:nvSpPr>
        <p:spPr>
          <a:xfrm>
            <a:off x="4139952" y="1350727"/>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2" name="TextBox 71"/>
          <p:cNvSpPr txBox="1"/>
          <p:nvPr/>
        </p:nvSpPr>
        <p:spPr>
          <a:xfrm>
            <a:off x="5796136" y="2041060"/>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sp>
        <p:nvSpPr>
          <p:cNvPr id="73" name="TextBox 72"/>
          <p:cNvSpPr txBox="1"/>
          <p:nvPr/>
        </p:nvSpPr>
        <p:spPr>
          <a:xfrm>
            <a:off x="6516216" y="3706523"/>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p>
        </p:txBody>
      </p:sp>
      <p:grpSp>
        <p:nvGrpSpPr>
          <p:cNvPr id="74" name="组合 73"/>
          <p:cNvGrpSpPr/>
          <p:nvPr/>
        </p:nvGrpSpPr>
        <p:grpSpPr>
          <a:xfrm>
            <a:off x="755576" y="1059582"/>
            <a:ext cx="2913592" cy="500137"/>
            <a:chOff x="539552" y="1182027"/>
            <a:chExt cx="2913592" cy="500137"/>
          </a:xfrm>
        </p:grpSpPr>
        <p:sp>
          <p:nvSpPr>
            <p:cNvPr id="75" name="TextBox 74"/>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点击输入本页需要详写的文字内容，简明扼要，此为概念图解，根据您的具体内容酌情修改。</a:t>
              </a:r>
              <a:endParaRPr lang="en-US" altLang="zh-CN" dirty="0"/>
            </a:p>
          </p:txBody>
        </p:sp>
        <p:sp>
          <p:nvSpPr>
            <p:cNvPr id="76" name="矩形 75"/>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par>
                                <p:cTn id="19" presetID="53" presetClass="entr" presetSubtype="16"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p:cTn id="21" dur="500" fill="hold"/>
                                        <p:tgtEl>
                                          <p:spTgt spid="29"/>
                                        </p:tgtEl>
                                        <p:attrNameLst>
                                          <p:attrName>ppt_w</p:attrName>
                                        </p:attrNameLst>
                                      </p:cBhvr>
                                      <p:tavLst>
                                        <p:tav tm="0">
                                          <p:val>
                                            <p:fltVal val="0"/>
                                          </p:val>
                                        </p:tav>
                                        <p:tav tm="100000">
                                          <p:val>
                                            <p:strVal val="#ppt_w"/>
                                          </p:val>
                                        </p:tav>
                                      </p:tavLst>
                                    </p:anim>
                                    <p:anim calcmode="lin" valueType="num">
                                      <p:cBhvr>
                                        <p:cTn id="22" dur="500" fill="hold"/>
                                        <p:tgtEl>
                                          <p:spTgt spid="29"/>
                                        </p:tgtEl>
                                        <p:attrNameLst>
                                          <p:attrName>ppt_h</p:attrName>
                                        </p:attrNameLst>
                                      </p:cBhvr>
                                      <p:tavLst>
                                        <p:tav tm="0">
                                          <p:val>
                                            <p:fltVal val="0"/>
                                          </p:val>
                                        </p:tav>
                                        <p:tav tm="100000">
                                          <p:val>
                                            <p:strVal val="#ppt_h"/>
                                          </p:val>
                                        </p:tav>
                                      </p:tavLst>
                                    </p:anim>
                                    <p:animEffect transition="in" filter="fade">
                                      <p:cBhvr>
                                        <p:cTn id="23" dur="500"/>
                                        <p:tgtEl>
                                          <p:spTgt spid="29"/>
                                        </p:tgtEl>
                                      </p:cBhvr>
                                    </p:animEffect>
                                  </p:childTnLst>
                                </p:cTn>
                              </p:par>
                              <p:par>
                                <p:cTn id="24" presetID="53" presetClass="entr" presetSubtype="16"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par>
                                <p:cTn id="29" presetID="53" presetClass="entr" presetSubtype="16"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53" presetClass="entr" presetSubtype="16"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300" fill="hold"/>
                                        <p:tgtEl>
                                          <p:spTgt spid="33"/>
                                        </p:tgtEl>
                                        <p:attrNameLst>
                                          <p:attrName>ppt_w</p:attrName>
                                        </p:attrNameLst>
                                      </p:cBhvr>
                                      <p:tavLst>
                                        <p:tav tm="0">
                                          <p:val>
                                            <p:fltVal val="0"/>
                                          </p:val>
                                        </p:tav>
                                        <p:tav tm="100000">
                                          <p:val>
                                            <p:strVal val="#ppt_w"/>
                                          </p:val>
                                        </p:tav>
                                      </p:tavLst>
                                    </p:anim>
                                    <p:anim calcmode="lin" valueType="num">
                                      <p:cBhvr>
                                        <p:cTn id="43" dur="300" fill="hold"/>
                                        <p:tgtEl>
                                          <p:spTgt spid="33"/>
                                        </p:tgtEl>
                                        <p:attrNameLst>
                                          <p:attrName>ppt_h</p:attrName>
                                        </p:attrNameLst>
                                      </p:cBhvr>
                                      <p:tavLst>
                                        <p:tav tm="0">
                                          <p:val>
                                            <p:fltVal val="0"/>
                                          </p:val>
                                        </p:tav>
                                        <p:tav tm="100000">
                                          <p:val>
                                            <p:strVal val="#ppt_h"/>
                                          </p:val>
                                        </p:tav>
                                      </p:tavLst>
                                    </p:anim>
                                    <p:animEffect transition="in" filter="fade">
                                      <p:cBhvr>
                                        <p:cTn id="44" dur="300"/>
                                        <p:tgtEl>
                                          <p:spTgt spid="3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childTnLst>
                          </p:cTn>
                        </p:par>
                        <p:par>
                          <p:cTn id="50" fill="hold">
                            <p:stCondLst>
                              <p:cond delay="1500"/>
                            </p:stCondLst>
                            <p:childTnLst>
                              <p:par>
                                <p:cTn id="51" presetID="53" presetClass="entr" presetSubtype="16"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p:cTn id="53" dur="300" fill="hold"/>
                                        <p:tgtEl>
                                          <p:spTgt spid="41"/>
                                        </p:tgtEl>
                                        <p:attrNameLst>
                                          <p:attrName>ppt_w</p:attrName>
                                        </p:attrNameLst>
                                      </p:cBhvr>
                                      <p:tavLst>
                                        <p:tav tm="0">
                                          <p:val>
                                            <p:fltVal val="0"/>
                                          </p:val>
                                        </p:tav>
                                        <p:tav tm="100000">
                                          <p:val>
                                            <p:strVal val="#ppt_w"/>
                                          </p:val>
                                        </p:tav>
                                      </p:tavLst>
                                    </p:anim>
                                    <p:anim calcmode="lin" valueType="num">
                                      <p:cBhvr>
                                        <p:cTn id="54" dur="300" fill="hold"/>
                                        <p:tgtEl>
                                          <p:spTgt spid="41"/>
                                        </p:tgtEl>
                                        <p:attrNameLst>
                                          <p:attrName>ppt_h</p:attrName>
                                        </p:attrNameLst>
                                      </p:cBhvr>
                                      <p:tavLst>
                                        <p:tav tm="0">
                                          <p:val>
                                            <p:fltVal val="0"/>
                                          </p:val>
                                        </p:tav>
                                        <p:tav tm="100000">
                                          <p:val>
                                            <p:strVal val="#ppt_h"/>
                                          </p:val>
                                        </p:tav>
                                      </p:tavLst>
                                    </p:anim>
                                    <p:animEffect transition="in" filter="fade">
                                      <p:cBhvr>
                                        <p:cTn id="55" dur="300"/>
                                        <p:tgtEl>
                                          <p:spTgt spid="4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2000"/>
                            </p:stCondLst>
                            <p:childTnLst>
                              <p:par>
                                <p:cTn id="62" presetID="53" presetClass="entr" presetSubtype="16"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300" fill="hold"/>
                                        <p:tgtEl>
                                          <p:spTgt spid="42"/>
                                        </p:tgtEl>
                                        <p:attrNameLst>
                                          <p:attrName>ppt_w</p:attrName>
                                        </p:attrNameLst>
                                      </p:cBhvr>
                                      <p:tavLst>
                                        <p:tav tm="0">
                                          <p:val>
                                            <p:fltVal val="0"/>
                                          </p:val>
                                        </p:tav>
                                        <p:tav tm="100000">
                                          <p:val>
                                            <p:strVal val="#ppt_w"/>
                                          </p:val>
                                        </p:tav>
                                      </p:tavLst>
                                    </p:anim>
                                    <p:anim calcmode="lin" valueType="num">
                                      <p:cBhvr>
                                        <p:cTn id="65" dur="300" fill="hold"/>
                                        <p:tgtEl>
                                          <p:spTgt spid="42"/>
                                        </p:tgtEl>
                                        <p:attrNameLst>
                                          <p:attrName>ppt_h</p:attrName>
                                        </p:attrNameLst>
                                      </p:cBhvr>
                                      <p:tavLst>
                                        <p:tav tm="0">
                                          <p:val>
                                            <p:fltVal val="0"/>
                                          </p:val>
                                        </p:tav>
                                        <p:tav tm="100000">
                                          <p:val>
                                            <p:strVal val="#ppt_h"/>
                                          </p:val>
                                        </p:tav>
                                      </p:tavLst>
                                    </p:anim>
                                    <p:animEffect transition="in" filter="fade">
                                      <p:cBhvr>
                                        <p:cTn id="66" dur="300"/>
                                        <p:tgtEl>
                                          <p:spTgt spid="42"/>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 calcmode="lin" valueType="num">
                                      <p:cBhvr>
                                        <p:cTn id="69" dur="500" fill="hold"/>
                                        <p:tgtEl>
                                          <p:spTgt spid="71"/>
                                        </p:tgtEl>
                                        <p:attrNameLst>
                                          <p:attrName>ppt_w</p:attrName>
                                        </p:attrNameLst>
                                      </p:cBhvr>
                                      <p:tavLst>
                                        <p:tav tm="0">
                                          <p:val>
                                            <p:fltVal val="0"/>
                                          </p:val>
                                        </p:tav>
                                        <p:tav tm="100000">
                                          <p:val>
                                            <p:strVal val="#ppt_w"/>
                                          </p:val>
                                        </p:tav>
                                      </p:tavLst>
                                    </p:anim>
                                    <p:anim calcmode="lin" valueType="num">
                                      <p:cBhvr>
                                        <p:cTn id="70" dur="500" fill="hold"/>
                                        <p:tgtEl>
                                          <p:spTgt spid="71"/>
                                        </p:tgtEl>
                                        <p:attrNameLst>
                                          <p:attrName>ppt_h</p:attrName>
                                        </p:attrNameLst>
                                      </p:cBhvr>
                                      <p:tavLst>
                                        <p:tav tm="0">
                                          <p:val>
                                            <p:fltVal val="0"/>
                                          </p:val>
                                        </p:tav>
                                        <p:tav tm="100000">
                                          <p:val>
                                            <p:strVal val="#ppt_h"/>
                                          </p:val>
                                        </p:tav>
                                      </p:tavLst>
                                    </p:anim>
                                    <p:animEffect transition="in" filter="fade">
                                      <p:cBhvr>
                                        <p:cTn id="71" dur="500"/>
                                        <p:tgtEl>
                                          <p:spTgt spid="71"/>
                                        </p:tgtEl>
                                      </p:cBhvr>
                                    </p:animEffect>
                                  </p:childTnLst>
                                </p:cTn>
                              </p:par>
                            </p:childTnLst>
                          </p:cTn>
                        </p:par>
                        <p:par>
                          <p:cTn id="72" fill="hold">
                            <p:stCondLst>
                              <p:cond delay="2500"/>
                            </p:stCondLst>
                            <p:childTnLst>
                              <p:par>
                                <p:cTn id="73" presetID="53" presetClass="entr" presetSubtype="16"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300" fill="hold"/>
                                        <p:tgtEl>
                                          <p:spTgt spid="68"/>
                                        </p:tgtEl>
                                        <p:attrNameLst>
                                          <p:attrName>ppt_w</p:attrName>
                                        </p:attrNameLst>
                                      </p:cBhvr>
                                      <p:tavLst>
                                        <p:tav tm="0">
                                          <p:val>
                                            <p:fltVal val="0"/>
                                          </p:val>
                                        </p:tav>
                                        <p:tav tm="100000">
                                          <p:val>
                                            <p:strVal val="#ppt_w"/>
                                          </p:val>
                                        </p:tav>
                                      </p:tavLst>
                                    </p:anim>
                                    <p:anim calcmode="lin" valueType="num">
                                      <p:cBhvr>
                                        <p:cTn id="76" dur="300" fill="hold"/>
                                        <p:tgtEl>
                                          <p:spTgt spid="68"/>
                                        </p:tgtEl>
                                        <p:attrNameLst>
                                          <p:attrName>ppt_h</p:attrName>
                                        </p:attrNameLst>
                                      </p:cBhvr>
                                      <p:tavLst>
                                        <p:tav tm="0">
                                          <p:val>
                                            <p:fltVal val="0"/>
                                          </p:val>
                                        </p:tav>
                                        <p:tav tm="100000">
                                          <p:val>
                                            <p:strVal val="#ppt_h"/>
                                          </p:val>
                                        </p:tav>
                                      </p:tavLst>
                                    </p:anim>
                                    <p:animEffect transition="in" filter="fade">
                                      <p:cBhvr>
                                        <p:cTn id="77" dur="300"/>
                                        <p:tgtEl>
                                          <p:spTgt spid="6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72"/>
                                        </p:tgtEl>
                                        <p:attrNameLst>
                                          <p:attrName>style.visibility</p:attrName>
                                        </p:attrNameLst>
                                      </p:cBhvr>
                                      <p:to>
                                        <p:strVal val="visible"/>
                                      </p:to>
                                    </p:set>
                                    <p:anim calcmode="lin" valueType="num">
                                      <p:cBhvr>
                                        <p:cTn id="80" dur="500" fill="hold"/>
                                        <p:tgtEl>
                                          <p:spTgt spid="72"/>
                                        </p:tgtEl>
                                        <p:attrNameLst>
                                          <p:attrName>ppt_w</p:attrName>
                                        </p:attrNameLst>
                                      </p:cBhvr>
                                      <p:tavLst>
                                        <p:tav tm="0">
                                          <p:val>
                                            <p:fltVal val="0"/>
                                          </p:val>
                                        </p:tav>
                                        <p:tav tm="100000">
                                          <p:val>
                                            <p:strVal val="#ppt_w"/>
                                          </p:val>
                                        </p:tav>
                                      </p:tavLst>
                                    </p:anim>
                                    <p:anim calcmode="lin" valueType="num">
                                      <p:cBhvr>
                                        <p:cTn id="81" dur="500" fill="hold"/>
                                        <p:tgtEl>
                                          <p:spTgt spid="72"/>
                                        </p:tgtEl>
                                        <p:attrNameLst>
                                          <p:attrName>ppt_h</p:attrName>
                                        </p:attrNameLst>
                                      </p:cBhvr>
                                      <p:tavLst>
                                        <p:tav tm="0">
                                          <p:val>
                                            <p:fltVal val="0"/>
                                          </p:val>
                                        </p:tav>
                                        <p:tav tm="100000">
                                          <p:val>
                                            <p:strVal val="#ppt_h"/>
                                          </p:val>
                                        </p:tav>
                                      </p:tavLst>
                                    </p:anim>
                                    <p:animEffect transition="in" filter="fade">
                                      <p:cBhvr>
                                        <p:cTn id="82" dur="500"/>
                                        <p:tgtEl>
                                          <p:spTgt spid="72"/>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69"/>
                                        </p:tgtEl>
                                        <p:attrNameLst>
                                          <p:attrName>style.visibility</p:attrName>
                                        </p:attrNameLst>
                                      </p:cBhvr>
                                      <p:to>
                                        <p:strVal val="visible"/>
                                      </p:to>
                                    </p:set>
                                    <p:anim calcmode="lin" valueType="num">
                                      <p:cBhvr>
                                        <p:cTn id="86" dur="300" fill="hold"/>
                                        <p:tgtEl>
                                          <p:spTgt spid="69"/>
                                        </p:tgtEl>
                                        <p:attrNameLst>
                                          <p:attrName>ppt_w</p:attrName>
                                        </p:attrNameLst>
                                      </p:cBhvr>
                                      <p:tavLst>
                                        <p:tav tm="0">
                                          <p:val>
                                            <p:fltVal val="0"/>
                                          </p:val>
                                        </p:tav>
                                        <p:tav tm="100000">
                                          <p:val>
                                            <p:strVal val="#ppt_w"/>
                                          </p:val>
                                        </p:tav>
                                      </p:tavLst>
                                    </p:anim>
                                    <p:anim calcmode="lin" valueType="num">
                                      <p:cBhvr>
                                        <p:cTn id="87" dur="300" fill="hold"/>
                                        <p:tgtEl>
                                          <p:spTgt spid="69"/>
                                        </p:tgtEl>
                                        <p:attrNameLst>
                                          <p:attrName>ppt_h</p:attrName>
                                        </p:attrNameLst>
                                      </p:cBhvr>
                                      <p:tavLst>
                                        <p:tav tm="0">
                                          <p:val>
                                            <p:fltVal val="0"/>
                                          </p:val>
                                        </p:tav>
                                        <p:tav tm="100000">
                                          <p:val>
                                            <p:strVal val="#ppt_h"/>
                                          </p:val>
                                        </p:tav>
                                      </p:tavLst>
                                    </p:anim>
                                    <p:animEffect transition="in" filter="fade">
                                      <p:cBhvr>
                                        <p:cTn id="88" dur="300"/>
                                        <p:tgtEl>
                                          <p:spTgt spid="69"/>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p:cTn id="91" dur="500" fill="hold"/>
                                        <p:tgtEl>
                                          <p:spTgt spid="73"/>
                                        </p:tgtEl>
                                        <p:attrNameLst>
                                          <p:attrName>ppt_w</p:attrName>
                                        </p:attrNameLst>
                                      </p:cBhvr>
                                      <p:tavLst>
                                        <p:tav tm="0">
                                          <p:val>
                                            <p:fltVal val="0"/>
                                          </p:val>
                                        </p:tav>
                                        <p:tav tm="100000">
                                          <p:val>
                                            <p:strVal val="#ppt_w"/>
                                          </p:val>
                                        </p:tav>
                                      </p:tavLst>
                                    </p:anim>
                                    <p:anim calcmode="lin" valueType="num">
                                      <p:cBhvr>
                                        <p:cTn id="92" dur="500" fill="hold"/>
                                        <p:tgtEl>
                                          <p:spTgt spid="73"/>
                                        </p:tgtEl>
                                        <p:attrNameLst>
                                          <p:attrName>ppt_h</p:attrName>
                                        </p:attrNameLst>
                                      </p:cBhvr>
                                      <p:tavLst>
                                        <p:tav tm="0">
                                          <p:val>
                                            <p:fltVal val="0"/>
                                          </p:val>
                                        </p:tav>
                                        <p:tav tm="100000">
                                          <p:val>
                                            <p:strVal val="#ppt_h"/>
                                          </p:val>
                                        </p:tav>
                                      </p:tavLst>
                                    </p:anim>
                                    <p:animEffect transition="in" filter="fade">
                                      <p:cBhvr>
                                        <p:cTn id="93" dur="500"/>
                                        <p:tgtEl>
                                          <p:spTgt spid="73"/>
                                        </p:tgtEl>
                                      </p:cBhvr>
                                    </p:animEffect>
                                  </p:childTnLst>
                                </p:cTn>
                              </p:par>
                            </p:childTnLst>
                          </p:cTn>
                        </p:par>
                        <p:par>
                          <p:cTn id="94" fill="hold">
                            <p:stCondLst>
                              <p:cond delay="350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P spid="40" grpId="0"/>
      <p:bldP spid="41" grpId="0" animBg="1"/>
      <p:bldP spid="42" grpId="0" animBg="1"/>
      <p:bldP spid="68" grpId="0" animBg="1"/>
      <p:bldP spid="69" grpId="0" animBg="1"/>
      <p:bldP spid="70" grpId="0"/>
      <p:bldP spid="71" grpId="0"/>
      <p:bldP spid="72"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
        <p:nvSpPr>
          <p:cNvPr id="3"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4"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5"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6"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7" name="组合 6"/>
          <p:cNvGrpSpPr/>
          <p:nvPr/>
        </p:nvGrpSpPr>
        <p:grpSpPr>
          <a:xfrm>
            <a:off x="2313735" y="1108481"/>
            <a:ext cx="857881" cy="735467"/>
            <a:chOff x="2313735" y="1108481"/>
            <a:chExt cx="857881" cy="735467"/>
          </a:xfrm>
          <a:effectLst>
            <a:outerShdw blurRad="127000" dist="38100" dir="5400000" algn="t" rotWithShape="0">
              <a:prstClr val="black">
                <a:alpha val="40000"/>
              </a:prstClr>
            </a:outerShdw>
          </a:effectLst>
        </p:grpSpPr>
        <p:sp>
          <p:nvSpPr>
            <p:cNvPr id="8"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10" name="组合 9"/>
          <p:cNvGrpSpPr/>
          <p:nvPr/>
        </p:nvGrpSpPr>
        <p:grpSpPr>
          <a:xfrm>
            <a:off x="1944344" y="2047198"/>
            <a:ext cx="1589745" cy="432411"/>
            <a:chOff x="1944344" y="2047198"/>
            <a:chExt cx="1589745" cy="432411"/>
          </a:xfrm>
          <a:effectLst>
            <a:outerShdw blurRad="127000" dist="38100" dir="5400000" algn="t" rotWithShape="0">
              <a:prstClr val="black">
                <a:alpha val="40000"/>
              </a:prstClr>
            </a:outerShdw>
          </a:effectLst>
        </p:grpSpPr>
        <p:sp>
          <p:nvSpPr>
            <p:cNvPr id="11"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4"/>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7"/>
            <p:cNvSpPr/>
            <p:nvPr/>
          </p:nvSpPr>
          <p:spPr>
            <a:xfrm>
              <a:off x="2191740" y="2087244"/>
              <a:ext cx="1099552"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点击输入文本</a:t>
              </a:r>
            </a:p>
          </p:txBody>
        </p:sp>
      </p:grpSp>
      <p:grpSp>
        <p:nvGrpSpPr>
          <p:cNvPr id="13" name="组合 12"/>
          <p:cNvGrpSpPr/>
          <p:nvPr/>
        </p:nvGrpSpPr>
        <p:grpSpPr>
          <a:xfrm>
            <a:off x="1574955" y="2740898"/>
            <a:ext cx="2333121" cy="432412"/>
            <a:chOff x="1574955" y="2740898"/>
            <a:chExt cx="2333121" cy="432412"/>
          </a:xfrm>
          <a:effectLst>
            <a:outerShdw blurRad="127000" dist="38100" dir="5400000" algn="t" rotWithShape="0">
              <a:prstClr val="black">
                <a:alpha val="40000"/>
              </a:prstClr>
            </a:outerShdw>
          </a:effectLst>
        </p:grpSpPr>
        <p:sp>
          <p:nvSpPr>
            <p:cNvPr id="14"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78"/>
            <p:cNvSpPr/>
            <p:nvPr/>
          </p:nvSpPr>
          <p:spPr>
            <a:xfrm>
              <a:off x="1815028" y="2780945"/>
              <a:ext cx="1849246"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6" name="组合 15"/>
          <p:cNvGrpSpPr/>
          <p:nvPr/>
        </p:nvGrpSpPr>
        <p:grpSpPr>
          <a:xfrm>
            <a:off x="1205565" y="3434598"/>
            <a:ext cx="3076490" cy="432407"/>
            <a:chOff x="1205565" y="3434598"/>
            <a:chExt cx="3076490" cy="432407"/>
          </a:xfrm>
          <a:effectLst>
            <a:outerShdw blurRad="127000" dist="38100" dir="5400000" algn="t" rotWithShape="0">
              <a:prstClr val="black">
                <a:alpha val="40000"/>
              </a:prstClr>
            </a:outerShdw>
          </a:effectLst>
        </p:grpSpPr>
        <p:sp>
          <p:nvSpPr>
            <p:cNvPr id="1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2"/>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8" name="Shape 5179"/>
            <p:cNvSpPr/>
            <p:nvPr/>
          </p:nvSpPr>
          <p:spPr>
            <a:xfrm>
              <a:off x="1422332" y="3474643"/>
              <a:ext cx="2634639"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grpSp>
        <p:nvGrpSpPr>
          <p:cNvPr id="19" name="组合 18"/>
          <p:cNvGrpSpPr/>
          <p:nvPr/>
        </p:nvGrpSpPr>
        <p:grpSpPr>
          <a:xfrm>
            <a:off x="827585" y="4118665"/>
            <a:ext cx="3819870" cy="432407"/>
            <a:chOff x="827585" y="4118665"/>
            <a:chExt cx="3819870" cy="432407"/>
          </a:xfrm>
          <a:effectLst>
            <a:outerShdw blurRad="127000" dist="38100" dir="5400000" algn="t" rotWithShape="0">
              <a:prstClr val="black">
                <a:alpha val="40000"/>
              </a:prstClr>
            </a:outerShdw>
          </a:effectLst>
        </p:grpSpPr>
        <p:sp>
          <p:nvSpPr>
            <p:cNvPr id="20"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25400" cap="flat">
              <a:solidFill>
                <a:schemeClr val="bg1"/>
              </a:solid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21" name="Shape 5180"/>
            <p:cNvSpPr/>
            <p:nvPr/>
          </p:nvSpPr>
          <p:spPr>
            <a:xfrm>
              <a:off x="1072475" y="4158709"/>
              <a:ext cx="333435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p>
          </p:txBody>
        </p:sp>
      </p:grpSp>
      <p:sp>
        <p:nvSpPr>
          <p:cNvPr id="22"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4"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5"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26" name="组合 25"/>
          <p:cNvGrpSpPr/>
          <p:nvPr/>
        </p:nvGrpSpPr>
        <p:grpSpPr>
          <a:xfrm>
            <a:off x="5228512" y="1109269"/>
            <a:ext cx="2871880" cy="582144"/>
            <a:chOff x="5228512" y="1109269"/>
            <a:chExt cx="2871880" cy="582144"/>
          </a:xfrm>
        </p:grpSpPr>
        <p:sp>
          <p:nvSpPr>
            <p:cNvPr id="27" name="TextBox 26"/>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29" name="组合 28"/>
          <p:cNvGrpSpPr/>
          <p:nvPr/>
        </p:nvGrpSpPr>
        <p:grpSpPr>
          <a:xfrm>
            <a:off x="5228512" y="1869180"/>
            <a:ext cx="2871880" cy="582143"/>
            <a:chOff x="5228512" y="1869180"/>
            <a:chExt cx="2871880" cy="582143"/>
          </a:xfrm>
        </p:grpSpPr>
        <p:sp>
          <p:nvSpPr>
            <p:cNvPr id="30" name="TextBox 29"/>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32" name="组合 31"/>
          <p:cNvGrpSpPr/>
          <p:nvPr/>
        </p:nvGrpSpPr>
        <p:grpSpPr>
          <a:xfrm>
            <a:off x="5228512" y="2629091"/>
            <a:ext cx="2871880" cy="582144"/>
            <a:chOff x="5228512" y="2629091"/>
            <a:chExt cx="2871880" cy="582144"/>
          </a:xfrm>
        </p:grpSpPr>
        <p:sp>
          <p:nvSpPr>
            <p:cNvPr id="33" name="TextBox 32"/>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
        <p:nvSpPr>
          <p:cNvPr id="35"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36"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7" name="组合 36"/>
          <p:cNvGrpSpPr/>
          <p:nvPr/>
        </p:nvGrpSpPr>
        <p:grpSpPr>
          <a:xfrm>
            <a:off x="5228512" y="3299800"/>
            <a:ext cx="2871880" cy="582144"/>
            <a:chOff x="5228512" y="3299800"/>
            <a:chExt cx="2871880" cy="582144"/>
          </a:xfrm>
        </p:grpSpPr>
        <p:sp>
          <p:nvSpPr>
            <p:cNvPr id="38" name="TextBox 37"/>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grpSp>
        <p:nvGrpSpPr>
          <p:cNvPr id="40" name="组合 39"/>
          <p:cNvGrpSpPr/>
          <p:nvPr/>
        </p:nvGrpSpPr>
        <p:grpSpPr>
          <a:xfrm>
            <a:off x="5228512" y="4059711"/>
            <a:ext cx="2871880" cy="582144"/>
            <a:chOff x="5228512" y="4059711"/>
            <a:chExt cx="2871880" cy="582144"/>
          </a:xfrm>
        </p:grpSpPr>
        <p:sp>
          <p:nvSpPr>
            <p:cNvPr id="41" name="TextBox 4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right)">
                                      <p:cBhvr>
                                        <p:cTn id="15" dur="500"/>
                                        <p:tgtEl>
                                          <p:spTgt spid="1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left)">
                                      <p:cBhvr>
                                        <p:cTn id="63" dur="500"/>
                                        <p:tgtEl>
                                          <p:spTgt spid="3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500"/>
                                        <p:tgtEl>
                                          <p:spTgt spid="35"/>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left)">
                                      <p:cBhvr>
                                        <p:cTn id="71" dur="500"/>
                                        <p:tgtEl>
                                          <p:spTgt spid="3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up)">
                                      <p:cBhvr>
                                        <p:cTn id="75" dur="500"/>
                                        <p:tgtEl>
                                          <p:spTgt spid="3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2" grpId="0" animBg="1"/>
      <p:bldP spid="24" grpId="0" animBg="1"/>
      <p:bldP spid="25"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grpSp>
        <p:nvGrpSpPr>
          <p:cNvPr id="14" name="Group 66"/>
          <p:cNvGrpSpPr/>
          <p:nvPr/>
        </p:nvGrpSpPr>
        <p:grpSpPr bwMode="auto">
          <a:xfrm>
            <a:off x="395641" y="986284"/>
            <a:ext cx="4453517" cy="3745706"/>
            <a:chOff x="720" y="839"/>
            <a:chExt cx="3740" cy="3146"/>
          </a:xfrm>
          <a:solidFill>
            <a:schemeClr val="bg1">
              <a:lumMod val="75000"/>
            </a:schemeClr>
          </a:solidFill>
        </p:grpSpPr>
        <p:sp>
          <p:nvSpPr>
            <p:cNvPr id="15"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p>
          </p:txBody>
        </p:sp>
        <p:sp>
          <p:nvSpPr>
            <p:cNvPr id="16"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p>
          </p:txBody>
        </p:sp>
        <p:sp>
          <p:nvSpPr>
            <p:cNvPr id="17"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p>
          </p:txBody>
        </p:sp>
        <p:sp>
          <p:nvSpPr>
            <p:cNvPr id="18"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p>
          </p:txBody>
        </p:sp>
        <p:sp>
          <p:nvSpPr>
            <p:cNvPr id="19"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p>
          </p:txBody>
        </p:sp>
        <p:sp>
          <p:nvSpPr>
            <p:cNvPr id="32"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p>
          </p:txBody>
        </p:sp>
        <p:sp>
          <p:nvSpPr>
            <p:cNvPr id="33"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p>
          </p:txBody>
        </p:sp>
        <p:sp>
          <p:nvSpPr>
            <p:cNvPr id="34"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p>
          </p:txBody>
        </p:sp>
        <p:sp>
          <p:nvSpPr>
            <p:cNvPr id="35"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p>
          </p:txBody>
        </p:sp>
        <p:sp>
          <p:nvSpPr>
            <p:cNvPr id="36"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p>
          </p:txBody>
        </p:sp>
        <p:sp>
          <p:nvSpPr>
            <p:cNvPr id="37"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p>
          </p:txBody>
        </p:sp>
        <p:sp>
          <p:nvSpPr>
            <p:cNvPr id="38"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p>
          </p:txBody>
        </p:sp>
        <p:sp>
          <p:nvSpPr>
            <p:cNvPr id="39"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p>
          </p:txBody>
        </p:sp>
        <p:sp>
          <p:nvSpPr>
            <p:cNvPr id="40"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p>
          </p:txBody>
        </p:sp>
        <p:sp>
          <p:nvSpPr>
            <p:cNvPr id="41"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p>
          </p:txBody>
        </p:sp>
        <p:sp>
          <p:nvSpPr>
            <p:cNvPr id="42"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p>
          </p:txBody>
        </p:sp>
        <p:sp>
          <p:nvSpPr>
            <p:cNvPr id="43"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p>
          </p:txBody>
        </p:sp>
        <p:sp>
          <p:nvSpPr>
            <p:cNvPr id="44"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p>
          </p:txBody>
        </p:sp>
        <p:sp>
          <p:nvSpPr>
            <p:cNvPr id="45"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p>
          </p:txBody>
        </p:sp>
        <p:sp>
          <p:nvSpPr>
            <p:cNvPr id="46"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p>
          </p:txBody>
        </p:sp>
        <p:sp>
          <p:nvSpPr>
            <p:cNvPr id="47"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p>
          </p:txBody>
        </p:sp>
        <p:sp>
          <p:nvSpPr>
            <p:cNvPr id="48"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p>
          </p:txBody>
        </p:sp>
        <p:sp>
          <p:nvSpPr>
            <p:cNvPr id="49"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p>
          </p:txBody>
        </p:sp>
        <p:sp>
          <p:nvSpPr>
            <p:cNvPr id="50"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p>
          </p:txBody>
        </p:sp>
        <p:sp>
          <p:nvSpPr>
            <p:cNvPr id="51"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p>
          </p:txBody>
        </p:sp>
        <p:sp>
          <p:nvSpPr>
            <p:cNvPr id="52"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p>
          </p:txBody>
        </p:sp>
        <p:sp>
          <p:nvSpPr>
            <p:cNvPr id="53"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p>
          </p:txBody>
        </p:sp>
        <p:sp>
          <p:nvSpPr>
            <p:cNvPr id="54"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p>
          </p:txBody>
        </p:sp>
        <p:sp>
          <p:nvSpPr>
            <p:cNvPr id="55"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p>
          </p:txBody>
        </p:sp>
        <p:sp>
          <p:nvSpPr>
            <p:cNvPr id="56"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p>
          </p:txBody>
        </p:sp>
        <p:sp>
          <p:nvSpPr>
            <p:cNvPr id="57"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p>
          </p:txBody>
        </p:sp>
        <p:sp>
          <p:nvSpPr>
            <p:cNvPr id="58"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p>
          </p:txBody>
        </p:sp>
        <p:sp>
          <p:nvSpPr>
            <p:cNvPr id="59"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p>
          </p:txBody>
        </p:sp>
        <p:sp>
          <p:nvSpPr>
            <p:cNvPr id="60"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p>
          </p:txBody>
        </p:sp>
        <p:sp>
          <p:nvSpPr>
            <p:cNvPr id="61"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p>
          </p:txBody>
        </p:sp>
        <p:sp>
          <p:nvSpPr>
            <p:cNvPr id="62"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p>
          </p:txBody>
        </p:sp>
        <p:sp>
          <p:nvSpPr>
            <p:cNvPr id="63"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p>
          </p:txBody>
        </p:sp>
        <p:sp>
          <p:nvSpPr>
            <p:cNvPr id="64"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p>
          </p:txBody>
        </p:sp>
        <p:sp>
          <p:nvSpPr>
            <p:cNvPr id="65"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p>
          </p:txBody>
        </p:sp>
        <p:sp>
          <p:nvSpPr>
            <p:cNvPr id="66"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p>
          </p:txBody>
        </p:sp>
        <p:sp>
          <p:nvSpPr>
            <p:cNvPr id="67"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p>
          </p:txBody>
        </p:sp>
        <p:sp>
          <p:nvSpPr>
            <p:cNvPr id="68"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p>
          </p:txBody>
        </p:sp>
        <p:sp>
          <p:nvSpPr>
            <p:cNvPr id="69"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p>
          </p:txBody>
        </p:sp>
        <p:sp>
          <p:nvSpPr>
            <p:cNvPr id="70"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p>
          </p:txBody>
        </p:sp>
        <p:sp>
          <p:nvSpPr>
            <p:cNvPr id="71"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p>
          </p:txBody>
        </p:sp>
        <p:sp>
          <p:nvSpPr>
            <p:cNvPr id="72"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p>
          </p:txBody>
        </p:sp>
        <p:sp>
          <p:nvSpPr>
            <p:cNvPr id="73"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p>
          </p:txBody>
        </p:sp>
        <p:sp>
          <p:nvSpPr>
            <p:cNvPr id="74"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p>
          </p:txBody>
        </p:sp>
        <p:sp>
          <p:nvSpPr>
            <p:cNvPr id="75"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p>
          </p:txBody>
        </p:sp>
        <p:sp>
          <p:nvSpPr>
            <p:cNvPr id="76"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p>
          </p:txBody>
        </p:sp>
        <p:sp>
          <p:nvSpPr>
            <p:cNvPr id="77"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p>
          </p:txBody>
        </p:sp>
        <p:sp>
          <p:nvSpPr>
            <p:cNvPr id="78"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p>
          </p:txBody>
        </p:sp>
        <p:sp>
          <p:nvSpPr>
            <p:cNvPr id="79"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p>
          </p:txBody>
        </p:sp>
        <p:sp>
          <p:nvSpPr>
            <p:cNvPr id="80"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p>
          </p:txBody>
        </p:sp>
        <p:sp>
          <p:nvSpPr>
            <p:cNvPr id="81"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p>
          </p:txBody>
        </p:sp>
        <p:sp>
          <p:nvSpPr>
            <p:cNvPr id="82"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p>
          </p:txBody>
        </p:sp>
        <p:sp>
          <p:nvSpPr>
            <p:cNvPr id="83"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p>
          </p:txBody>
        </p:sp>
        <p:sp>
          <p:nvSpPr>
            <p:cNvPr id="84"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p>
          </p:txBody>
        </p:sp>
        <p:sp>
          <p:nvSpPr>
            <p:cNvPr id="85"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p>
          </p:txBody>
        </p:sp>
        <p:sp>
          <p:nvSpPr>
            <p:cNvPr id="86"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p>
          </p:txBody>
        </p:sp>
        <p:sp>
          <p:nvSpPr>
            <p:cNvPr id="87"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p>
          </p:txBody>
        </p:sp>
        <p:sp>
          <p:nvSpPr>
            <p:cNvPr id="88"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p>
          </p:txBody>
        </p:sp>
      </p:grpSp>
      <p:sp>
        <p:nvSpPr>
          <p:cNvPr id="89"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4"/>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0"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1"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sp>
        <p:nvSpPr>
          <p:cNvPr id="92"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3"/>
          </a:solidFill>
          <a:ln w="12700">
            <a:solidFill>
              <a:srgbClr val="FFFFFF"/>
            </a:solidFill>
            <a:prstDash val="solid"/>
            <a:round/>
          </a:ln>
          <a:effectLst>
            <a:outerShdw blurRad="50800" dist="38100" dir="5400000" algn="t" rotWithShape="0">
              <a:prstClr val="black">
                <a:alpha val="40000"/>
              </a:prstClr>
            </a:outerShdw>
          </a:effectLst>
        </p:spPr>
        <p:txBody>
          <a:bodyPr lIns="68567" tIns="34284" rIns="68567" bIns="34284"/>
          <a:lstStyle/>
          <a:p>
            <a:endParaRPr lang="zh-CN" altLang="en-US"/>
          </a:p>
        </p:txBody>
      </p:sp>
      <p:cxnSp>
        <p:nvCxnSpPr>
          <p:cNvPr id="93" name="直接连接符 92"/>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2" name="矩形 101"/>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3" name="矩形 102"/>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4" name="矩形 103"/>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5" name="矩形标注 104"/>
          <p:cNvSpPr/>
          <p:nvPr/>
        </p:nvSpPr>
        <p:spPr>
          <a:xfrm>
            <a:off x="6607141" y="1498393"/>
            <a:ext cx="1957258" cy="3017573"/>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06" name="TextBox 105"/>
          <p:cNvSpPr txBox="1"/>
          <p:nvPr/>
        </p:nvSpPr>
        <p:spPr>
          <a:xfrm>
            <a:off x="6781196" y="1660770"/>
            <a:ext cx="1656184" cy="2639172"/>
          </a:xfrm>
          <a:prstGeom prst="rect">
            <a:avLst/>
          </a:prstGeom>
          <a:noFill/>
        </p:spPr>
        <p:txBody>
          <a:bodyPr wrap="square" lIns="68567" tIns="34284" rIns="68567" bIns="34284" rtlCol="0">
            <a:spAutoFit/>
          </a:bodyPr>
          <a:lstStyle/>
          <a:p>
            <a:pPr algn="just">
              <a:lnSpc>
                <a:spcPct val="200000"/>
              </a:lnSpc>
            </a:pPr>
            <a:r>
              <a:rPr lang="zh-CN" altLang="en-US" sz="1200" b="1" dirty="0">
                <a:solidFill>
                  <a:schemeClr val="bg1"/>
                </a:solidFill>
                <a:latin typeface="微软雅黑" panose="020B0503020204020204" pitchFamily="34" charset="-122"/>
                <a:ea typeface="微软雅黑" panose="020B0503020204020204" pitchFamily="34" charset="-122"/>
              </a:rPr>
              <a:t>所有省份可任意编辑</a:t>
            </a:r>
            <a:endParaRPr lang="en-US" altLang="zh-CN" sz="1100" b="1"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bg1"/>
              </a:solidFill>
              <a:latin typeface="微软雅黑" panose="020B0503020204020204" pitchFamily="34" charset="-122"/>
              <a:ea typeface="微软雅黑" panose="020B0503020204020204" pitchFamily="34" charset="-122"/>
            </a:endParaRPr>
          </a:p>
          <a:p>
            <a:pPr algn="just">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14:presetBounceEnd="58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58000">
                                          <p:cBhvr additive="base">
                                            <p:cTn id="7" dur="1000" fill="hold"/>
                                            <p:tgtEl>
                                              <p:spTgt spid="14"/>
                                            </p:tgtEl>
                                            <p:attrNameLst>
                                              <p:attrName>ppt_x</p:attrName>
                                            </p:attrNameLst>
                                          </p:cBhvr>
                                          <p:tavLst>
                                            <p:tav tm="0">
                                              <p:val>
                                                <p:strVal val="0-#ppt_w/2"/>
                                              </p:val>
                                            </p:tav>
                                            <p:tav tm="100000">
                                              <p:val>
                                                <p:strVal val="#ppt_x"/>
                                              </p:val>
                                            </p:tav>
                                          </p:tavLst>
                                        </p:anim>
                                        <p:anim calcmode="lin" valueType="num" p14:bounceEnd="58000">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0"/>
                                            </p:tgtEl>
                                            <p:attrNameLst>
                                              <p:attrName>style.visibility</p:attrName>
                                            </p:attrNameLst>
                                          </p:cBhvr>
                                          <p:to>
                                            <p:strVal val="visible"/>
                                          </p:to>
                                        </p:set>
                                        <p:animEffect transition="in" filter="fade">
                                          <p:cBhvr>
                                            <p:cTn id="11" dur="500"/>
                                            <p:tgtEl>
                                              <p:spTgt spid="90"/>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500"/>
                                            <p:tgtEl>
                                              <p:spTgt spid="91"/>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89"/>
                                            </p:tgtEl>
                                            <p:attrNameLst>
                                              <p:attrName>style.visibility</p:attrName>
                                            </p:attrNameLst>
                                          </p:cBhvr>
                                          <p:to>
                                            <p:strVal val="visible"/>
                                          </p:to>
                                        </p:set>
                                        <p:animEffect transition="in" filter="fade">
                                          <p:cBhvr>
                                            <p:cTn id="20" dur="500"/>
                                            <p:tgtEl>
                                              <p:spTgt spid="8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10"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fade">
                                          <p:cBhvr>
                                            <p:cTn id="27" dur="500"/>
                                            <p:tgtEl>
                                              <p:spTgt spid="94"/>
                                            </p:tgtEl>
                                          </p:cBhvr>
                                        </p:animEffect>
                                      </p:childTnLst>
                                    </p:cTn>
                                  </p:par>
                                  <p:par>
                                    <p:cTn id="28" presetID="10" presetClass="entr" presetSubtype="0" fill="hold" nodeType="withEffect">
                                      <p:stCondLst>
                                        <p:cond delay="0"/>
                                      </p:stCondLst>
                                      <p:childTnLst>
                                        <p:set>
                                          <p:cBhvr>
                                            <p:cTn id="29" dur="1" fill="hold">
                                              <p:stCondLst>
                                                <p:cond delay="0"/>
                                              </p:stCondLst>
                                            </p:cTn>
                                            <p:tgtEl>
                                              <p:spTgt spid="95"/>
                                            </p:tgtEl>
                                            <p:attrNameLst>
                                              <p:attrName>style.visibility</p:attrName>
                                            </p:attrNameLst>
                                          </p:cBhvr>
                                          <p:to>
                                            <p:strVal val="visible"/>
                                          </p:to>
                                        </p:set>
                                        <p:animEffect transition="in" filter="fade">
                                          <p:cBhvr>
                                            <p:cTn id="30" dur="500"/>
                                            <p:tgtEl>
                                              <p:spTgt spid="95"/>
                                            </p:tgtEl>
                                          </p:cBhvr>
                                        </p:animEffect>
                                      </p:childTnLst>
                                    </p:cTn>
                                  </p:par>
                                  <p:par>
                                    <p:cTn id="31" presetID="10" presetClass="entr" presetSubtype="0" fill="hold" nodeType="with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500"/>
                                            <p:tgtEl>
                                              <p:spTgt spid="10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wipe(left)">
                                          <p:cBhvr>
                                            <p:cTn id="61" dur="500"/>
                                            <p:tgtEl>
                                              <p:spTgt spid="105"/>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6"/>
                                            </p:tgtEl>
                                            <p:attrNameLst>
                                              <p:attrName>style.visibility</p:attrName>
                                            </p:attrNameLst>
                                          </p:cBhvr>
                                          <p:to>
                                            <p:strVal val="visible"/>
                                          </p:to>
                                        </p:set>
                                        <p:animEffect transition="in" filter="wipe(left)">
                                          <p:cBhvr>
                                            <p:cTn id="65" dur="100"/>
                                            <p:tgtEl>
                                              <p:spTgt spid="106"/>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6"/>
                                            </p:tgtEl>
                                          </p:cBhvr>
                                          <p:to x="80000" y="100000"/>
                                        </p:animScale>
                                        <p:anim by="(#ppt_w*0.10)" calcmode="lin" valueType="num">
                                          <p:cBhvr>
                                            <p:cTn id="68" dur="50" autoRev="1" fill="hold">
                                              <p:stCondLst>
                                                <p:cond delay="0"/>
                                              </p:stCondLst>
                                            </p:cTn>
                                            <p:tgtEl>
                                              <p:spTgt spid="106"/>
                                            </p:tgtEl>
                                            <p:attrNameLst>
                                              <p:attrName>ppt_x</p:attrName>
                                            </p:attrNameLst>
                                          </p:cBhvr>
                                        </p:anim>
                                        <p:anim by="(-#ppt_w*0.10)" calcmode="lin" valueType="num">
                                          <p:cBhvr>
                                            <p:cTn id="69" dur="50" autoRev="1" fill="hold">
                                              <p:stCondLst>
                                                <p:cond delay="0"/>
                                              </p:stCondLst>
                                            </p:cTn>
                                            <p:tgtEl>
                                              <p:spTgt spid="106"/>
                                            </p:tgtEl>
                                            <p:attrNameLst>
                                              <p:attrName>ppt_y</p:attrName>
                                            </p:attrNameLst>
                                          </p:cBhvr>
                                        </p:anim>
                                        <p:animRot by="-480000">
                                          <p:cBhvr>
                                            <p:cTn id="70" dur="50" autoRev="1" fill="hold">
                                              <p:stCondLst>
                                                <p:cond delay="0"/>
                                              </p:stCondLst>
                                            </p:cTn>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0" grpId="0" animBg="1"/>
          <p:bldP spid="91" grpId="0" animBg="1"/>
          <p:bldP spid="92" grpId="0" animBg="1"/>
          <p:bldP spid="101" grpId="0"/>
          <p:bldP spid="102" grpId="0"/>
          <p:bldP spid="103" grpId="0"/>
          <p:bldP spid="104" grpId="0"/>
          <p:bldP spid="105" grpId="0" animBg="1"/>
          <p:bldP spid="106" grpId="0"/>
          <p:bldP spid="106" grpId="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1842358" y="1131590"/>
            <a:ext cx="4385826" cy="3697563"/>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62873" tIns="31437" rIns="62873" bIns="31437" anchor="ctr"/>
          <a:lstStyle/>
          <a:p>
            <a:pPr algn="ctr" fontAlgn="base">
              <a:spcBef>
                <a:spcPct val="0"/>
              </a:spcBef>
              <a:spcAft>
                <a:spcPct val="0"/>
              </a:spcAft>
              <a:defRPr/>
            </a:pPr>
            <a:endParaRPr lang="zh-CN" altLang="en-US" sz="1300" b="1" kern="0">
              <a:solidFill>
                <a:srgbClr val="000000"/>
              </a:solidFill>
              <a:latin typeface="微软雅黑" panose="020B0503020204020204" pitchFamily="34" charset="-122"/>
              <a:ea typeface="微软雅黑" panose="020B0503020204020204" pitchFamily="34" charset="-122"/>
            </a:endParaRPr>
          </a:p>
        </p:txBody>
      </p:sp>
      <p:sp>
        <p:nvSpPr>
          <p:cNvPr id="4" name="圆角矩形 3"/>
          <p:cNvSpPr/>
          <p:nvPr/>
        </p:nvSpPr>
        <p:spPr>
          <a:xfrm>
            <a:off x="2990111" y="3477885"/>
            <a:ext cx="1591779" cy="294716"/>
          </a:xfrm>
          <a:prstGeom prst="roundRect">
            <a:avLst/>
          </a:prstGeom>
          <a:solidFill>
            <a:schemeClr val="accent2"/>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2012</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4</a:t>
            </a:r>
            <a:r>
              <a:rPr lang="zh-CN" altLang="en-US" sz="1300" dirty="0">
                <a:latin typeface="微软雅黑" panose="020B0503020204020204" pitchFamily="34" charset="-122"/>
                <a:ea typeface="微软雅黑" panose="020B0503020204020204" pitchFamily="34" charset="-122"/>
              </a:rPr>
              <a:t>月</a:t>
            </a:r>
          </a:p>
        </p:txBody>
      </p:sp>
      <p:sp>
        <p:nvSpPr>
          <p:cNvPr id="5" name="圆角矩形 4"/>
          <p:cNvSpPr/>
          <p:nvPr/>
        </p:nvSpPr>
        <p:spPr>
          <a:xfrm>
            <a:off x="3657629" y="2842932"/>
            <a:ext cx="1591779" cy="294716"/>
          </a:xfrm>
          <a:prstGeom prst="roundRect">
            <a:avLst/>
          </a:prstGeom>
          <a:solidFill>
            <a:schemeClr val="accent3"/>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2013</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5</a:t>
            </a:r>
            <a:r>
              <a:rPr lang="zh-CN" altLang="en-US" sz="1300" dirty="0">
                <a:latin typeface="微软雅黑" panose="020B0503020204020204" pitchFamily="34" charset="-122"/>
                <a:ea typeface="微软雅黑" panose="020B0503020204020204" pitchFamily="34" charset="-122"/>
              </a:rPr>
              <a:t>月</a:t>
            </a:r>
          </a:p>
        </p:txBody>
      </p:sp>
      <p:sp>
        <p:nvSpPr>
          <p:cNvPr id="6" name="圆角矩形 5"/>
          <p:cNvSpPr/>
          <p:nvPr/>
        </p:nvSpPr>
        <p:spPr>
          <a:xfrm>
            <a:off x="4155060" y="2230346"/>
            <a:ext cx="1591779" cy="294716"/>
          </a:xfrm>
          <a:prstGeom prst="roundRect">
            <a:avLst/>
          </a:prstGeom>
          <a:solidFill>
            <a:schemeClr val="accent4"/>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2014</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6</a:t>
            </a:r>
            <a:r>
              <a:rPr lang="zh-CN" altLang="en-US" sz="1300" dirty="0">
                <a:latin typeface="微软雅黑" panose="020B0503020204020204" pitchFamily="34" charset="-122"/>
                <a:ea typeface="微软雅黑" panose="020B0503020204020204" pitchFamily="34" charset="-122"/>
              </a:rPr>
              <a:t>月</a:t>
            </a:r>
          </a:p>
        </p:txBody>
      </p:sp>
      <p:sp>
        <p:nvSpPr>
          <p:cNvPr id="7" name="圆角矩形 6"/>
          <p:cNvSpPr/>
          <p:nvPr/>
        </p:nvSpPr>
        <p:spPr>
          <a:xfrm>
            <a:off x="4712678" y="1652099"/>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2015</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12</a:t>
            </a:r>
            <a:r>
              <a:rPr lang="zh-CN" altLang="en-US" sz="1300" dirty="0">
                <a:latin typeface="微软雅黑" panose="020B0503020204020204" pitchFamily="34" charset="-122"/>
                <a:ea typeface="微软雅黑" panose="020B0503020204020204" pitchFamily="34" charset="-122"/>
              </a:rPr>
              <a:t>月</a:t>
            </a:r>
          </a:p>
        </p:txBody>
      </p:sp>
      <p:sp>
        <p:nvSpPr>
          <p:cNvPr id="9" name="圆角矩形 8"/>
          <p:cNvSpPr/>
          <p:nvPr/>
        </p:nvSpPr>
        <p:spPr>
          <a:xfrm>
            <a:off x="2358503" y="4059217"/>
            <a:ext cx="1591779" cy="294716"/>
          </a:xfrm>
          <a:prstGeom prst="roundRect">
            <a:avLst/>
          </a:prstGeom>
          <a:solidFill>
            <a:schemeClr val="accent1"/>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a:latin typeface="微软雅黑" panose="020B0503020204020204" pitchFamily="34" charset="-122"/>
                <a:ea typeface="微软雅黑" panose="020B0503020204020204" pitchFamily="34" charset="-122"/>
              </a:rPr>
              <a:t>2011</a:t>
            </a:r>
            <a:r>
              <a:rPr lang="zh-CN" altLang="en-US" sz="1300" dirty="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3</a:t>
            </a:r>
            <a:r>
              <a:rPr lang="zh-CN" altLang="en-US" sz="1300" dirty="0">
                <a:latin typeface="微软雅黑" panose="020B0503020204020204" pitchFamily="34" charset="-122"/>
                <a:ea typeface="微软雅黑" panose="020B0503020204020204" pitchFamily="34" charset="-122"/>
              </a:rPr>
              <a:t>月</a:t>
            </a:r>
          </a:p>
        </p:txBody>
      </p:sp>
      <p:sp>
        <p:nvSpPr>
          <p:cNvPr id="10" name="矩形 9"/>
          <p:cNvSpPr/>
          <p:nvPr/>
        </p:nvSpPr>
        <p:spPr>
          <a:xfrm>
            <a:off x="4856694" y="4039585"/>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1" name="矩形 10"/>
          <p:cNvSpPr/>
          <p:nvPr/>
        </p:nvSpPr>
        <p:spPr>
          <a:xfrm>
            <a:off x="5277369" y="341581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2" name="矩形 11"/>
          <p:cNvSpPr/>
          <p:nvPr/>
        </p:nvSpPr>
        <p:spPr>
          <a:xfrm>
            <a:off x="5685578" y="279204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3" name="矩形 12"/>
          <p:cNvSpPr/>
          <p:nvPr/>
        </p:nvSpPr>
        <p:spPr>
          <a:xfrm>
            <a:off x="6066953" y="2168277"/>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4" name="矩形 13"/>
          <p:cNvSpPr/>
          <p:nvPr/>
        </p:nvSpPr>
        <p:spPr>
          <a:xfrm>
            <a:off x="6665240" y="1601214"/>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5" name="Content Placeholder 2"/>
          <p:cNvSpPr txBox="1"/>
          <p:nvPr/>
        </p:nvSpPr>
        <p:spPr>
          <a:xfrm>
            <a:off x="1018280" y="1761009"/>
            <a:ext cx="2545608" cy="905004"/>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itle 13"/>
          <p:cNvSpPr txBox="1"/>
          <p:nvPr/>
        </p:nvSpPr>
        <p:spPr>
          <a:xfrm>
            <a:off x="1040529" y="1381646"/>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a:solidFill>
                  <a:schemeClr val="accent1"/>
                </a:solidFill>
                <a:latin typeface="微软雅黑" panose="020B0503020204020204" pitchFamily="34" charset="-122"/>
                <a:ea typeface="微软雅黑" panose="020B0503020204020204" pitchFamily="34" charset="-122"/>
              </a:rPr>
              <a:t>添加标题内容文字</a:t>
            </a:r>
            <a:endParaRPr lang="en-US" sz="1400" b="1" dirty="0">
              <a:solidFill>
                <a:schemeClr val="accent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823322" y="205624"/>
            <a:ext cx="2236510" cy="40011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点击添加标题文本</a:t>
            </a:r>
          </a:p>
        </p:txBody>
      </p:sp>
    </p:spTree>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2016年度财务数据分析报告PPT"/>
</p:tagLst>
</file>

<file path=ppt/tags/tag10.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TextBox 10"/>
</p:tagLst>
</file>

<file path=ppt/tags/tag11.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文本框 1"/>
</p:tagLst>
</file>

<file path=ppt/tags/tag12.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14.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15.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16.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17.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19.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2.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2"/>
</p:tagLst>
</file>

<file path=ppt/tags/tag20.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21.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22.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23.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24.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25.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26.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27.xml><?xml version="1.0" encoding="utf-8"?>
<p:tagLst xmlns:a="http://schemas.openxmlformats.org/drawingml/2006/main" xmlns:r="http://schemas.openxmlformats.org/officeDocument/2006/relationships" xmlns:p="http://schemas.openxmlformats.org/presentationml/2006/main">
  <p:tag name="MH" val="20170119144945"/>
  <p:tag name="MH_LIBRARY" val="GRAPHIC"/>
</p:tagLst>
</file>

<file path=ppt/tags/tag28.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5"/>
</p:tagLst>
</file>

<file path=ppt/tags/tag29.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Straight Connector 6"/>
</p:tagLst>
</file>

<file path=ppt/tags/tag3.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3"/>
</p:tagLst>
</file>

<file path=ppt/tags/tag30.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TextBox 7"/>
</p:tagLst>
</file>

<file path=ppt/tags/tag31.xml><?xml version="1.0" encoding="utf-8"?>
<p:tagLst xmlns:a="http://schemas.openxmlformats.org/drawingml/2006/main" xmlns:r="http://schemas.openxmlformats.org/officeDocument/2006/relationships" xmlns:p="http://schemas.openxmlformats.org/presentationml/2006/main">
  <p:tag name="MH" val="20170119145155"/>
  <p:tag name="MH_LIBRARY" val="GRAPHIC"/>
  <p:tag name="MH_ORDER" val="文本框 8"/>
</p:tagLst>
</file>

<file path=ppt/tags/tag4.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7"/>
</p:tagLst>
</file>

<file path=ppt/tags/tag5.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8"/>
</p:tagLst>
</file>

<file path=ppt/tags/tag6.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16"/>
</p:tagLst>
</file>

<file path=ppt/tags/tag7.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17"/>
</p:tagLst>
</file>

<file path=ppt/tags/tag8.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Rounded Rectangle 19"/>
</p:tagLst>
</file>

<file path=ppt/tags/tag9.xml><?xml version="1.0" encoding="utf-8"?>
<p:tagLst xmlns:a="http://schemas.openxmlformats.org/drawingml/2006/main" xmlns:r="http://schemas.openxmlformats.org/officeDocument/2006/relationships" xmlns:p="http://schemas.openxmlformats.org/presentationml/2006/main">
  <p:tag name="MH" val="20170119144945"/>
  <p:tag name="MH_LIBRARY" val="GRAPHIC"/>
  <p:tag name="MH_ORDER" val="Freeform 20"/>
</p:tagLst>
</file>

<file path=ppt/theme/theme1.xml><?xml version="1.0" encoding="utf-8"?>
<a:theme xmlns:a="http://schemas.openxmlformats.org/drawingml/2006/main" name="Office 主题​​">
  <a:themeElements>
    <a:clrScheme name="自定义 132">
      <a:dk1>
        <a:sysClr val="windowText" lastClr="000000"/>
      </a:dk1>
      <a:lt1>
        <a:sysClr val="window" lastClr="FFFFFF"/>
      </a:lt1>
      <a:dk2>
        <a:srgbClr val="44546A"/>
      </a:dk2>
      <a:lt2>
        <a:srgbClr val="E7E6E6"/>
      </a:lt2>
      <a:accent1>
        <a:srgbClr val="5B9BD5"/>
      </a:accent1>
      <a:accent2>
        <a:srgbClr val="157DA8"/>
      </a:accent2>
      <a:accent3>
        <a:srgbClr val="157DA8"/>
      </a:accent3>
      <a:accent4>
        <a:srgbClr val="12698C"/>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2426</Words>
  <Application>Microsoft Office PowerPoint</Application>
  <PresentationFormat>全屏显示(16:9)</PresentationFormat>
  <Paragraphs>316</Paragraphs>
  <Slides>27</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Broadway BT</vt:lpstr>
      <vt:lpstr>等线</vt:lpstr>
      <vt:lpstr>等线 Light</vt:lpstr>
      <vt:lpstr>微软雅黑</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2016年度财务数据分析报告PPT</dc:title>
  <dc:creator/>
  <cp:lastModifiedBy>天 下</cp:lastModifiedBy>
  <cp:revision>16</cp:revision>
  <dcterms:created xsi:type="dcterms:W3CDTF">2016-12-25T02:27:00Z</dcterms:created>
  <dcterms:modified xsi:type="dcterms:W3CDTF">2021-01-06T01:28:20Z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