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0"/>
  </p:notesMasterIdLst>
  <p:sldIdLst>
    <p:sldId id="256" r:id="rId3"/>
    <p:sldId id="257" r:id="rId4"/>
    <p:sldId id="258" r:id="rId5"/>
    <p:sldId id="262" r:id="rId6"/>
    <p:sldId id="263" r:id="rId7"/>
    <p:sldId id="283" r:id="rId8"/>
    <p:sldId id="269" r:id="rId9"/>
    <p:sldId id="268" r:id="rId10"/>
    <p:sldId id="259" r:id="rId11"/>
    <p:sldId id="275" r:id="rId12"/>
    <p:sldId id="273" r:id="rId13"/>
    <p:sldId id="278" r:id="rId14"/>
    <p:sldId id="280" r:id="rId15"/>
    <p:sldId id="284" r:id="rId16"/>
    <p:sldId id="260" r:id="rId17"/>
    <p:sldId id="286" r:id="rId18"/>
    <p:sldId id="264" r:id="rId19"/>
    <p:sldId id="265" r:id="rId20"/>
    <p:sldId id="267" r:id="rId21"/>
    <p:sldId id="288" r:id="rId22"/>
    <p:sldId id="261" r:id="rId23"/>
    <p:sldId id="266" r:id="rId24"/>
    <p:sldId id="272" r:id="rId25"/>
    <p:sldId id="282" r:id="rId26"/>
    <p:sldId id="287" r:id="rId27"/>
    <p:sldId id="289" r:id="rId28"/>
    <p:sldId id="290" r:id="rId29"/>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AAAC"/>
    <a:srgbClr val="048485"/>
    <a:srgbClr val="99E310"/>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2" autoAdjust="0"/>
    <p:restoredTop sz="94660"/>
  </p:normalViewPr>
  <p:slideViewPr>
    <p:cSldViewPr snapToGrid="0">
      <p:cViewPr varScale="1">
        <p:scale>
          <a:sx n="78" d="100"/>
          <a:sy n="78" d="100"/>
        </p:scale>
        <p:origin x="90" y="378"/>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F23E4D-EA69-443D-8431-E69FF6D24DF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77A7E-BD90-4EDA-AE88-816F55F43D7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2021/1/6</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14">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sp>
        <p:nvSpPr>
          <p:cNvPr id="4" name="圆角矩形 3"/>
          <p:cNvSpPr/>
          <p:nvPr userDrawn="1"/>
        </p:nvSpPr>
        <p:spPr>
          <a:xfrm>
            <a:off x="203200" y="533400"/>
            <a:ext cx="8724900" cy="4495800"/>
          </a:xfrm>
          <a:prstGeom prst="roundRect">
            <a:avLst>
              <a:gd name="adj" fmla="val 592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userDrawn="1"/>
        </p:nvSpPr>
        <p:spPr>
          <a:xfrm>
            <a:off x="419100" y="71735"/>
            <a:ext cx="3262432" cy="461665"/>
          </a:xfrm>
          <a:prstGeom prst="rect">
            <a:avLst/>
          </a:prstGeom>
          <a:noFill/>
        </p:spPr>
        <p:txBody>
          <a:bodyPr wrap="none" rtlCol="0">
            <a:spAutoFit/>
          </a:bodyPr>
          <a:lstStyle/>
          <a:p>
            <a:r>
              <a:rPr lang="zh-CN" altLang="en-US" sz="2400" b="1" dirty="0">
                <a:solidFill>
                  <a:schemeClr val="accent2"/>
                </a:solidFill>
                <a:latin typeface="微软雅黑" panose="020B0503020204020204" pitchFamily="34" charset="-122"/>
                <a:ea typeface="微软雅黑" panose="020B0503020204020204" pitchFamily="34" charset="-122"/>
              </a:rPr>
              <a:t>单击此处添加文字标题</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rapidesign.cn/"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54" Type="http://schemas.openxmlformats.org/officeDocument/2006/relationships/tags" Target="../tags/tag54.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notesSlide" Target="../notesSlides/notesSlide13.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slideLayout" Target="../slideLayouts/slideLayout12.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tags" Target="../tags/tag69.xml"/><Relationship Id="rId18" Type="http://schemas.openxmlformats.org/officeDocument/2006/relationships/tags" Target="../tags/tag74.xml"/><Relationship Id="rId26" Type="http://schemas.openxmlformats.org/officeDocument/2006/relationships/slideLayout" Target="../slideLayouts/slideLayout12.xml"/><Relationship Id="rId3" Type="http://schemas.openxmlformats.org/officeDocument/2006/relationships/tags" Target="../tags/tag59.xml"/><Relationship Id="rId21" Type="http://schemas.openxmlformats.org/officeDocument/2006/relationships/tags" Target="../tags/tag77.xml"/><Relationship Id="rId7" Type="http://schemas.openxmlformats.org/officeDocument/2006/relationships/tags" Target="../tags/tag63.xml"/><Relationship Id="rId12" Type="http://schemas.openxmlformats.org/officeDocument/2006/relationships/tags" Target="../tags/tag68.xml"/><Relationship Id="rId17" Type="http://schemas.openxmlformats.org/officeDocument/2006/relationships/tags" Target="../tags/tag73.xml"/><Relationship Id="rId25" Type="http://schemas.openxmlformats.org/officeDocument/2006/relationships/tags" Target="../tags/tag81.xml"/><Relationship Id="rId2" Type="http://schemas.openxmlformats.org/officeDocument/2006/relationships/tags" Target="../tags/tag58.xml"/><Relationship Id="rId16" Type="http://schemas.openxmlformats.org/officeDocument/2006/relationships/tags" Target="../tags/tag72.xml"/><Relationship Id="rId20" Type="http://schemas.openxmlformats.org/officeDocument/2006/relationships/tags" Target="../tags/tag76.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24" Type="http://schemas.openxmlformats.org/officeDocument/2006/relationships/tags" Target="../tags/tag80.xml"/><Relationship Id="rId5" Type="http://schemas.openxmlformats.org/officeDocument/2006/relationships/tags" Target="../tags/tag61.xml"/><Relationship Id="rId15" Type="http://schemas.openxmlformats.org/officeDocument/2006/relationships/tags" Target="../tags/tag71.xml"/><Relationship Id="rId23" Type="http://schemas.openxmlformats.org/officeDocument/2006/relationships/tags" Target="../tags/tag79.xml"/><Relationship Id="rId10" Type="http://schemas.openxmlformats.org/officeDocument/2006/relationships/tags" Target="../tags/tag66.xml"/><Relationship Id="rId19" Type="http://schemas.openxmlformats.org/officeDocument/2006/relationships/tags" Target="../tags/tag75.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tags" Target="../tags/tag70.xml"/><Relationship Id="rId22" Type="http://schemas.openxmlformats.org/officeDocument/2006/relationships/tags" Target="../tags/tag78.xml"/><Relationship Id="rId27"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0.png"/><Relationship Id="rId18" Type="http://schemas.microsoft.com/office/2007/relationships/hdphoto" Target="../media/hdphoto8.wdp"/><Relationship Id="rId3" Type="http://schemas.openxmlformats.org/officeDocument/2006/relationships/image" Target="../media/image5.png"/><Relationship Id="rId7" Type="http://schemas.openxmlformats.org/officeDocument/2006/relationships/image" Target="../media/image7.png"/><Relationship Id="rId12" Type="http://schemas.microsoft.com/office/2007/relationships/hdphoto" Target="../media/hdphoto5.wdp"/><Relationship Id="rId17" Type="http://schemas.openxmlformats.org/officeDocument/2006/relationships/image" Target="../media/image12.png"/><Relationship Id="rId2" Type="http://schemas.openxmlformats.org/officeDocument/2006/relationships/notesSlide" Target="../notesSlides/notesSlide19.xml"/><Relationship Id="rId16" Type="http://schemas.microsoft.com/office/2007/relationships/hdphoto" Target="../media/hdphoto7.wdp"/><Relationship Id="rId1" Type="http://schemas.openxmlformats.org/officeDocument/2006/relationships/slideLayout" Target="../slideLayouts/slideLayout12.xml"/><Relationship Id="rId6" Type="http://schemas.microsoft.com/office/2007/relationships/hdphoto" Target="../media/hdphoto2.wdp"/><Relationship Id="rId11" Type="http://schemas.openxmlformats.org/officeDocument/2006/relationships/image" Target="../media/image9.png"/><Relationship Id="rId5" Type="http://schemas.openxmlformats.org/officeDocument/2006/relationships/image" Target="../media/image6.png"/><Relationship Id="rId15" Type="http://schemas.openxmlformats.org/officeDocument/2006/relationships/image" Target="../media/image11.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8.png"/><Relationship Id="rId14" Type="http://schemas.microsoft.com/office/2007/relationships/hdphoto" Target="../media/hdphoto6.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grpSp>
        <p:nvGrpSpPr>
          <p:cNvPr id="22" name="组合 21"/>
          <p:cNvGrpSpPr/>
          <p:nvPr/>
        </p:nvGrpSpPr>
        <p:grpSpPr>
          <a:xfrm>
            <a:off x="1003414" y="1147258"/>
            <a:ext cx="904875" cy="780065"/>
            <a:chOff x="1003414" y="1147258"/>
            <a:chExt cx="904875" cy="780065"/>
          </a:xfrm>
        </p:grpSpPr>
        <p:sp>
          <p:nvSpPr>
            <p:cNvPr id="14" name="六边形 13"/>
            <p:cNvSpPr/>
            <p:nvPr/>
          </p:nvSpPr>
          <p:spPr>
            <a:xfrm>
              <a:off x="1003414"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文本框 17"/>
            <p:cNvSpPr txBox="1"/>
            <p:nvPr/>
          </p:nvSpPr>
          <p:spPr>
            <a:xfrm>
              <a:off x="1107037" y="1219437"/>
              <a:ext cx="697627" cy="707886"/>
            </a:xfrm>
            <a:prstGeom prst="rect">
              <a:avLst/>
            </a:prstGeom>
            <a:noFill/>
          </p:spPr>
          <p:txBody>
            <a:bodyPr wrap="none" rtlCol="0">
              <a:spAutoFit/>
            </a:bodyPr>
            <a:lstStyle/>
            <a:p>
              <a:r>
                <a:rPr lang="zh-CN" altLang="en-US" sz="4000" b="1" dirty="0">
                  <a:solidFill>
                    <a:schemeClr val="bg1"/>
                  </a:solidFill>
                </a:rPr>
                <a:t>财</a:t>
              </a:r>
            </a:p>
          </p:txBody>
        </p:sp>
      </p:grpSp>
      <p:grpSp>
        <p:nvGrpSpPr>
          <p:cNvPr id="23" name="组合 22"/>
          <p:cNvGrpSpPr/>
          <p:nvPr/>
        </p:nvGrpSpPr>
        <p:grpSpPr>
          <a:xfrm>
            <a:off x="2043425" y="1147258"/>
            <a:ext cx="904875" cy="780065"/>
            <a:chOff x="2043425" y="1147258"/>
            <a:chExt cx="904875" cy="780065"/>
          </a:xfrm>
        </p:grpSpPr>
        <p:sp>
          <p:nvSpPr>
            <p:cNvPr id="15" name="六边形 14"/>
            <p:cNvSpPr/>
            <p:nvPr/>
          </p:nvSpPr>
          <p:spPr>
            <a:xfrm>
              <a:off x="2043425"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 name="文本框 18"/>
            <p:cNvSpPr txBox="1"/>
            <p:nvPr/>
          </p:nvSpPr>
          <p:spPr>
            <a:xfrm>
              <a:off x="2166022" y="1219437"/>
              <a:ext cx="697627" cy="707886"/>
            </a:xfrm>
            <a:prstGeom prst="rect">
              <a:avLst/>
            </a:prstGeom>
            <a:noFill/>
          </p:spPr>
          <p:txBody>
            <a:bodyPr wrap="none" rtlCol="0">
              <a:spAutoFit/>
            </a:bodyPr>
            <a:lstStyle/>
            <a:p>
              <a:r>
                <a:rPr lang="zh-CN" altLang="en-US" sz="4000" b="1" dirty="0">
                  <a:solidFill>
                    <a:schemeClr val="bg1"/>
                  </a:solidFill>
                </a:rPr>
                <a:t>务</a:t>
              </a:r>
            </a:p>
          </p:txBody>
        </p:sp>
      </p:grpSp>
      <p:grpSp>
        <p:nvGrpSpPr>
          <p:cNvPr id="24" name="组合 23"/>
          <p:cNvGrpSpPr/>
          <p:nvPr/>
        </p:nvGrpSpPr>
        <p:grpSpPr>
          <a:xfrm>
            <a:off x="3083436" y="1147258"/>
            <a:ext cx="904875" cy="780065"/>
            <a:chOff x="3083436" y="1147258"/>
            <a:chExt cx="904875" cy="780065"/>
          </a:xfrm>
        </p:grpSpPr>
        <p:sp>
          <p:nvSpPr>
            <p:cNvPr id="16" name="六边形 15"/>
            <p:cNvSpPr/>
            <p:nvPr/>
          </p:nvSpPr>
          <p:spPr>
            <a:xfrm>
              <a:off x="3083436"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文本框 19"/>
            <p:cNvSpPr txBox="1"/>
            <p:nvPr/>
          </p:nvSpPr>
          <p:spPr>
            <a:xfrm>
              <a:off x="3187059" y="1219437"/>
              <a:ext cx="697627" cy="707886"/>
            </a:xfrm>
            <a:prstGeom prst="rect">
              <a:avLst/>
            </a:prstGeom>
            <a:noFill/>
          </p:spPr>
          <p:txBody>
            <a:bodyPr wrap="none" rtlCol="0">
              <a:spAutoFit/>
            </a:bodyPr>
            <a:lstStyle/>
            <a:p>
              <a:r>
                <a:rPr lang="zh-CN" altLang="en-US" sz="4000" b="1" dirty="0">
                  <a:solidFill>
                    <a:schemeClr val="bg1"/>
                  </a:solidFill>
                </a:rPr>
                <a:t>总</a:t>
              </a:r>
            </a:p>
          </p:txBody>
        </p:sp>
      </p:grpSp>
      <p:grpSp>
        <p:nvGrpSpPr>
          <p:cNvPr id="25" name="组合 24"/>
          <p:cNvGrpSpPr/>
          <p:nvPr/>
        </p:nvGrpSpPr>
        <p:grpSpPr>
          <a:xfrm>
            <a:off x="4123448" y="1147258"/>
            <a:ext cx="904875" cy="780065"/>
            <a:chOff x="4123448" y="1147258"/>
            <a:chExt cx="904875" cy="780065"/>
          </a:xfrm>
        </p:grpSpPr>
        <p:sp>
          <p:nvSpPr>
            <p:cNvPr id="17" name="六边形 16"/>
            <p:cNvSpPr/>
            <p:nvPr/>
          </p:nvSpPr>
          <p:spPr>
            <a:xfrm>
              <a:off x="4123448"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1" name="文本框 20"/>
            <p:cNvSpPr txBox="1"/>
            <p:nvPr/>
          </p:nvSpPr>
          <p:spPr>
            <a:xfrm>
              <a:off x="4252473" y="1219437"/>
              <a:ext cx="697627" cy="707886"/>
            </a:xfrm>
            <a:prstGeom prst="rect">
              <a:avLst/>
            </a:prstGeom>
            <a:noFill/>
          </p:spPr>
          <p:txBody>
            <a:bodyPr wrap="none" rtlCol="0">
              <a:spAutoFit/>
            </a:bodyPr>
            <a:lstStyle/>
            <a:p>
              <a:r>
                <a:rPr lang="zh-CN" altLang="en-US" sz="4000" b="1" dirty="0">
                  <a:solidFill>
                    <a:schemeClr val="bg1"/>
                  </a:solidFill>
                </a:rPr>
                <a:t>结</a:t>
              </a:r>
            </a:p>
          </p:txBody>
        </p:sp>
      </p:grpSp>
      <p:sp>
        <p:nvSpPr>
          <p:cNvPr id="27" name="对角圆角矩形 26"/>
          <p:cNvSpPr/>
          <p:nvPr/>
        </p:nvSpPr>
        <p:spPr>
          <a:xfrm>
            <a:off x="1499763" y="2190693"/>
            <a:ext cx="2954225" cy="308199"/>
          </a:xfrm>
          <a:prstGeom prst="round2DiagRect">
            <a:avLst>
              <a:gd name="adj1" fmla="val 38301"/>
              <a:gd name="adj2" fmla="val 0"/>
            </a:avLst>
          </a:prstGeom>
          <a:solidFill>
            <a:srgbClr val="99E3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1538223" y="2205601"/>
            <a:ext cx="2924810" cy="275590"/>
          </a:xfrm>
          <a:prstGeom prst="rect">
            <a:avLst/>
          </a:prstGeom>
          <a:noFill/>
        </p:spPr>
        <p:txBody>
          <a:bodyPr wrap="none" rtlCol="0">
            <a:spAutoFit/>
          </a:bodyPr>
          <a:lstStyle/>
          <a:p>
            <a:r>
              <a:rPr lang="zh-CN" altLang="en-US" sz="1200"/>
              <a:t>汇报人：</a:t>
            </a:r>
            <a:r>
              <a:rPr lang="en-US" altLang="zh-CN" sz="1200"/>
              <a:t>xiazaii       </a:t>
            </a:r>
            <a:r>
              <a:rPr lang="zh-CN" altLang="en-US" sz="1200"/>
              <a:t>日期：</a:t>
            </a:r>
            <a:r>
              <a:rPr lang="en-US" altLang="zh-CN" sz="1200"/>
              <a:t>XX</a:t>
            </a:r>
            <a:r>
              <a:rPr lang="zh-CN" altLang="en-US" sz="1200"/>
              <a:t>年</a:t>
            </a:r>
            <a:r>
              <a:rPr lang="en-US" altLang="zh-CN" sz="1200"/>
              <a:t>XX</a:t>
            </a:r>
            <a:r>
              <a:rPr lang="zh-CN" altLang="en-US" sz="1200"/>
              <a:t>月</a:t>
            </a:r>
            <a:r>
              <a:rPr lang="en-US" altLang="zh-CN" sz="1200"/>
              <a:t>XX</a:t>
            </a:r>
            <a:r>
              <a:rPr lang="zh-CN" altLang="en-US" sz="1200"/>
              <a:t>日</a:t>
            </a:r>
            <a:endParaRPr lang="zh-CN" altLang="en-US" sz="1200" dirty="0"/>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anim calcmode="lin" valueType="num">
                                      <p:cBhvr>
                                        <p:cTn id="8" dur="1750" fill="hold"/>
                                        <p:tgtEl>
                                          <p:spTgt spid="3"/>
                                        </p:tgtEl>
                                        <p:attrNameLst>
                                          <p:attrName>ppt_x</p:attrName>
                                        </p:attrNameLst>
                                      </p:cBhvr>
                                      <p:tavLst>
                                        <p:tav tm="0">
                                          <p:val>
                                            <p:strVal val="#ppt_x"/>
                                          </p:val>
                                        </p:tav>
                                        <p:tav tm="100000">
                                          <p:val>
                                            <p:strVal val="#ppt_x"/>
                                          </p:val>
                                        </p:tav>
                                      </p:tavLst>
                                    </p:anim>
                                    <p:anim calcmode="lin" valueType="num">
                                      <p:cBhvr>
                                        <p:cTn id="9" dur="1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50" presetClass="entr" presetSubtype="0" decel="10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strVal val="#ppt_w+.3"/>
                                          </p:val>
                                        </p:tav>
                                        <p:tav tm="100000">
                                          <p:val>
                                            <p:strVal val="#ppt_w"/>
                                          </p:val>
                                        </p:tav>
                                      </p:tavLst>
                                    </p:anim>
                                    <p:anim calcmode="lin" valueType="num">
                                      <p:cBhvr>
                                        <p:cTn id="14" dur="1000" fill="hold"/>
                                        <p:tgtEl>
                                          <p:spTgt spid="10"/>
                                        </p:tgtEl>
                                        <p:attrNameLst>
                                          <p:attrName>ppt_h</p:attrName>
                                        </p:attrNameLst>
                                      </p:cBhvr>
                                      <p:tavLst>
                                        <p:tav tm="0">
                                          <p:val>
                                            <p:strVal val="#ppt_h"/>
                                          </p:val>
                                        </p:tav>
                                        <p:tav tm="100000">
                                          <p:val>
                                            <p:strVal val="#ppt_h"/>
                                          </p:val>
                                        </p:tav>
                                      </p:tavLst>
                                    </p:anim>
                                    <p:animEffect transition="in" filter="fade">
                                      <p:cBhvr>
                                        <p:cTn id="15" dur="1000"/>
                                        <p:tgtEl>
                                          <p:spTgt spid="10"/>
                                        </p:tgtEl>
                                      </p:cBhvr>
                                    </p:animEffect>
                                  </p:childTnLst>
                                </p:cTn>
                              </p:par>
                            </p:childTnLst>
                          </p:cTn>
                        </p:par>
                        <p:par>
                          <p:cTn id="16" fill="hold">
                            <p:stCondLst>
                              <p:cond delay="3000"/>
                            </p:stCondLst>
                            <p:childTnLst>
                              <p:par>
                                <p:cTn id="17" presetID="17" presetClass="entr" presetSubtype="1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25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75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strVal val="#ppt_h"/>
                                          </p:val>
                                        </p:tav>
                                        <p:tav tm="100000">
                                          <p:val>
                                            <p:strVal val="#ppt_h"/>
                                          </p:val>
                                        </p:tav>
                                      </p:tavLst>
                                    </p:anim>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10" presetClass="entr" presetSubtype="0" fill="hold" grpId="0" nodeType="afterEffect">
                                  <p:stCondLst>
                                    <p:cond delay="0"/>
                                  </p:stCondLst>
                                  <p:iterate type="lt">
                                    <p:tmPct val="14000"/>
                                  </p:iterate>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H="1">
            <a:off x="4672286" y="1653740"/>
            <a:ext cx="1041050" cy="27000"/>
            <a:chOff x="2531312" y="2421168"/>
            <a:chExt cx="1388066" cy="36000"/>
          </a:xfrm>
          <a:solidFill>
            <a:srgbClr val="0070C0"/>
          </a:solidFill>
        </p:grpSpPr>
        <p:cxnSp>
          <p:nvCxnSpPr>
            <p:cNvPr id="6" name="直接连接符 5"/>
            <p:cNvCxnSpPr/>
            <p:nvPr/>
          </p:nvCxnSpPr>
          <p:spPr>
            <a:xfrm>
              <a:off x="2539779" y="2439168"/>
              <a:ext cx="1379599"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531312" y="2421168"/>
              <a:ext cx="36000" cy="36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8" name="组合 7"/>
          <p:cNvGrpSpPr/>
          <p:nvPr/>
        </p:nvGrpSpPr>
        <p:grpSpPr>
          <a:xfrm flipH="1">
            <a:off x="5713336" y="3110744"/>
            <a:ext cx="1041050" cy="27000"/>
            <a:chOff x="2531312" y="2421168"/>
            <a:chExt cx="1388066" cy="36000"/>
          </a:xfrm>
          <a:solidFill>
            <a:srgbClr val="0070C0"/>
          </a:solidFill>
        </p:grpSpPr>
        <p:cxnSp>
          <p:nvCxnSpPr>
            <p:cNvPr id="9" name="直接连接符 8"/>
            <p:cNvCxnSpPr/>
            <p:nvPr/>
          </p:nvCxnSpPr>
          <p:spPr>
            <a:xfrm>
              <a:off x="2539779" y="2439168"/>
              <a:ext cx="1379599"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531312" y="2421168"/>
              <a:ext cx="36000" cy="3600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10"/>
          <p:cNvGrpSpPr/>
          <p:nvPr/>
        </p:nvGrpSpPr>
        <p:grpSpPr>
          <a:xfrm>
            <a:off x="2018557" y="1653740"/>
            <a:ext cx="1041050" cy="27000"/>
            <a:chOff x="2531312" y="2421168"/>
            <a:chExt cx="1388066" cy="36000"/>
          </a:xfrm>
          <a:solidFill>
            <a:srgbClr val="0070C0"/>
          </a:solidFill>
        </p:grpSpPr>
        <p:cxnSp>
          <p:nvCxnSpPr>
            <p:cNvPr id="12" name="直接连接符 11"/>
            <p:cNvCxnSpPr/>
            <p:nvPr/>
          </p:nvCxnSpPr>
          <p:spPr>
            <a:xfrm>
              <a:off x="2539779" y="2439168"/>
              <a:ext cx="1379599"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531312" y="2421168"/>
              <a:ext cx="36000" cy="36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2898365" y="3110744"/>
            <a:ext cx="1041050" cy="27000"/>
            <a:chOff x="2531312" y="2421168"/>
            <a:chExt cx="1388066" cy="36000"/>
          </a:xfrm>
          <a:solidFill>
            <a:srgbClr val="0070C0"/>
          </a:solidFill>
        </p:grpSpPr>
        <p:cxnSp>
          <p:nvCxnSpPr>
            <p:cNvPr id="15" name="直接连接符 14"/>
            <p:cNvCxnSpPr/>
            <p:nvPr/>
          </p:nvCxnSpPr>
          <p:spPr>
            <a:xfrm>
              <a:off x="2539779" y="2439168"/>
              <a:ext cx="1379599" cy="0"/>
            </a:xfrm>
            <a:prstGeom prst="line">
              <a:avLst/>
            </a:prstGeom>
            <a:grpFill/>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531312" y="2421168"/>
              <a:ext cx="36000" cy="3600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7" name="组合 18"/>
          <p:cNvGrpSpPr/>
          <p:nvPr/>
        </p:nvGrpSpPr>
        <p:grpSpPr bwMode="auto">
          <a:xfrm>
            <a:off x="2653513" y="1488026"/>
            <a:ext cx="1994036" cy="1349530"/>
            <a:chOff x="0" y="0"/>
            <a:chExt cx="2093189" cy="1416774"/>
          </a:xfrm>
          <a:solidFill>
            <a:srgbClr val="007FDE"/>
          </a:solidFill>
        </p:grpSpPr>
        <p:sp>
          <p:nvSpPr>
            <p:cNvPr id="18" name="等腰三角形 19">
              <a:hlinkClick r:id="rId3"/>
            </p:cNvPr>
            <p:cNvSpPr>
              <a:spLocks noChangeArrowheads="1"/>
            </p:cNvSpPr>
            <p:nvPr/>
          </p:nvSpPr>
          <p:spPr bwMode="auto">
            <a:xfrm flipH="1" flipV="1">
              <a:off x="0" y="0"/>
              <a:ext cx="2093189" cy="1416774"/>
            </a:xfrm>
            <a:prstGeom prst="triangle">
              <a:avLst>
                <a:gd name="adj" fmla="val 50000"/>
              </a:avLst>
            </a:prstGeom>
            <a:solidFill>
              <a:schemeClr val="bg1"/>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9" name="文本框 20"/>
            <p:cNvSpPr>
              <a:spLocks noChangeArrowheads="1"/>
            </p:cNvSpPr>
            <p:nvPr/>
          </p:nvSpPr>
          <p:spPr bwMode="auto">
            <a:xfrm>
              <a:off x="709935" y="122472"/>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01</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21"/>
          <p:cNvGrpSpPr/>
          <p:nvPr/>
        </p:nvGrpSpPr>
        <p:grpSpPr bwMode="auto">
          <a:xfrm>
            <a:off x="3691379" y="1488026"/>
            <a:ext cx="1995549" cy="1349530"/>
            <a:chOff x="0" y="0"/>
            <a:chExt cx="2093189" cy="1416774"/>
          </a:xfrm>
          <a:solidFill>
            <a:srgbClr val="00CC66"/>
          </a:solidFill>
        </p:grpSpPr>
        <p:sp>
          <p:nvSpPr>
            <p:cNvPr id="21" name="等腰三角形 22">
              <a:hlinkClick r:id="rId3"/>
            </p:cNvPr>
            <p:cNvSpPr>
              <a:spLocks noChangeArrowheads="1"/>
            </p:cNvSpPr>
            <p:nvPr/>
          </p:nvSpPr>
          <p:spPr bwMode="auto">
            <a:xfrm>
              <a:off x="0" y="0"/>
              <a:ext cx="2093189" cy="1416774"/>
            </a:xfrm>
            <a:prstGeom prst="triangle">
              <a:avLst>
                <a:gd name="adj" fmla="val 50000"/>
              </a:avLst>
            </a:prstGeom>
            <a:solidFill>
              <a:schemeClr val="tx1"/>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2" name="文本框 23"/>
            <p:cNvSpPr>
              <a:spLocks noChangeArrowheads="1"/>
            </p:cNvSpPr>
            <p:nvPr/>
          </p:nvSpPr>
          <p:spPr bwMode="auto">
            <a:xfrm>
              <a:off x="712660" y="579708"/>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02</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4"/>
          <p:cNvGrpSpPr/>
          <p:nvPr/>
        </p:nvGrpSpPr>
        <p:grpSpPr bwMode="auto">
          <a:xfrm>
            <a:off x="3691379" y="2878404"/>
            <a:ext cx="1995549" cy="1349530"/>
            <a:chOff x="0" y="0"/>
            <a:chExt cx="2093189" cy="1416774"/>
          </a:xfrm>
          <a:solidFill>
            <a:srgbClr val="007FDE"/>
          </a:solidFill>
        </p:grpSpPr>
        <p:sp>
          <p:nvSpPr>
            <p:cNvPr id="24" name="等腰三角形 25">
              <a:hlinkClick r:id="rId3"/>
            </p:cNvPr>
            <p:cNvSpPr>
              <a:spLocks noChangeArrowheads="1"/>
            </p:cNvSpPr>
            <p:nvPr/>
          </p:nvSpPr>
          <p:spPr bwMode="auto">
            <a:xfrm flipH="1" flipV="1">
              <a:off x="0" y="0"/>
              <a:ext cx="2093189" cy="1416774"/>
            </a:xfrm>
            <a:prstGeom prst="triangle">
              <a:avLst>
                <a:gd name="adj" fmla="val 50000"/>
              </a:avLst>
            </a:prstGeom>
            <a:solidFill>
              <a:schemeClr val="bg2"/>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5" name="文本框 26"/>
            <p:cNvSpPr>
              <a:spLocks noChangeArrowheads="1"/>
            </p:cNvSpPr>
            <p:nvPr/>
          </p:nvSpPr>
          <p:spPr bwMode="auto">
            <a:xfrm>
              <a:off x="712660" y="180213"/>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03</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7"/>
          <p:cNvGrpSpPr/>
          <p:nvPr/>
        </p:nvGrpSpPr>
        <p:grpSpPr bwMode="auto">
          <a:xfrm>
            <a:off x="4730760" y="2878404"/>
            <a:ext cx="1994036" cy="1349530"/>
            <a:chOff x="0" y="0"/>
            <a:chExt cx="2093189" cy="1416774"/>
          </a:xfrm>
          <a:solidFill>
            <a:srgbClr val="00CC66"/>
          </a:solidFill>
        </p:grpSpPr>
        <p:sp>
          <p:nvSpPr>
            <p:cNvPr id="30" name="等腰三角形 28">
              <a:hlinkClick r:id="rId3"/>
            </p:cNvPr>
            <p:cNvSpPr>
              <a:spLocks noChangeArrowheads="1"/>
            </p:cNvSpPr>
            <p:nvPr/>
          </p:nvSpPr>
          <p:spPr bwMode="auto">
            <a:xfrm>
              <a:off x="0" y="0"/>
              <a:ext cx="2093189" cy="1416774"/>
            </a:xfrm>
            <a:prstGeom prst="triangle">
              <a:avLst>
                <a:gd name="adj" fmla="val 50000"/>
              </a:avLst>
            </a:prstGeom>
            <a:solidFill>
              <a:schemeClr val="tx2"/>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1" name="文本框 29"/>
            <p:cNvSpPr>
              <a:spLocks noChangeArrowheads="1"/>
            </p:cNvSpPr>
            <p:nvPr/>
          </p:nvSpPr>
          <p:spPr bwMode="auto">
            <a:xfrm>
              <a:off x="712405" y="520297"/>
              <a:ext cx="668373" cy="581602"/>
            </a:xfrm>
            <a:prstGeom prst="rect">
              <a:avLst/>
            </a:prstGeom>
            <a:noFill/>
            <a:ln w="9525">
              <a:noFill/>
              <a:miter lim="800000"/>
            </a:ln>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04</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2" name="TextBox 223"/>
          <p:cNvSpPr txBox="1"/>
          <p:nvPr/>
        </p:nvSpPr>
        <p:spPr>
          <a:xfrm>
            <a:off x="974527" y="1930983"/>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33" name="TextBox 232"/>
          <p:cNvSpPr txBox="1"/>
          <p:nvPr/>
        </p:nvSpPr>
        <p:spPr>
          <a:xfrm>
            <a:off x="5762031" y="1941699"/>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34" name="TextBox 235"/>
          <p:cNvSpPr txBox="1"/>
          <p:nvPr/>
        </p:nvSpPr>
        <p:spPr>
          <a:xfrm>
            <a:off x="1859161" y="3337112"/>
            <a:ext cx="1994297"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35" name="TextBox 238"/>
          <p:cNvSpPr txBox="1"/>
          <p:nvPr/>
        </p:nvSpPr>
        <p:spPr>
          <a:xfrm>
            <a:off x="6737152" y="3313299"/>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p>
        </p:txBody>
      </p:sp>
      <p:grpSp>
        <p:nvGrpSpPr>
          <p:cNvPr id="36" name="组合 35"/>
          <p:cNvGrpSpPr/>
          <p:nvPr/>
        </p:nvGrpSpPr>
        <p:grpSpPr bwMode="auto">
          <a:xfrm>
            <a:off x="1082874" y="1469020"/>
            <a:ext cx="908447" cy="415498"/>
            <a:chOff x="1354515" y="2174815"/>
            <a:chExt cx="1212299" cy="554749"/>
          </a:xfrm>
        </p:grpSpPr>
        <p:sp>
          <p:nvSpPr>
            <p:cNvPr id="37" name="圆角矩形 36"/>
            <p:cNvSpPr/>
            <p:nvPr/>
          </p:nvSpPr>
          <p:spPr>
            <a:xfrm>
              <a:off x="1354515" y="2193891"/>
              <a:ext cx="1101079" cy="5229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224"/>
            <p:cNvSpPr txBox="1">
              <a:spLocks noChangeArrowheads="1"/>
            </p:cNvSpPr>
            <p:nvPr/>
          </p:nvSpPr>
          <p:spPr bwMode="auto">
            <a:xfrm>
              <a:off x="1386761" y="2174815"/>
              <a:ext cx="1180053" cy="5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pitchFamily="2" charset="-122"/>
                </a:rPr>
                <a:t>标题</a:t>
              </a:r>
            </a:p>
          </p:txBody>
        </p:sp>
      </p:grpSp>
      <p:grpSp>
        <p:nvGrpSpPr>
          <p:cNvPr id="39" name="组合 38"/>
          <p:cNvGrpSpPr/>
          <p:nvPr/>
        </p:nvGrpSpPr>
        <p:grpSpPr bwMode="auto">
          <a:xfrm>
            <a:off x="5833468" y="1459495"/>
            <a:ext cx="884634" cy="415529"/>
            <a:chOff x="7689097" y="2162652"/>
            <a:chExt cx="1180053" cy="554236"/>
          </a:xfrm>
        </p:grpSpPr>
        <p:sp>
          <p:nvSpPr>
            <p:cNvPr id="40" name="圆角矩形 39"/>
            <p:cNvSpPr/>
            <p:nvPr/>
          </p:nvSpPr>
          <p:spPr>
            <a:xfrm>
              <a:off x="7725626" y="2194413"/>
              <a:ext cx="1100643" cy="52247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87"/>
            <p:cNvSpPr txBox="1">
              <a:spLocks noChangeArrowheads="1"/>
            </p:cNvSpPr>
            <p:nvPr/>
          </p:nvSpPr>
          <p:spPr bwMode="auto">
            <a:xfrm>
              <a:off x="7689097" y="2162652"/>
              <a:ext cx="1180053" cy="55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pitchFamily="2" charset="-122"/>
                </a:rPr>
                <a:t>标题</a:t>
              </a:r>
            </a:p>
          </p:txBody>
        </p:sp>
      </p:grpSp>
      <p:grpSp>
        <p:nvGrpSpPr>
          <p:cNvPr id="42" name="组合 41"/>
          <p:cNvGrpSpPr/>
          <p:nvPr/>
        </p:nvGrpSpPr>
        <p:grpSpPr bwMode="auto">
          <a:xfrm>
            <a:off x="6839546" y="2844193"/>
            <a:ext cx="907256" cy="463153"/>
            <a:chOff x="9031522" y="4008808"/>
            <a:chExt cx="1209355" cy="616613"/>
          </a:xfrm>
        </p:grpSpPr>
        <p:sp>
          <p:nvSpPr>
            <p:cNvPr id="43" name="圆角矩形 42"/>
            <p:cNvSpPr/>
            <p:nvPr/>
          </p:nvSpPr>
          <p:spPr>
            <a:xfrm>
              <a:off x="9031522" y="4102330"/>
              <a:ext cx="1099847" cy="5230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TextBox 89"/>
            <p:cNvSpPr txBox="1">
              <a:spLocks noChangeArrowheads="1"/>
            </p:cNvSpPr>
            <p:nvPr/>
          </p:nvSpPr>
          <p:spPr bwMode="auto">
            <a:xfrm>
              <a:off x="9060824" y="4008808"/>
              <a:ext cx="1180053" cy="55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pitchFamily="2" charset="-122"/>
                </a:rPr>
                <a:t>标题</a:t>
              </a:r>
            </a:p>
          </p:txBody>
        </p:sp>
      </p:grpSp>
      <p:grpSp>
        <p:nvGrpSpPr>
          <p:cNvPr id="45" name="组合 44"/>
          <p:cNvGrpSpPr/>
          <p:nvPr/>
        </p:nvGrpSpPr>
        <p:grpSpPr bwMode="auto">
          <a:xfrm>
            <a:off x="1917502" y="2906106"/>
            <a:ext cx="900113" cy="440531"/>
            <a:chOff x="2518192" y="4091250"/>
            <a:chExt cx="1200750" cy="586813"/>
          </a:xfrm>
        </p:grpSpPr>
        <p:sp>
          <p:nvSpPr>
            <p:cNvPr id="46" name="圆角矩形 45"/>
            <p:cNvSpPr/>
            <p:nvPr/>
          </p:nvSpPr>
          <p:spPr>
            <a:xfrm>
              <a:off x="2518192" y="4154689"/>
              <a:ext cx="1100688" cy="52337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TextBox 91"/>
            <p:cNvSpPr txBox="1">
              <a:spLocks noChangeArrowheads="1"/>
            </p:cNvSpPr>
            <p:nvPr/>
          </p:nvSpPr>
          <p:spPr bwMode="auto">
            <a:xfrm>
              <a:off x="2538889" y="4091250"/>
              <a:ext cx="1180053" cy="55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pitchFamily="2"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ppt_x"/>
                                          </p:val>
                                        </p:tav>
                                        <p:tav tm="100000">
                                          <p:val>
                                            <p:strVal val="#ppt_x"/>
                                          </p:val>
                                        </p:tav>
                                      </p:tavLst>
                                    </p:anim>
                                    <p:anim calcmode="lin" valueType="num">
                                      <p:cBhvr additive="base">
                                        <p:cTn id="23" dur="500" fill="hold"/>
                                        <p:tgtEl>
                                          <p:spTgt spid="2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par>
                                <p:cTn id="35" presetID="22" presetClass="entr" presetSubtype="2"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par>
                                <p:cTn id="38" presetID="2" presetClass="entr" presetSubtype="8"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0-#ppt_w/2"/>
                                          </p:val>
                                        </p:tav>
                                        <p:tav tm="100000">
                                          <p:val>
                                            <p:strVal val="#ppt_x"/>
                                          </p:val>
                                        </p:tav>
                                      </p:tavLst>
                                    </p:anim>
                                    <p:anim calcmode="lin" valueType="num">
                                      <p:cBhvr additive="base">
                                        <p:cTn id="41" dur="500" fill="hold"/>
                                        <p:tgtEl>
                                          <p:spTgt spid="36"/>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0-#ppt_w/2"/>
                                          </p:val>
                                        </p:tav>
                                        <p:tav tm="100000">
                                          <p:val>
                                            <p:strVal val="#ppt_x"/>
                                          </p:val>
                                        </p:tav>
                                      </p:tavLst>
                                    </p:anim>
                                    <p:anim calcmode="lin" valueType="num">
                                      <p:cBhvr additive="base">
                                        <p:cTn id="45" dur="500" fill="hold"/>
                                        <p:tgtEl>
                                          <p:spTgt spid="45"/>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1+#ppt_w/2"/>
                                          </p:val>
                                        </p:tav>
                                        <p:tav tm="100000">
                                          <p:val>
                                            <p:strVal val="#ppt_x"/>
                                          </p:val>
                                        </p:tav>
                                      </p:tavLst>
                                    </p:anim>
                                    <p:anim calcmode="lin" valueType="num">
                                      <p:cBhvr additive="base">
                                        <p:cTn id="49" dur="50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fill="hold"/>
                                        <p:tgtEl>
                                          <p:spTgt spid="42"/>
                                        </p:tgtEl>
                                        <p:attrNameLst>
                                          <p:attrName>ppt_x</p:attrName>
                                        </p:attrNameLst>
                                      </p:cBhvr>
                                      <p:tavLst>
                                        <p:tav tm="0">
                                          <p:val>
                                            <p:strVal val="1+#ppt_w/2"/>
                                          </p:val>
                                        </p:tav>
                                        <p:tav tm="100000">
                                          <p:val>
                                            <p:strVal val="#ppt_x"/>
                                          </p:val>
                                        </p:tav>
                                      </p:tavLst>
                                    </p:anim>
                                    <p:anim calcmode="lin" valueType="num">
                                      <p:cBhvr additive="base">
                                        <p:cTn id="53" dur="500" fill="hold"/>
                                        <p:tgtEl>
                                          <p:spTgt spid="42"/>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randombar(horizontal)">
                                      <p:cBhvr>
                                        <p:cTn id="57" dur="500"/>
                                        <p:tgtEl>
                                          <p:spTgt spid="3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randombar(horizontal)">
                                      <p:cBhvr>
                                        <p:cTn id="60" dur="500"/>
                                        <p:tgtEl>
                                          <p:spTgt spid="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randombar(horizontal)">
                                      <p:cBhvr>
                                        <p:cTn id="63" dur="500"/>
                                        <p:tgtEl>
                                          <p:spTgt spid="3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randombar(horizontal)">
                                      <p:cBhvr>
                                        <p:cTn id="6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p:nvPr/>
        </p:nvSpPr>
        <p:spPr bwMode="auto">
          <a:xfrm>
            <a:off x="268783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6" name="Freeform 7"/>
          <p:cNvSpPr/>
          <p:nvPr/>
        </p:nvSpPr>
        <p:spPr bwMode="auto">
          <a:xfrm>
            <a:off x="2687837" y="2630091"/>
            <a:ext cx="196453" cy="370284"/>
          </a:xfrm>
          <a:custGeom>
            <a:avLst/>
            <a:gdLst>
              <a:gd name="T0" fmla="*/ 42323 w 68"/>
              <a:gd name="T1" fmla="*/ 0 h 128"/>
              <a:gd name="T2" fmla="*/ 219308 w 68"/>
              <a:gd name="T3" fmla="*/ 0 h 128"/>
              <a:gd name="T4" fmla="*/ 261630 w 68"/>
              <a:gd name="T5" fmla="*/ 42432 h 128"/>
              <a:gd name="T6" fmla="*/ 261630 w 68"/>
              <a:gd name="T7" fmla="*/ 493752 h 128"/>
              <a:gd name="T8" fmla="*/ 0 w 68"/>
              <a:gd name="T9" fmla="*/ 493752 h 128"/>
              <a:gd name="T10" fmla="*/ 0 w 68"/>
              <a:gd name="T11" fmla="*/ 42432 h 128"/>
              <a:gd name="T12" fmla="*/ 42323 w 68"/>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7" name="Freeform 8"/>
          <p:cNvSpPr/>
          <p:nvPr/>
        </p:nvSpPr>
        <p:spPr bwMode="auto">
          <a:xfrm>
            <a:off x="2940249"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8" name="Freeform 9"/>
          <p:cNvSpPr/>
          <p:nvPr/>
        </p:nvSpPr>
        <p:spPr bwMode="auto">
          <a:xfrm>
            <a:off x="319147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9" name="Freeform 10"/>
          <p:cNvSpPr/>
          <p:nvPr/>
        </p:nvSpPr>
        <p:spPr bwMode="auto">
          <a:xfrm>
            <a:off x="3440312" y="1794273"/>
            <a:ext cx="197644" cy="1206103"/>
          </a:xfrm>
          <a:custGeom>
            <a:avLst/>
            <a:gdLst>
              <a:gd name="T0" fmla="*/ 46418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6418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0" name="Freeform 11"/>
          <p:cNvSpPr/>
          <p:nvPr/>
        </p:nvSpPr>
        <p:spPr bwMode="auto">
          <a:xfrm>
            <a:off x="2940249" y="2378869"/>
            <a:ext cx="196453" cy="621506"/>
          </a:xfrm>
          <a:custGeom>
            <a:avLst/>
            <a:gdLst>
              <a:gd name="T0" fmla="*/ 42323 w 68"/>
              <a:gd name="T1" fmla="*/ 0 h 215"/>
              <a:gd name="T2" fmla="*/ 219308 w 68"/>
              <a:gd name="T3" fmla="*/ 0 h 215"/>
              <a:gd name="T4" fmla="*/ 261630 w 68"/>
              <a:gd name="T5" fmla="*/ 42463 h 215"/>
              <a:gd name="T6" fmla="*/ 261630 w 68"/>
              <a:gd name="T7" fmla="*/ 829955 h 215"/>
              <a:gd name="T8" fmla="*/ 0 w 68"/>
              <a:gd name="T9" fmla="*/ 829955 h 215"/>
              <a:gd name="T10" fmla="*/ 0 w 68"/>
              <a:gd name="T11" fmla="*/ 42463 h 215"/>
              <a:gd name="T12" fmla="*/ 42323 w 68"/>
              <a:gd name="T13" fmla="*/ 0 h 2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1" name="Freeform 12"/>
          <p:cNvSpPr/>
          <p:nvPr/>
        </p:nvSpPr>
        <p:spPr bwMode="auto">
          <a:xfrm>
            <a:off x="3191471" y="2118123"/>
            <a:ext cx="197644" cy="882253"/>
          </a:xfrm>
          <a:custGeom>
            <a:avLst/>
            <a:gdLst>
              <a:gd name="T0" fmla="*/ 42550 w 68"/>
              <a:gd name="T1" fmla="*/ 0 h 305"/>
              <a:gd name="T2" fmla="*/ 220486 w 68"/>
              <a:gd name="T3" fmla="*/ 0 h 305"/>
              <a:gd name="T4" fmla="*/ 263036 w 68"/>
              <a:gd name="T5" fmla="*/ 42464 h 305"/>
              <a:gd name="T6" fmla="*/ 263036 w 68"/>
              <a:gd name="T7" fmla="*/ 918765 h 305"/>
              <a:gd name="T8" fmla="*/ 263036 w 68"/>
              <a:gd name="T9" fmla="*/ 1177409 h 305"/>
              <a:gd name="T10" fmla="*/ 0 w 68"/>
              <a:gd name="T11" fmla="*/ 1177409 h 305"/>
              <a:gd name="T12" fmla="*/ 0 w 68"/>
              <a:gd name="T13" fmla="*/ 918765 h 305"/>
              <a:gd name="T14" fmla="*/ 0 w 68"/>
              <a:gd name="T15" fmla="*/ 42464 h 305"/>
              <a:gd name="T16" fmla="*/ 42550 w 68"/>
              <a:gd name="T17" fmla="*/ 0 h 3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2" name="Freeform 13"/>
          <p:cNvSpPr/>
          <p:nvPr/>
        </p:nvSpPr>
        <p:spPr bwMode="auto">
          <a:xfrm>
            <a:off x="3440312" y="1946673"/>
            <a:ext cx="197644" cy="1053703"/>
          </a:xfrm>
          <a:custGeom>
            <a:avLst/>
            <a:gdLst>
              <a:gd name="T0" fmla="*/ 46418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6418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3" name="Freeform 14"/>
          <p:cNvSpPr/>
          <p:nvPr/>
        </p:nvSpPr>
        <p:spPr bwMode="auto">
          <a:xfrm>
            <a:off x="404038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Freeform 15"/>
          <p:cNvSpPr/>
          <p:nvPr/>
        </p:nvSpPr>
        <p:spPr bwMode="auto">
          <a:xfrm>
            <a:off x="4291608"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5" name="Freeform 16"/>
          <p:cNvSpPr/>
          <p:nvPr/>
        </p:nvSpPr>
        <p:spPr bwMode="auto">
          <a:xfrm>
            <a:off x="454402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6" name="Freeform 17"/>
          <p:cNvSpPr/>
          <p:nvPr/>
        </p:nvSpPr>
        <p:spPr bwMode="auto">
          <a:xfrm>
            <a:off x="479643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Freeform 18"/>
          <p:cNvSpPr/>
          <p:nvPr/>
        </p:nvSpPr>
        <p:spPr bwMode="auto">
          <a:xfrm>
            <a:off x="4040387" y="2821782"/>
            <a:ext cx="196453" cy="178594"/>
          </a:xfrm>
          <a:custGeom>
            <a:avLst/>
            <a:gdLst>
              <a:gd name="T0" fmla="*/ 42323 w 68"/>
              <a:gd name="T1" fmla="*/ 0 h 62"/>
              <a:gd name="T2" fmla="*/ 219308 w 68"/>
              <a:gd name="T3" fmla="*/ 0 h 62"/>
              <a:gd name="T4" fmla="*/ 261630 w 68"/>
              <a:gd name="T5" fmla="*/ 42428 h 62"/>
              <a:gd name="T6" fmla="*/ 261630 w 68"/>
              <a:gd name="T7" fmla="*/ 239139 h 62"/>
              <a:gd name="T8" fmla="*/ 0 w 68"/>
              <a:gd name="T9" fmla="*/ 239139 h 62"/>
              <a:gd name="T10" fmla="*/ 0 w 68"/>
              <a:gd name="T11" fmla="*/ 42428 h 62"/>
              <a:gd name="T12" fmla="*/ 42323 w 68"/>
              <a:gd name="T13" fmla="*/ 0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8" name="Freeform 19"/>
          <p:cNvSpPr/>
          <p:nvPr/>
        </p:nvSpPr>
        <p:spPr bwMode="auto">
          <a:xfrm>
            <a:off x="4291608" y="2383632"/>
            <a:ext cx="197644" cy="616744"/>
          </a:xfrm>
          <a:custGeom>
            <a:avLst/>
            <a:gdLst>
              <a:gd name="T0" fmla="*/ 42550 w 68"/>
              <a:gd name="T1" fmla="*/ 0 h 213"/>
              <a:gd name="T2" fmla="*/ 220486 w 68"/>
              <a:gd name="T3" fmla="*/ 0 h 213"/>
              <a:gd name="T4" fmla="*/ 263036 w 68"/>
              <a:gd name="T5" fmla="*/ 42498 h 213"/>
              <a:gd name="T6" fmla="*/ 263036 w 68"/>
              <a:gd name="T7" fmla="*/ 822921 h 213"/>
              <a:gd name="T8" fmla="*/ 0 w 68"/>
              <a:gd name="T9" fmla="*/ 822921 h 213"/>
              <a:gd name="T10" fmla="*/ 0 w 68"/>
              <a:gd name="T11" fmla="*/ 42498 h 213"/>
              <a:gd name="T12" fmla="*/ 42550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Freeform 20"/>
          <p:cNvSpPr/>
          <p:nvPr/>
        </p:nvSpPr>
        <p:spPr bwMode="auto">
          <a:xfrm>
            <a:off x="4544021" y="1946673"/>
            <a:ext cx="197644" cy="1053703"/>
          </a:xfrm>
          <a:custGeom>
            <a:avLst/>
            <a:gdLst>
              <a:gd name="T0" fmla="*/ 42550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2550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0" name="Freeform 21"/>
          <p:cNvSpPr/>
          <p:nvPr/>
        </p:nvSpPr>
        <p:spPr bwMode="auto">
          <a:xfrm>
            <a:off x="4796433" y="2537223"/>
            <a:ext cx="196454" cy="463153"/>
          </a:xfrm>
          <a:custGeom>
            <a:avLst/>
            <a:gdLst>
              <a:gd name="T0" fmla="*/ 42550 w 68"/>
              <a:gd name="T1" fmla="*/ 0 h 160"/>
              <a:gd name="T2" fmla="*/ 220486 w 68"/>
              <a:gd name="T3" fmla="*/ 0 h 160"/>
              <a:gd name="T4" fmla="*/ 263036 w 68"/>
              <a:gd name="T5" fmla="*/ 42456 h 160"/>
              <a:gd name="T6" fmla="*/ 263036 w 68"/>
              <a:gd name="T7" fmla="*/ 617543 h 160"/>
              <a:gd name="T8" fmla="*/ 0 w 68"/>
              <a:gd name="T9" fmla="*/ 617543 h 160"/>
              <a:gd name="T10" fmla="*/ 0 w 68"/>
              <a:gd name="T11" fmla="*/ 42456 h 160"/>
              <a:gd name="T12" fmla="*/ 42550 w 68"/>
              <a:gd name="T13" fmla="*/ 0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1" name="Freeform 22"/>
          <p:cNvSpPr/>
          <p:nvPr/>
        </p:nvSpPr>
        <p:spPr bwMode="auto">
          <a:xfrm>
            <a:off x="538698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2" name="Freeform 23"/>
          <p:cNvSpPr/>
          <p:nvPr/>
        </p:nvSpPr>
        <p:spPr bwMode="auto">
          <a:xfrm>
            <a:off x="5639395" y="1794273"/>
            <a:ext cx="19526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Freeform 24"/>
          <p:cNvSpPr/>
          <p:nvPr/>
        </p:nvSpPr>
        <p:spPr bwMode="auto">
          <a:xfrm>
            <a:off x="5890618"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4" name="Freeform 25"/>
          <p:cNvSpPr/>
          <p:nvPr/>
        </p:nvSpPr>
        <p:spPr bwMode="auto">
          <a:xfrm>
            <a:off x="6141840"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5" name="Freeform 26"/>
          <p:cNvSpPr/>
          <p:nvPr/>
        </p:nvSpPr>
        <p:spPr bwMode="auto">
          <a:xfrm>
            <a:off x="6141840" y="1941910"/>
            <a:ext cx="197644" cy="1058465"/>
          </a:xfrm>
          <a:custGeom>
            <a:avLst/>
            <a:gdLst>
              <a:gd name="T0" fmla="*/ 42550 w 68"/>
              <a:gd name="T1" fmla="*/ 0 h 366"/>
              <a:gd name="T2" fmla="*/ 220486 w 68"/>
              <a:gd name="T3" fmla="*/ 0 h 366"/>
              <a:gd name="T4" fmla="*/ 263036 w 68"/>
              <a:gd name="T5" fmla="*/ 42447 h 366"/>
              <a:gd name="T6" fmla="*/ 263036 w 68"/>
              <a:gd name="T7" fmla="*/ 918399 h 366"/>
              <a:gd name="T8" fmla="*/ 263036 w 68"/>
              <a:gd name="T9" fmla="*/ 1412328 h 366"/>
              <a:gd name="T10" fmla="*/ 0 w 68"/>
              <a:gd name="T11" fmla="*/ 1412328 h 366"/>
              <a:gd name="T12" fmla="*/ 0 w 68"/>
              <a:gd name="T13" fmla="*/ 918399 h 366"/>
              <a:gd name="T14" fmla="*/ 0 w 68"/>
              <a:gd name="T15" fmla="*/ 42447 h 366"/>
              <a:gd name="T16" fmla="*/ 42550 w 68"/>
              <a:gd name="T17" fmla="*/ 0 h 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Freeform 27"/>
          <p:cNvSpPr/>
          <p:nvPr/>
        </p:nvSpPr>
        <p:spPr bwMode="auto">
          <a:xfrm>
            <a:off x="5890618" y="2138362"/>
            <a:ext cx="196453" cy="862013"/>
          </a:xfrm>
          <a:custGeom>
            <a:avLst/>
            <a:gdLst>
              <a:gd name="T0" fmla="*/ 42323 w 68"/>
              <a:gd name="T1" fmla="*/ 0 h 298"/>
              <a:gd name="T2" fmla="*/ 219308 w 68"/>
              <a:gd name="T3" fmla="*/ 0 h 298"/>
              <a:gd name="T4" fmla="*/ 261630 w 68"/>
              <a:gd name="T5" fmla="*/ 42475 h 298"/>
              <a:gd name="T6" fmla="*/ 261630 w 68"/>
              <a:gd name="T7" fmla="*/ 919000 h 298"/>
              <a:gd name="T8" fmla="*/ 261630 w 68"/>
              <a:gd name="T9" fmla="*/ 1150681 h 298"/>
              <a:gd name="T10" fmla="*/ 0 w 68"/>
              <a:gd name="T11" fmla="*/ 1150681 h 298"/>
              <a:gd name="T12" fmla="*/ 0 w 68"/>
              <a:gd name="T13" fmla="*/ 919000 h 298"/>
              <a:gd name="T14" fmla="*/ 0 w 68"/>
              <a:gd name="T15" fmla="*/ 42475 h 298"/>
              <a:gd name="T16" fmla="*/ 42323 w 68"/>
              <a:gd name="T17" fmla="*/ 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0" name="Freeform 28"/>
          <p:cNvSpPr/>
          <p:nvPr/>
        </p:nvSpPr>
        <p:spPr bwMode="auto">
          <a:xfrm>
            <a:off x="5639395" y="2383632"/>
            <a:ext cx="195263" cy="616744"/>
          </a:xfrm>
          <a:custGeom>
            <a:avLst/>
            <a:gdLst>
              <a:gd name="T0" fmla="*/ 42323 w 68"/>
              <a:gd name="T1" fmla="*/ 0 h 213"/>
              <a:gd name="T2" fmla="*/ 219308 w 68"/>
              <a:gd name="T3" fmla="*/ 0 h 213"/>
              <a:gd name="T4" fmla="*/ 261630 w 68"/>
              <a:gd name="T5" fmla="*/ 42498 h 213"/>
              <a:gd name="T6" fmla="*/ 261630 w 68"/>
              <a:gd name="T7" fmla="*/ 822921 h 213"/>
              <a:gd name="T8" fmla="*/ 0 w 68"/>
              <a:gd name="T9" fmla="*/ 822921 h 213"/>
              <a:gd name="T10" fmla="*/ 0 w 68"/>
              <a:gd name="T11" fmla="*/ 42498 h 213"/>
              <a:gd name="T12" fmla="*/ 42323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1" name="Freeform 29"/>
          <p:cNvSpPr/>
          <p:nvPr/>
        </p:nvSpPr>
        <p:spPr bwMode="auto">
          <a:xfrm>
            <a:off x="5386983" y="2638425"/>
            <a:ext cx="196454" cy="361950"/>
          </a:xfrm>
          <a:custGeom>
            <a:avLst/>
            <a:gdLst>
              <a:gd name="T0" fmla="*/ 42550 w 68"/>
              <a:gd name="T1" fmla="*/ 0 h 125"/>
              <a:gd name="T2" fmla="*/ 220486 w 68"/>
              <a:gd name="T3" fmla="*/ 0 h 125"/>
              <a:gd name="T4" fmla="*/ 263036 w 68"/>
              <a:gd name="T5" fmla="*/ 42460 h 125"/>
              <a:gd name="T6" fmla="*/ 263036 w 68"/>
              <a:gd name="T7" fmla="*/ 482499 h 125"/>
              <a:gd name="T8" fmla="*/ 0 w 68"/>
              <a:gd name="T9" fmla="*/ 482499 h 125"/>
              <a:gd name="T10" fmla="*/ 0 w 68"/>
              <a:gd name="T11" fmla="*/ 42460 h 125"/>
              <a:gd name="T12" fmla="*/ 42550 w 68"/>
              <a:gd name="T13" fmla="*/ 0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2" name="Freeform 30"/>
          <p:cNvSpPr/>
          <p:nvPr/>
        </p:nvSpPr>
        <p:spPr bwMode="auto">
          <a:xfrm>
            <a:off x="6806208" y="1794273"/>
            <a:ext cx="196454" cy="1206103"/>
          </a:xfrm>
          <a:custGeom>
            <a:avLst/>
            <a:gdLst>
              <a:gd name="T0" fmla="*/ 42550 w 68"/>
              <a:gd name="T1" fmla="*/ 0 h 417"/>
              <a:gd name="T2" fmla="*/ 216618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3" name="Freeform 31"/>
          <p:cNvSpPr/>
          <p:nvPr/>
        </p:nvSpPr>
        <p:spPr bwMode="auto">
          <a:xfrm>
            <a:off x="7055049" y="1794273"/>
            <a:ext cx="196453"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4" name="Freeform 32"/>
          <p:cNvSpPr/>
          <p:nvPr/>
        </p:nvSpPr>
        <p:spPr bwMode="auto">
          <a:xfrm>
            <a:off x="7306270"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Freeform 33"/>
          <p:cNvSpPr/>
          <p:nvPr/>
        </p:nvSpPr>
        <p:spPr bwMode="auto">
          <a:xfrm>
            <a:off x="7558683"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6" name="Freeform 34"/>
          <p:cNvSpPr/>
          <p:nvPr/>
        </p:nvSpPr>
        <p:spPr bwMode="auto">
          <a:xfrm>
            <a:off x="7558683" y="1952625"/>
            <a:ext cx="196454" cy="1047750"/>
          </a:xfrm>
          <a:custGeom>
            <a:avLst/>
            <a:gdLst>
              <a:gd name="T0" fmla="*/ 42323 w 68"/>
              <a:gd name="T1" fmla="*/ 0 h 362"/>
              <a:gd name="T2" fmla="*/ 219308 w 68"/>
              <a:gd name="T3" fmla="*/ 0 h 362"/>
              <a:gd name="T4" fmla="*/ 261630 w 68"/>
              <a:gd name="T5" fmla="*/ 42446 h 362"/>
              <a:gd name="T6" fmla="*/ 261630 w 68"/>
              <a:gd name="T7" fmla="*/ 918374 h 362"/>
              <a:gd name="T8" fmla="*/ 261630 w 68"/>
              <a:gd name="T9" fmla="*/ 1396855 h 362"/>
              <a:gd name="T10" fmla="*/ 0 w 68"/>
              <a:gd name="T11" fmla="*/ 1396855 h 362"/>
              <a:gd name="T12" fmla="*/ 0 w 68"/>
              <a:gd name="T13" fmla="*/ 918374 h 362"/>
              <a:gd name="T14" fmla="*/ 0 w 68"/>
              <a:gd name="T15" fmla="*/ 42446 h 362"/>
              <a:gd name="T16" fmla="*/ 42323 w 68"/>
              <a:gd name="T17" fmla="*/ 0 h 3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7" name="Freeform 35"/>
          <p:cNvSpPr/>
          <p:nvPr/>
        </p:nvSpPr>
        <p:spPr bwMode="auto">
          <a:xfrm>
            <a:off x="7306270" y="2045494"/>
            <a:ext cx="196454" cy="954881"/>
          </a:xfrm>
          <a:custGeom>
            <a:avLst/>
            <a:gdLst>
              <a:gd name="T0" fmla="*/ 42323 w 68"/>
              <a:gd name="T1" fmla="*/ 0 h 330"/>
              <a:gd name="T2" fmla="*/ 219308 w 68"/>
              <a:gd name="T3" fmla="*/ 0 h 330"/>
              <a:gd name="T4" fmla="*/ 261630 w 68"/>
              <a:gd name="T5" fmla="*/ 42482 h 330"/>
              <a:gd name="T6" fmla="*/ 261630 w 68"/>
              <a:gd name="T7" fmla="*/ 919165 h 330"/>
              <a:gd name="T8" fmla="*/ 261630 w 68"/>
              <a:gd name="T9" fmla="*/ 1274472 h 330"/>
              <a:gd name="T10" fmla="*/ 0 w 68"/>
              <a:gd name="T11" fmla="*/ 1274472 h 330"/>
              <a:gd name="T12" fmla="*/ 0 w 68"/>
              <a:gd name="T13" fmla="*/ 919165 h 330"/>
              <a:gd name="T14" fmla="*/ 0 w 68"/>
              <a:gd name="T15" fmla="*/ 42482 h 330"/>
              <a:gd name="T16" fmla="*/ 42323 w 68"/>
              <a:gd name="T17" fmla="*/ 0 h 3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8" name="Freeform 36"/>
          <p:cNvSpPr/>
          <p:nvPr/>
        </p:nvSpPr>
        <p:spPr bwMode="auto">
          <a:xfrm>
            <a:off x="7055049" y="2743200"/>
            <a:ext cx="196453" cy="257175"/>
          </a:xfrm>
          <a:custGeom>
            <a:avLst/>
            <a:gdLst>
              <a:gd name="T0" fmla="*/ 42550 w 68"/>
              <a:gd name="T1" fmla="*/ 0 h 89"/>
              <a:gd name="T2" fmla="*/ 220486 w 68"/>
              <a:gd name="T3" fmla="*/ 0 h 89"/>
              <a:gd name="T4" fmla="*/ 263036 w 68"/>
              <a:gd name="T5" fmla="*/ 42422 h 89"/>
              <a:gd name="T6" fmla="*/ 263036 w 68"/>
              <a:gd name="T7" fmla="*/ 343235 h 89"/>
              <a:gd name="T8" fmla="*/ 0 w 68"/>
              <a:gd name="T9" fmla="*/ 343235 h 89"/>
              <a:gd name="T10" fmla="*/ 0 w 68"/>
              <a:gd name="T11" fmla="*/ 42422 h 89"/>
              <a:gd name="T12" fmla="*/ 42550 w 68"/>
              <a:gd name="T13" fmla="*/ 0 h 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9" name="Freeform 37"/>
          <p:cNvSpPr/>
          <p:nvPr/>
        </p:nvSpPr>
        <p:spPr bwMode="auto">
          <a:xfrm>
            <a:off x="6806208" y="2265760"/>
            <a:ext cx="196454" cy="734615"/>
          </a:xfrm>
          <a:custGeom>
            <a:avLst/>
            <a:gdLst>
              <a:gd name="T0" fmla="*/ 42550 w 68"/>
              <a:gd name="T1" fmla="*/ 0 h 254"/>
              <a:gd name="T2" fmla="*/ 216618 w 68"/>
              <a:gd name="T3" fmla="*/ 0 h 254"/>
              <a:gd name="T4" fmla="*/ 263036 w 68"/>
              <a:gd name="T5" fmla="*/ 42461 h 254"/>
              <a:gd name="T6" fmla="*/ 263036 w 68"/>
              <a:gd name="T7" fmla="*/ 918710 h 254"/>
              <a:gd name="T8" fmla="*/ 263036 w 68"/>
              <a:gd name="T9" fmla="*/ 980472 h 254"/>
              <a:gd name="T10" fmla="*/ 0 w 68"/>
              <a:gd name="T11" fmla="*/ 980472 h 254"/>
              <a:gd name="T12" fmla="*/ 0 w 68"/>
              <a:gd name="T13" fmla="*/ 918710 h 254"/>
              <a:gd name="T14" fmla="*/ 0 w 68"/>
              <a:gd name="T15" fmla="*/ 42461 h 254"/>
              <a:gd name="T16" fmla="*/ 42550 w 68"/>
              <a:gd name="T17" fmla="*/ 0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0" name="Oval 38"/>
          <p:cNvSpPr>
            <a:spLocks noChangeArrowheads="1"/>
          </p:cNvSpPr>
          <p:nvPr/>
        </p:nvSpPr>
        <p:spPr bwMode="auto">
          <a:xfrm>
            <a:off x="2908102" y="3201591"/>
            <a:ext cx="497681" cy="500063"/>
          </a:xfrm>
          <a:prstGeom prst="ellipse">
            <a:avLst/>
          </a:prstGeom>
          <a:noFill/>
          <a:ln w="63500">
            <a:solidFill>
              <a:schemeClr val="bg1"/>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1" name="Freeform 39"/>
          <p:cNvSpPr>
            <a:spLocks noEditPoints="1"/>
          </p:cNvSpPr>
          <p:nvPr/>
        </p:nvSpPr>
        <p:spPr bwMode="auto">
          <a:xfrm>
            <a:off x="3025974" y="3318273"/>
            <a:ext cx="264319" cy="267890"/>
          </a:xfrm>
          <a:custGeom>
            <a:avLst/>
            <a:gdLst>
              <a:gd name="T0" fmla="*/ 265654 w 57"/>
              <a:gd name="T1" fmla="*/ 55343 h 58"/>
              <a:gd name="T2" fmla="*/ 24712 w 57"/>
              <a:gd name="T3" fmla="*/ 135283 h 58"/>
              <a:gd name="T4" fmla="*/ 30890 w 57"/>
              <a:gd name="T5" fmla="*/ 153731 h 58"/>
              <a:gd name="T6" fmla="*/ 37068 w 57"/>
              <a:gd name="T7" fmla="*/ 184477 h 58"/>
              <a:gd name="T8" fmla="*/ 43246 w 57"/>
              <a:gd name="T9" fmla="*/ 215223 h 58"/>
              <a:gd name="T10" fmla="*/ 61780 w 57"/>
              <a:gd name="T11" fmla="*/ 239820 h 58"/>
              <a:gd name="T12" fmla="*/ 74136 w 57"/>
              <a:gd name="T13" fmla="*/ 252119 h 58"/>
              <a:gd name="T14" fmla="*/ 80314 w 57"/>
              <a:gd name="T15" fmla="*/ 301313 h 58"/>
              <a:gd name="T16" fmla="*/ 98848 w 57"/>
              <a:gd name="T17" fmla="*/ 319761 h 58"/>
              <a:gd name="T18" fmla="*/ 105026 w 57"/>
              <a:gd name="T19" fmla="*/ 313611 h 58"/>
              <a:gd name="T20" fmla="*/ 111204 w 57"/>
              <a:gd name="T21" fmla="*/ 289014 h 58"/>
              <a:gd name="T22" fmla="*/ 123560 w 57"/>
              <a:gd name="T23" fmla="*/ 252119 h 58"/>
              <a:gd name="T24" fmla="*/ 148272 w 57"/>
              <a:gd name="T25" fmla="*/ 221373 h 58"/>
              <a:gd name="T26" fmla="*/ 160628 w 57"/>
              <a:gd name="T27" fmla="*/ 202925 h 58"/>
              <a:gd name="T28" fmla="*/ 135916 w 57"/>
              <a:gd name="T29" fmla="*/ 184477 h 58"/>
              <a:gd name="T30" fmla="*/ 117382 w 57"/>
              <a:gd name="T31" fmla="*/ 178328 h 58"/>
              <a:gd name="T32" fmla="*/ 98848 w 57"/>
              <a:gd name="T33" fmla="*/ 159880 h 58"/>
              <a:gd name="T34" fmla="*/ 74136 w 57"/>
              <a:gd name="T35" fmla="*/ 147582 h 58"/>
              <a:gd name="T36" fmla="*/ 49424 w 57"/>
              <a:gd name="T37" fmla="*/ 147582 h 58"/>
              <a:gd name="T38" fmla="*/ 37068 w 57"/>
              <a:gd name="T39" fmla="*/ 135283 h 58"/>
              <a:gd name="T40" fmla="*/ 37068 w 57"/>
              <a:gd name="T41" fmla="*/ 110686 h 58"/>
              <a:gd name="T42" fmla="*/ 24712 w 57"/>
              <a:gd name="T43" fmla="*/ 116836 h 58"/>
              <a:gd name="T44" fmla="*/ 37068 w 57"/>
              <a:gd name="T45" fmla="*/ 92239 h 58"/>
              <a:gd name="T46" fmla="*/ 55602 w 57"/>
              <a:gd name="T47" fmla="*/ 92239 h 58"/>
              <a:gd name="T48" fmla="*/ 67958 w 57"/>
              <a:gd name="T49" fmla="*/ 79940 h 58"/>
              <a:gd name="T50" fmla="*/ 92670 w 57"/>
              <a:gd name="T51" fmla="*/ 55343 h 58"/>
              <a:gd name="T52" fmla="*/ 98848 w 57"/>
              <a:gd name="T53" fmla="*/ 49194 h 58"/>
              <a:gd name="T54" fmla="*/ 129738 w 57"/>
              <a:gd name="T55" fmla="*/ 36895 h 58"/>
              <a:gd name="T56" fmla="*/ 105026 w 57"/>
              <a:gd name="T57" fmla="*/ 24597 h 58"/>
              <a:gd name="T58" fmla="*/ 98848 w 57"/>
              <a:gd name="T59" fmla="*/ 24597 h 58"/>
              <a:gd name="T60" fmla="*/ 148272 w 57"/>
              <a:gd name="T61" fmla="*/ 6149 h 58"/>
              <a:gd name="T62" fmla="*/ 166806 w 57"/>
              <a:gd name="T63" fmla="*/ 18448 h 58"/>
              <a:gd name="T64" fmla="*/ 253298 w 57"/>
              <a:gd name="T65" fmla="*/ 18448 h 58"/>
              <a:gd name="T66" fmla="*/ 240942 w 57"/>
              <a:gd name="T67" fmla="*/ 36895 h 58"/>
              <a:gd name="T68" fmla="*/ 259476 w 57"/>
              <a:gd name="T69" fmla="*/ 61492 h 58"/>
              <a:gd name="T70" fmla="*/ 271832 w 57"/>
              <a:gd name="T71" fmla="*/ 61492 h 58"/>
              <a:gd name="T72" fmla="*/ 284188 w 57"/>
              <a:gd name="T73" fmla="*/ 55343 h 58"/>
              <a:gd name="T74" fmla="*/ 296544 w 57"/>
              <a:gd name="T75" fmla="*/ 73791 h 58"/>
              <a:gd name="T76" fmla="*/ 308900 w 57"/>
              <a:gd name="T77" fmla="*/ 79940 h 58"/>
              <a:gd name="T78" fmla="*/ 290366 w 57"/>
              <a:gd name="T79" fmla="*/ 86089 h 58"/>
              <a:gd name="T80" fmla="*/ 271832 w 57"/>
              <a:gd name="T81" fmla="*/ 73791 h 58"/>
              <a:gd name="T82" fmla="*/ 247120 w 57"/>
              <a:gd name="T83" fmla="*/ 73791 h 58"/>
              <a:gd name="T84" fmla="*/ 222408 w 57"/>
              <a:gd name="T85" fmla="*/ 92239 h 58"/>
              <a:gd name="T86" fmla="*/ 210052 w 57"/>
              <a:gd name="T87" fmla="*/ 122985 h 58"/>
              <a:gd name="T88" fmla="*/ 222408 w 57"/>
              <a:gd name="T89" fmla="*/ 153731 h 58"/>
              <a:gd name="T90" fmla="*/ 247120 w 57"/>
              <a:gd name="T91" fmla="*/ 166030 h 58"/>
              <a:gd name="T92" fmla="*/ 278010 w 57"/>
              <a:gd name="T93" fmla="*/ 166030 h 58"/>
              <a:gd name="T94" fmla="*/ 290366 w 57"/>
              <a:gd name="T95" fmla="*/ 184477 h 58"/>
              <a:gd name="T96" fmla="*/ 290366 w 57"/>
              <a:gd name="T97" fmla="*/ 215223 h 58"/>
              <a:gd name="T98" fmla="*/ 290366 w 57"/>
              <a:gd name="T99" fmla="*/ 245970 h 58"/>
              <a:gd name="T100" fmla="*/ 308900 w 57"/>
              <a:gd name="T101" fmla="*/ 276716 h 58"/>
              <a:gd name="T102" fmla="*/ 327434 w 57"/>
              <a:gd name="T103" fmla="*/ 252119 h 58"/>
              <a:gd name="T104" fmla="*/ 345968 w 57"/>
              <a:gd name="T105" fmla="*/ 209074 h 58"/>
              <a:gd name="T106" fmla="*/ 345968 w 57"/>
              <a:gd name="T107" fmla="*/ 159880 h 58"/>
              <a:gd name="T108" fmla="*/ 333612 w 57"/>
              <a:gd name="T109" fmla="*/ 116836 h 58"/>
              <a:gd name="T110" fmla="*/ 321256 w 57"/>
              <a:gd name="T111" fmla="*/ 98388 h 58"/>
              <a:gd name="T112" fmla="*/ 339790 w 57"/>
              <a:gd name="T113" fmla="*/ 122985 h 58"/>
              <a:gd name="T114" fmla="*/ 240942 w 57"/>
              <a:gd name="T115" fmla="*/ 30746 h 58"/>
              <a:gd name="T116" fmla="*/ 228586 w 57"/>
              <a:gd name="T117" fmla="*/ 18448 h 58"/>
              <a:gd name="T118" fmla="*/ 234764 w 57"/>
              <a:gd name="T119" fmla="*/ 30746 h 58"/>
              <a:gd name="T120" fmla="*/ 222408 w 57"/>
              <a:gd name="T121" fmla="*/ 12298 h 58"/>
              <a:gd name="T122" fmla="*/ 333612 w 57"/>
              <a:gd name="T123" fmla="*/ 252119 h 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2" name="Oval 40"/>
          <p:cNvSpPr>
            <a:spLocks noChangeArrowheads="1"/>
          </p:cNvSpPr>
          <p:nvPr/>
        </p:nvSpPr>
        <p:spPr bwMode="auto">
          <a:xfrm>
            <a:off x="4265414" y="3201591"/>
            <a:ext cx="500063" cy="500063"/>
          </a:xfrm>
          <a:prstGeom prst="ellipse">
            <a:avLst/>
          </a:prstGeom>
          <a:noFill/>
          <a:ln w="63500">
            <a:solidFill>
              <a:schemeClr val="tx1"/>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3" name="Oval 42"/>
          <p:cNvSpPr>
            <a:spLocks noChangeArrowheads="1"/>
          </p:cNvSpPr>
          <p:nvPr/>
        </p:nvSpPr>
        <p:spPr bwMode="auto">
          <a:xfrm>
            <a:off x="7020521" y="3201591"/>
            <a:ext cx="497681" cy="500063"/>
          </a:xfrm>
          <a:prstGeom prst="ellipse">
            <a:avLst/>
          </a:prstGeom>
          <a:noFill/>
          <a:ln w="63500">
            <a:solidFill>
              <a:schemeClr val="tx2"/>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4" name="Freeform 44"/>
          <p:cNvSpPr>
            <a:spLocks noEditPoints="1"/>
          </p:cNvSpPr>
          <p:nvPr/>
        </p:nvSpPr>
        <p:spPr bwMode="auto">
          <a:xfrm>
            <a:off x="4372571" y="3327798"/>
            <a:ext cx="285750" cy="248840"/>
          </a:xfrm>
          <a:custGeom>
            <a:avLst/>
            <a:gdLst>
              <a:gd name="T0" fmla="*/ 252154 w 62"/>
              <a:gd name="T1" fmla="*/ 190582 h 54"/>
              <a:gd name="T2" fmla="*/ 209103 w 62"/>
              <a:gd name="T3" fmla="*/ 141399 h 54"/>
              <a:gd name="T4" fmla="*/ 202953 w 62"/>
              <a:gd name="T5" fmla="*/ 104513 h 54"/>
              <a:gd name="T6" fmla="*/ 184503 w 62"/>
              <a:gd name="T7" fmla="*/ 122956 h 54"/>
              <a:gd name="T8" fmla="*/ 141452 w 62"/>
              <a:gd name="T9" fmla="*/ 79921 h 54"/>
              <a:gd name="T10" fmla="*/ 110702 w 62"/>
              <a:gd name="T11" fmla="*/ 104513 h 54"/>
              <a:gd name="T12" fmla="*/ 43051 w 62"/>
              <a:gd name="T13" fmla="*/ 104513 h 54"/>
              <a:gd name="T14" fmla="*/ 43051 w 62"/>
              <a:gd name="T15" fmla="*/ 141399 h 54"/>
              <a:gd name="T16" fmla="*/ 0 w 62"/>
              <a:gd name="T17" fmla="*/ 190582 h 54"/>
              <a:gd name="T18" fmla="*/ 24600 w 62"/>
              <a:gd name="T19" fmla="*/ 221321 h 54"/>
              <a:gd name="T20" fmla="*/ 24600 w 62"/>
              <a:gd name="T21" fmla="*/ 282799 h 54"/>
              <a:gd name="T22" fmla="*/ 61501 w 62"/>
              <a:gd name="T23" fmla="*/ 288946 h 54"/>
              <a:gd name="T24" fmla="*/ 110702 w 62"/>
              <a:gd name="T25" fmla="*/ 331981 h 54"/>
              <a:gd name="T26" fmla="*/ 141452 w 62"/>
              <a:gd name="T27" fmla="*/ 307390 h 54"/>
              <a:gd name="T28" fmla="*/ 196803 w 62"/>
              <a:gd name="T29" fmla="*/ 295094 h 54"/>
              <a:gd name="T30" fmla="*/ 227554 w 62"/>
              <a:gd name="T31" fmla="*/ 282799 h 54"/>
              <a:gd name="T32" fmla="*/ 227554 w 62"/>
              <a:gd name="T33" fmla="*/ 221321 h 54"/>
              <a:gd name="T34" fmla="*/ 196803 w 62"/>
              <a:gd name="T35" fmla="*/ 233616 h 54"/>
              <a:gd name="T36" fmla="*/ 123002 w 62"/>
              <a:gd name="T37" fmla="*/ 282799 h 54"/>
              <a:gd name="T38" fmla="*/ 123002 w 62"/>
              <a:gd name="T39" fmla="*/ 129104 h 54"/>
              <a:gd name="T40" fmla="*/ 202953 w 62"/>
              <a:gd name="T41" fmla="*/ 202877 h 54"/>
              <a:gd name="T42" fmla="*/ 356706 w 62"/>
              <a:gd name="T43" fmla="*/ 215173 h 54"/>
              <a:gd name="T44" fmla="*/ 381306 w 62"/>
              <a:gd name="T45" fmla="*/ 233616 h 54"/>
              <a:gd name="T46" fmla="*/ 369006 w 62"/>
              <a:gd name="T47" fmla="*/ 252060 h 54"/>
              <a:gd name="T48" fmla="*/ 362856 w 62"/>
              <a:gd name="T49" fmla="*/ 282799 h 54"/>
              <a:gd name="T50" fmla="*/ 344405 w 62"/>
              <a:gd name="T51" fmla="*/ 288946 h 54"/>
              <a:gd name="T52" fmla="*/ 319805 w 62"/>
              <a:gd name="T53" fmla="*/ 307390 h 54"/>
              <a:gd name="T54" fmla="*/ 307505 w 62"/>
              <a:gd name="T55" fmla="*/ 295094 h 54"/>
              <a:gd name="T56" fmla="*/ 276754 w 62"/>
              <a:gd name="T57" fmla="*/ 295094 h 54"/>
              <a:gd name="T58" fmla="*/ 270604 w 62"/>
              <a:gd name="T59" fmla="*/ 276651 h 54"/>
              <a:gd name="T60" fmla="*/ 252154 w 62"/>
              <a:gd name="T61" fmla="*/ 252060 h 54"/>
              <a:gd name="T62" fmla="*/ 264454 w 62"/>
              <a:gd name="T63" fmla="*/ 239764 h 54"/>
              <a:gd name="T64" fmla="*/ 264454 w 62"/>
              <a:gd name="T65" fmla="*/ 202877 h 54"/>
              <a:gd name="T66" fmla="*/ 282904 w 62"/>
              <a:gd name="T67" fmla="*/ 202877 h 54"/>
              <a:gd name="T68" fmla="*/ 307505 w 62"/>
              <a:gd name="T69" fmla="*/ 178286 h 54"/>
              <a:gd name="T70" fmla="*/ 319805 w 62"/>
              <a:gd name="T71" fmla="*/ 190582 h 54"/>
              <a:gd name="T72" fmla="*/ 356706 w 62"/>
              <a:gd name="T73" fmla="*/ 190582 h 54"/>
              <a:gd name="T74" fmla="*/ 356706 w 62"/>
              <a:gd name="T75" fmla="*/ 215173 h 54"/>
              <a:gd name="T76" fmla="*/ 350556 w 62"/>
              <a:gd name="T77" fmla="*/ 245912 h 54"/>
              <a:gd name="T78" fmla="*/ 276754 w 62"/>
              <a:gd name="T79" fmla="*/ 245912 h 54"/>
              <a:gd name="T80" fmla="*/ 313655 w 62"/>
              <a:gd name="T81" fmla="*/ 282799 h 54"/>
              <a:gd name="T82" fmla="*/ 381306 w 62"/>
              <a:gd name="T83" fmla="*/ 73774 h 54"/>
              <a:gd name="T84" fmla="*/ 362856 w 62"/>
              <a:gd name="T85" fmla="*/ 92217 h 54"/>
              <a:gd name="T86" fmla="*/ 362856 w 62"/>
              <a:gd name="T87" fmla="*/ 135252 h 54"/>
              <a:gd name="T88" fmla="*/ 338255 w 62"/>
              <a:gd name="T89" fmla="*/ 141399 h 54"/>
              <a:gd name="T90" fmla="*/ 307505 w 62"/>
              <a:gd name="T91" fmla="*/ 172138 h 54"/>
              <a:gd name="T92" fmla="*/ 282904 w 62"/>
              <a:gd name="T93" fmla="*/ 153695 h 54"/>
              <a:gd name="T94" fmla="*/ 239854 w 62"/>
              <a:gd name="T95" fmla="*/ 153695 h 54"/>
              <a:gd name="T96" fmla="*/ 239854 w 62"/>
              <a:gd name="T97" fmla="*/ 122956 h 54"/>
              <a:gd name="T98" fmla="*/ 209103 w 62"/>
              <a:gd name="T99" fmla="*/ 92217 h 54"/>
              <a:gd name="T100" fmla="*/ 227554 w 62"/>
              <a:gd name="T101" fmla="*/ 73774 h 54"/>
              <a:gd name="T102" fmla="*/ 227554 w 62"/>
              <a:gd name="T103" fmla="*/ 30739 h 54"/>
              <a:gd name="T104" fmla="*/ 252154 w 62"/>
              <a:gd name="T105" fmla="*/ 30739 h 54"/>
              <a:gd name="T106" fmla="*/ 282904 w 62"/>
              <a:gd name="T107" fmla="*/ 0 h 54"/>
              <a:gd name="T108" fmla="*/ 301355 w 62"/>
              <a:gd name="T109" fmla="*/ 18443 h 54"/>
              <a:gd name="T110" fmla="*/ 344405 w 62"/>
              <a:gd name="T111" fmla="*/ 18443 h 54"/>
              <a:gd name="T112" fmla="*/ 350556 w 62"/>
              <a:gd name="T113" fmla="*/ 43035 h 54"/>
              <a:gd name="T114" fmla="*/ 295205 w 62"/>
              <a:gd name="T115" fmla="*/ 135252 h 54"/>
              <a:gd name="T116" fmla="*/ 246004 w 62"/>
              <a:gd name="T117" fmla="*/ 86069 h 54"/>
              <a:gd name="T118" fmla="*/ 344405 w 62"/>
              <a:gd name="T119" fmla="*/ 86069 h 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5" name="Freeform 45"/>
          <p:cNvSpPr>
            <a:spLocks noEditPoints="1"/>
          </p:cNvSpPr>
          <p:nvPr/>
        </p:nvSpPr>
        <p:spPr bwMode="auto">
          <a:xfrm>
            <a:off x="7163396" y="3332560"/>
            <a:ext cx="211931" cy="235744"/>
          </a:xfrm>
          <a:custGeom>
            <a:avLst/>
            <a:gdLst>
              <a:gd name="T0" fmla="*/ 245754 w 46"/>
              <a:gd name="T1" fmla="*/ 172412 h 51"/>
              <a:gd name="T2" fmla="*/ 215035 w 46"/>
              <a:gd name="T3" fmla="*/ 252460 h 51"/>
              <a:gd name="T4" fmla="*/ 208891 w 46"/>
              <a:gd name="T5" fmla="*/ 209357 h 51"/>
              <a:gd name="T6" fmla="*/ 178172 w 46"/>
              <a:gd name="T7" fmla="*/ 184727 h 51"/>
              <a:gd name="T8" fmla="*/ 178172 w 46"/>
              <a:gd name="T9" fmla="*/ 184727 h 51"/>
              <a:gd name="T10" fmla="*/ 165884 w 46"/>
              <a:gd name="T11" fmla="*/ 184727 h 51"/>
              <a:gd name="T12" fmla="*/ 153596 w 46"/>
              <a:gd name="T13" fmla="*/ 215515 h 51"/>
              <a:gd name="T14" fmla="*/ 147452 w 46"/>
              <a:gd name="T15" fmla="*/ 233988 h 51"/>
              <a:gd name="T16" fmla="*/ 147452 w 46"/>
              <a:gd name="T17" fmla="*/ 197042 h 51"/>
              <a:gd name="T18" fmla="*/ 147452 w 46"/>
              <a:gd name="T19" fmla="*/ 190885 h 51"/>
              <a:gd name="T20" fmla="*/ 141309 w 46"/>
              <a:gd name="T21" fmla="*/ 184727 h 51"/>
              <a:gd name="T22" fmla="*/ 135165 w 46"/>
              <a:gd name="T23" fmla="*/ 190885 h 51"/>
              <a:gd name="T24" fmla="*/ 135165 w 46"/>
              <a:gd name="T25" fmla="*/ 197042 h 51"/>
              <a:gd name="T26" fmla="*/ 129021 w 46"/>
              <a:gd name="T27" fmla="*/ 233988 h 51"/>
              <a:gd name="T28" fmla="*/ 122877 w 46"/>
              <a:gd name="T29" fmla="*/ 215515 h 51"/>
              <a:gd name="T30" fmla="*/ 116733 w 46"/>
              <a:gd name="T31" fmla="*/ 184727 h 51"/>
              <a:gd name="T32" fmla="*/ 92158 w 46"/>
              <a:gd name="T33" fmla="*/ 184727 h 51"/>
              <a:gd name="T34" fmla="*/ 92158 w 46"/>
              <a:gd name="T35" fmla="*/ 184727 h 51"/>
              <a:gd name="T36" fmla="*/ 67582 w 46"/>
              <a:gd name="T37" fmla="*/ 209357 h 51"/>
              <a:gd name="T38" fmla="*/ 61438 w 46"/>
              <a:gd name="T39" fmla="*/ 252460 h 51"/>
              <a:gd name="T40" fmla="*/ 30719 w 46"/>
              <a:gd name="T41" fmla="*/ 172412 h 51"/>
              <a:gd name="T42" fmla="*/ 141309 w 46"/>
              <a:gd name="T43" fmla="*/ 67733 h 51"/>
              <a:gd name="T44" fmla="*/ 141309 w 46"/>
              <a:gd name="T45" fmla="*/ 86206 h 51"/>
              <a:gd name="T46" fmla="*/ 153596 w 46"/>
              <a:gd name="T47" fmla="*/ 92364 h 51"/>
              <a:gd name="T48" fmla="*/ 172028 w 46"/>
              <a:gd name="T49" fmla="*/ 80048 h 51"/>
              <a:gd name="T50" fmla="*/ 196603 w 46"/>
              <a:gd name="T51" fmla="*/ 67733 h 51"/>
              <a:gd name="T52" fmla="*/ 208891 w 46"/>
              <a:gd name="T53" fmla="*/ 55418 h 51"/>
              <a:gd name="T54" fmla="*/ 208891 w 46"/>
              <a:gd name="T55" fmla="*/ 43103 h 51"/>
              <a:gd name="T56" fmla="*/ 196603 w 46"/>
              <a:gd name="T57" fmla="*/ 30788 h 51"/>
              <a:gd name="T58" fmla="*/ 172028 w 46"/>
              <a:gd name="T59" fmla="*/ 18473 h 51"/>
              <a:gd name="T60" fmla="*/ 153596 w 46"/>
              <a:gd name="T61" fmla="*/ 6158 h 51"/>
              <a:gd name="T62" fmla="*/ 141309 w 46"/>
              <a:gd name="T63" fmla="*/ 12315 h 51"/>
              <a:gd name="T64" fmla="*/ 141309 w 46"/>
              <a:gd name="T65" fmla="*/ 30788 h 51"/>
              <a:gd name="T66" fmla="*/ 0 w 46"/>
              <a:gd name="T67" fmla="*/ 172412 h 51"/>
              <a:gd name="T68" fmla="*/ 141309 w 46"/>
              <a:gd name="T69" fmla="*/ 314036 h 51"/>
              <a:gd name="T70" fmla="*/ 282617 w 46"/>
              <a:gd name="T71" fmla="*/ 172412 h 51"/>
              <a:gd name="T72" fmla="*/ 245754 w 46"/>
              <a:gd name="T73" fmla="*/ 172412 h 51"/>
              <a:gd name="T74" fmla="*/ 141309 w 46"/>
              <a:gd name="T75" fmla="*/ 116994 h 51"/>
              <a:gd name="T76" fmla="*/ 172028 w 46"/>
              <a:gd name="T77" fmla="*/ 147782 h 51"/>
              <a:gd name="T78" fmla="*/ 141309 w 46"/>
              <a:gd name="T79" fmla="*/ 178569 h 51"/>
              <a:gd name="T80" fmla="*/ 104445 w 46"/>
              <a:gd name="T81" fmla="*/ 147782 h 51"/>
              <a:gd name="T82" fmla="*/ 141309 w 46"/>
              <a:gd name="T83" fmla="*/ 116994 h 51"/>
              <a:gd name="T84" fmla="*/ 184315 w 46"/>
              <a:gd name="T85" fmla="*/ 227830 h 51"/>
              <a:gd name="T86" fmla="*/ 184315 w 46"/>
              <a:gd name="T87" fmla="*/ 227830 h 51"/>
              <a:gd name="T88" fmla="*/ 184315 w 46"/>
              <a:gd name="T89" fmla="*/ 227830 h 51"/>
              <a:gd name="T90" fmla="*/ 184315 w 46"/>
              <a:gd name="T91" fmla="*/ 270933 h 51"/>
              <a:gd name="T92" fmla="*/ 184315 w 46"/>
              <a:gd name="T93" fmla="*/ 270933 h 51"/>
              <a:gd name="T94" fmla="*/ 178172 w 46"/>
              <a:gd name="T95" fmla="*/ 227830 h 51"/>
              <a:gd name="T96" fmla="*/ 184315 w 46"/>
              <a:gd name="T97" fmla="*/ 227830 h 51"/>
              <a:gd name="T98" fmla="*/ 92158 w 46"/>
              <a:gd name="T99" fmla="*/ 227830 h 51"/>
              <a:gd name="T100" fmla="*/ 92158 w 46"/>
              <a:gd name="T101" fmla="*/ 227830 h 51"/>
              <a:gd name="T102" fmla="*/ 92158 w 46"/>
              <a:gd name="T103" fmla="*/ 270933 h 51"/>
              <a:gd name="T104" fmla="*/ 86014 w 46"/>
              <a:gd name="T105" fmla="*/ 270933 h 51"/>
              <a:gd name="T106" fmla="*/ 86014 w 46"/>
              <a:gd name="T107" fmla="*/ 227830 h 51"/>
              <a:gd name="T108" fmla="*/ 92158 w 46"/>
              <a:gd name="T109" fmla="*/ 227830 h 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6" name="TextBox 148"/>
          <p:cNvSpPr txBox="1">
            <a:spLocks noChangeArrowheads="1"/>
          </p:cNvSpPr>
          <p:nvPr/>
        </p:nvSpPr>
        <p:spPr bwMode="auto">
          <a:xfrm>
            <a:off x="2567583"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pitchFamily="2" charset="-122"/>
              </a:rPr>
              <a:t>点击添加标题</a:t>
            </a:r>
          </a:p>
        </p:txBody>
      </p:sp>
      <p:sp>
        <p:nvSpPr>
          <p:cNvPr id="47" name="TextBox 205"/>
          <p:cNvSpPr txBox="1">
            <a:spLocks noChangeArrowheads="1"/>
          </p:cNvSpPr>
          <p:nvPr/>
        </p:nvSpPr>
        <p:spPr bwMode="auto">
          <a:xfrm>
            <a:off x="3934421" y="3800475"/>
            <a:ext cx="1179910"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pitchFamily="2" charset="-122"/>
              </a:rPr>
              <a:t>点击添加标题</a:t>
            </a:r>
          </a:p>
        </p:txBody>
      </p:sp>
      <p:sp>
        <p:nvSpPr>
          <p:cNvPr id="48" name="TextBox 206"/>
          <p:cNvSpPr txBox="1">
            <a:spLocks noChangeArrowheads="1"/>
          </p:cNvSpPr>
          <p:nvPr/>
        </p:nvSpPr>
        <p:spPr bwMode="auto">
          <a:xfrm>
            <a:off x="5284590"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pitchFamily="2" charset="-122"/>
              </a:rPr>
              <a:t>点击添加标题</a:t>
            </a:r>
          </a:p>
        </p:txBody>
      </p:sp>
      <p:sp>
        <p:nvSpPr>
          <p:cNvPr id="49" name="TextBox 207"/>
          <p:cNvSpPr txBox="1">
            <a:spLocks noChangeArrowheads="1"/>
          </p:cNvSpPr>
          <p:nvPr/>
        </p:nvSpPr>
        <p:spPr bwMode="auto">
          <a:xfrm>
            <a:off x="6687146"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50" name="组合 49"/>
          <p:cNvGrpSpPr/>
          <p:nvPr/>
        </p:nvGrpSpPr>
        <p:grpSpPr bwMode="auto">
          <a:xfrm>
            <a:off x="-18454" y="1794272"/>
            <a:ext cx="8346281" cy="1338263"/>
            <a:chOff x="-611847" y="2511445"/>
            <a:chExt cx="11127877" cy="1784933"/>
          </a:xfrm>
        </p:grpSpPr>
        <p:sp>
          <p:nvSpPr>
            <p:cNvPr id="51" name="右箭头 50"/>
            <p:cNvSpPr/>
            <p:nvPr/>
          </p:nvSpPr>
          <p:spPr>
            <a:xfrm>
              <a:off x="1947088" y="4120107"/>
              <a:ext cx="8568942" cy="17627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52" name="组合 210"/>
            <p:cNvGrpSpPr/>
            <p:nvPr/>
          </p:nvGrpSpPr>
          <p:grpSpPr bwMode="auto">
            <a:xfrm>
              <a:off x="-611847" y="2511445"/>
              <a:ext cx="2558925" cy="1697099"/>
              <a:chOff x="-611847" y="2511445"/>
              <a:chExt cx="2558925" cy="1697099"/>
            </a:xfrm>
          </p:grpSpPr>
          <p:cxnSp>
            <p:nvCxnSpPr>
              <p:cNvPr id="53" name="直接连接符 52"/>
              <p:cNvCxnSpPr>
                <a:endCxn id="51" idx="1"/>
              </p:cNvCxnSpPr>
              <p:nvPr/>
            </p:nvCxnSpPr>
            <p:spPr>
              <a:xfrm>
                <a:off x="1947088" y="2511445"/>
                <a:ext cx="0" cy="1697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611847" y="3418203"/>
                <a:ext cx="2558935" cy="651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5" name="组合 54"/>
          <p:cNvGrpSpPr/>
          <p:nvPr/>
        </p:nvGrpSpPr>
        <p:grpSpPr bwMode="auto">
          <a:xfrm>
            <a:off x="5617965" y="3201591"/>
            <a:ext cx="497681" cy="500063"/>
            <a:chOff x="6903150" y="4388972"/>
            <a:chExt cx="663920" cy="666206"/>
          </a:xfrm>
        </p:grpSpPr>
        <p:sp>
          <p:nvSpPr>
            <p:cNvPr id="56" name="Oval 41"/>
            <p:cNvSpPr>
              <a:spLocks noChangeArrowheads="1"/>
            </p:cNvSpPr>
            <p:nvPr/>
          </p:nvSpPr>
          <p:spPr bwMode="auto">
            <a:xfrm>
              <a:off x="6903150" y="4388972"/>
              <a:ext cx="663920" cy="666206"/>
            </a:xfrm>
            <a:prstGeom prst="ellipse">
              <a:avLst/>
            </a:prstGeom>
            <a:noFill/>
            <a:ln w="63500">
              <a:solidFill>
                <a:schemeClr val="bg2"/>
              </a:solidFill>
              <a:miter lim="800000"/>
            </a:ln>
            <a:extLst>
              <a:ext uri="{909E8E84-426E-40DD-AFC4-6F175D3DCCD1}">
                <a14:hiddenFill xmlns:a14="http://schemas.microsoft.com/office/drawing/2010/main">
                  <a:solidFill>
                    <a:srgbClr val="FFFFFF"/>
                  </a:solidFill>
                </a14:hiddenFill>
              </a:ext>
            </a:extLst>
          </p:spPr>
          <p:txBody>
            <a:bodyPr lIns="60761" tIns="30380" rIns="60761" bIns="30380"/>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57" name="Freeform 173"/>
            <p:cNvSpPr>
              <a:spLocks noChangeAspect="1" noEditPoints="1" noChangeArrowheads="1"/>
            </p:cNvSpPr>
            <p:nvPr/>
          </p:nvSpPr>
          <p:spPr bwMode="auto">
            <a:xfrm>
              <a:off x="7088505" y="4556788"/>
              <a:ext cx="293210" cy="312664"/>
            </a:xfrm>
            <a:custGeom>
              <a:avLst/>
              <a:gdLst>
                <a:gd name="T0" fmla="*/ 1274679410 w 89"/>
                <a:gd name="T1" fmla="*/ 373159547 h 95"/>
                <a:gd name="T2" fmla="*/ 1512620973 w 89"/>
                <a:gd name="T3" fmla="*/ 898974824 h 95"/>
                <a:gd name="T4" fmla="*/ 1325668300 w 89"/>
                <a:gd name="T5" fmla="*/ 1356945304 h 95"/>
                <a:gd name="T6" fmla="*/ 798799580 w 89"/>
                <a:gd name="T7" fmla="*/ 898974824 h 95"/>
                <a:gd name="T8" fmla="*/ 1274679410 w 89"/>
                <a:gd name="T9" fmla="*/ 373159547 h 95"/>
                <a:gd name="T10" fmla="*/ 1291675707 w 89"/>
                <a:gd name="T11" fmla="*/ 1407830547 h 95"/>
                <a:gd name="T12" fmla="*/ 1172704926 w 89"/>
                <a:gd name="T13" fmla="*/ 1492638189 h 95"/>
                <a:gd name="T14" fmla="*/ 1257686408 w 89"/>
                <a:gd name="T15" fmla="*/ 1373904858 h 95"/>
                <a:gd name="T16" fmla="*/ 1291675707 w 89"/>
                <a:gd name="T17" fmla="*/ 1407830547 h 95"/>
                <a:gd name="T18" fmla="*/ 1087726738 w 89"/>
                <a:gd name="T19" fmla="*/ 1560486277 h 95"/>
                <a:gd name="T20" fmla="*/ 1223693815 w 89"/>
                <a:gd name="T21" fmla="*/ 1339982459 h 95"/>
                <a:gd name="T22" fmla="*/ 1189701222 w 89"/>
                <a:gd name="T23" fmla="*/ 1306060061 h 95"/>
                <a:gd name="T24" fmla="*/ 1019744846 w 89"/>
                <a:gd name="T25" fmla="*/ 1594408675 h 95"/>
                <a:gd name="T26" fmla="*/ 1087726738 w 89"/>
                <a:gd name="T27" fmla="*/ 1560486277 h 95"/>
                <a:gd name="T28" fmla="*/ 985752253 w 89"/>
                <a:gd name="T29" fmla="*/ 1543523432 h 95"/>
                <a:gd name="T30" fmla="*/ 1138715627 w 89"/>
                <a:gd name="T31" fmla="*/ 1272134371 h 95"/>
                <a:gd name="T32" fmla="*/ 1104723034 w 89"/>
                <a:gd name="T33" fmla="*/ 1255174818 h 95"/>
                <a:gd name="T34" fmla="*/ 968755957 w 89"/>
                <a:gd name="T35" fmla="*/ 1492638189 h 95"/>
                <a:gd name="T36" fmla="*/ 985752253 w 89"/>
                <a:gd name="T37" fmla="*/ 1543523432 h 95"/>
                <a:gd name="T38" fmla="*/ 951762954 w 89"/>
                <a:gd name="T39" fmla="*/ 1424790101 h 95"/>
                <a:gd name="T40" fmla="*/ 1070730441 w 89"/>
                <a:gd name="T41" fmla="*/ 1221249128 h 95"/>
                <a:gd name="T42" fmla="*/ 1036741143 w 89"/>
                <a:gd name="T43" fmla="*/ 1187326730 h 95"/>
                <a:gd name="T44" fmla="*/ 934766658 w 89"/>
                <a:gd name="T45" fmla="*/ 1373904858 h 95"/>
                <a:gd name="T46" fmla="*/ 951762954 w 89"/>
                <a:gd name="T47" fmla="*/ 1424790101 h 95"/>
                <a:gd name="T48" fmla="*/ 900774065 w 89"/>
                <a:gd name="T49" fmla="*/ 1323019614 h 95"/>
                <a:gd name="T50" fmla="*/ 1002748550 w 89"/>
                <a:gd name="T51" fmla="*/ 1153404331 h 95"/>
                <a:gd name="T52" fmla="*/ 968755957 w 89"/>
                <a:gd name="T53" fmla="*/ 1119478642 h 95"/>
                <a:gd name="T54" fmla="*/ 883777768 w 89"/>
                <a:gd name="T55" fmla="*/ 1272134371 h 95"/>
                <a:gd name="T56" fmla="*/ 900774065 w 89"/>
                <a:gd name="T57" fmla="*/ 1323019614 h 95"/>
                <a:gd name="T58" fmla="*/ 866781472 w 89"/>
                <a:gd name="T59" fmla="*/ 1204289574 h 95"/>
                <a:gd name="T60" fmla="*/ 934766658 w 89"/>
                <a:gd name="T61" fmla="*/ 1085556243 h 95"/>
                <a:gd name="T62" fmla="*/ 900774065 w 89"/>
                <a:gd name="T63" fmla="*/ 1051630554 h 95"/>
                <a:gd name="T64" fmla="*/ 849788470 w 89"/>
                <a:gd name="T65" fmla="*/ 1153404331 h 95"/>
                <a:gd name="T66" fmla="*/ 866781472 w 89"/>
                <a:gd name="T67" fmla="*/ 1204289574 h 95"/>
                <a:gd name="T68" fmla="*/ 815795877 w 89"/>
                <a:gd name="T69" fmla="*/ 1102519088 h 95"/>
                <a:gd name="T70" fmla="*/ 866781472 w 89"/>
                <a:gd name="T71" fmla="*/ 1034671000 h 95"/>
                <a:gd name="T72" fmla="*/ 832792173 w 89"/>
                <a:gd name="T73" fmla="*/ 1000745310 h 95"/>
                <a:gd name="T74" fmla="*/ 798799580 w 89"/>
                <a:gd name="T75" fmla="*/ 1034671000 h 95"/>
                <a:gd name="T76" fmla="*/ 815795877 w 89"/>
                <a:gd name="T77" fmla="*/ 1102519088 h 95"/>
                <a:gd name="T78" fmla="*/ 781803284 w 89"/>
                <a:gd name="T79" fmla="*/ 983785757 h 95"/>
                <a:gd name="T80" fmla="*/ 764806987 w 89"/>
                <a:gd name="T81" fmla="*/ 932900514 h 95"/>
                <a:gd name="T82" fmla="*/ 798799580 w 89"/>
                <a:gd name="T83" fmla="*/ 966822912 h 95"/>
                <a:gd name="T84" fmla="*/ 781803284 w 89"/>
                <a:gd name="T85" fmla="*/ 983785757 h 95"/>
                <a:gd name="T86" fmla="*/ 1002748550 w 89"/>
                <a:gd name="T87" fmla="*/ 288351906 h 95"/>
                <a:gd name="T88" fmla="*/ 696825096 w 89"/>
                <a:gd name="T89" fmla="*/ 915937669 h 95"/>
                <a:gd name="T90" fmla="*/ 611846908 w 89"/>
                <a:gd name="T91" fmla="*/ 220503818 h 95"/>
                <a:gd name="T92" fmla="*/ 0 w 89"/>
                <a:gd name="T93" fmla="*/ 915937669 h 95"/>
                <a:gd name="T94" fmla="*/ 696825096 w 89"/>
                <a:gd name="T95" fmla="*/ 1611371520 h 95"/>
                <a:gd name="T96" fmla="*/ 934766658 w 89"/>
                <a:gd name="T97" fmla="*/ 1577449122 h 95"/>
                <a:gd name="T98" fmla="*/ 696825096 w 89"/>
                <a:gd name="T99" fmla="*/ 915937669 h 95"/>
                <a:gd name="T100" fmla="*/ 1155711924 w 89"/>
                <a:gd name="T101" fmla="*/ 390122392 h 95"/>
                <a:gd name="T102" fmla="*/ 1002748550 w 89"/>
                <a:gd name="T103" fmla="*/ 288351906 h 95"/>
                <a:gd name="T104" fmla="*/ 730817689 w 89"/>
                <a:gd name="T105" fmla="*/ 0 h 95"/>
                <a:gd name="T106" fmla="*/ 645839501 w 89"/>
                <a:gd name="T107" fmla="*/ 0 h 95"/>
                <a:gd name="T108" fmla="*/ 730817689 w 89"/>
                <a:gd name="T109" fmla="*/ 695433851 h 95"/>
                <a:gd name="T110" fmla="*/ 1036741143 w 89"/>
                <a:gd name="T111" fmla="*/ 67848088 h 95"/>
                <a:gd name="T112" fmla="*/ 730817689 w 89"/>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95"/>
                <a:gd name="T173" fmla="*/ 89 w 89"/>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a:extLst>
              <a:ext uri="{91240B29-F687-4F45-9708-019B960494DF}">
                <a14:hiddenLine xmlns:a14="http://schemas.microsoft.com/office/drawing/2010/main" w="63500">
                  <a:solidFill>
                    <a:srgbClr val="000000"/>
                  </a:solidFill>
                  <a:miter lim="800000"/>
                  <a:headEnd/>
                  <a:tailEnd/>
                </a14:hiddenLine>
              </a:ext>
            </a:extLst>
          </p:spPr>
          <p:txBody>
            <a:bodyPr lIns="91440" tIns="45720" rIns="91440" bIns="4572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anim calcmode="lin" valueType="num">
                                      <p:cBhvr>
                                        <p:cTn id="12" dur="500" fill="hold"/>
                                        <p:tgtEl>
                                          <p:spTgt spid="40"/>
                                        </p:tgtEl>
                                        <p:attrNameLst>
                                          <p:attrName>ppt_w</p:attrName>
                                        </p:attrNameLst>
                                      </p:cBhvr>
                                      <p:tavLst>
                                        <p:tav tm="0" fmla="#ppt_w*sin(2.5*pi*$)">
                                          <p:val>
                                            <p:fltVal val="0"/>
                                          </p:val>
                                        </p:tav>
                                        <p:tav tm="100000">
                                          <p:val>
                                            <p:fltVal val="1"/>
                                          </p:val>
                                        </p:tav>
                                      </p:tavLst>
                                    </p:anim>
                                    <p:anim calcmode="lin" valueType="num">
                                      <p:cBhvr>
                                        <p:cTn id="13" dur="500" fill="hold"/>
                                        <p:tgtEl>
                                          <p:spTgt spid="40"/>
                                        </p:tgtEl>
                                        <p:attrNameLst>
                                          <p:attrName>ppt_h</p:attrName>
                                        </p:attrNameLst>
                                      </p:cBhvr>
                                      <p:tavLst>
                                        <p:tav tm="0">
                                          <p:val>
                                            <p:strVal val="#ppt_h"/>
                                          </p:val>
                                        </p:tav>
                                        <p:tav tm="100000">
                                          <p:val>
                                            <p:strVal val="#ppt_h"/>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anim calcmode="lin" valueType="num">
                                      <p:cBhvr>
                                        <p:cTn id="17" dur="500" fill="hold"/>
                                        <p:tgtEl>
                                          <p:spTgt spid="41"/>
                                        </p:tgtEl>
                                        <p:attrNameLst>
                                          <p:attrName>ppt_w</p:attrName>
                                        </p:attrNameLst>
                                      </p:cBhvr>
                                      <p:tavLst>
                                        <p:tav tm="0" fmla="#ppt_w*sin(2.5*pi*$)">
                                          <p:val>
                                            <p:fltVal val="0"/>
                                          </p:val>
                                        </p:tav>
                                        <p:tav tm="100000">
                                          <p:val>
                                            <p:fltVal val="1"/>
                                          </p:val>
                                        </p:tav>
                                      </p:tavLst>
                                    </p:anim>
                                    <p:anim calcmode="lin" valueType="num">
                                      <p:cBhvr>
                                        <p:cTn id="18" dur="500" fill="hold"/>
                                        <p:tgtEl>
                                          <p:spTgt spid="4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par>
                                <p:cTn id="28" presetID="22" presetClass="entr" presetSubtype="4" fill="hold" grpId="0" nodeType="withEffect">
                                  <p:stCondLst>
                                    <p:cond delay="20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40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60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2500"/>
                            </p:stCondLst>
                            <p:childTnLst>
                              <p:par>
                                <p:cTn id="51" presetID="45" presetClass="entr" presetSubtype="0"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anim calcmode="lin" valueType="num">
                                      <p:cBhvr>
                                        <p:cTn id="54" dur="500" fill="hold"/>
                                        <p:tgtEl>
                                          <p:spTgt spid="42"/>
                                        </p:tgtEl>
                                        <p:attrNameLst>
                                          <p:attrName>ppt_w</p:attrName>
                                        </p:attrNameLst>
                                      </p:cBhvr>
                                      <p:tavLst>
                                        <p:tav tm="0" fmla="#ppt_w*sin(2.5*pi*$)">
                                          <p:val>
                                            <p:fltVal val="0"/>
                                          </p:val>
                                        </p:tav>
                                        <p:tav tm="100000">
                                          <p:val>
                                            <p:fltVal val="1"/>
                                          </p:val>
                                        </p:tav>
                                      </p:tavLst>
                                    </p:anim>
                                    <p:anim calcmode="lin" valueType="num">
                                      <p:cBhvr>
                                        <p:cTn id="55" dur="500" fill="hold"/>
                                        <p:tgtEl>
                                          <p:spTgt spid="42"/>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anim calcmode="lin" valueType="num">
                                      <p:cBhvr>
                                        <p:cTn id="59" dur="500" fill="hold"/>
                                        <p:tgtEl>
                                          <p:spTgt spid="44"/>
                                        </p:tgtEl>
                                        <p:attrNameLst>
                                          <p:attrName>ppt_w</p:attrName>
                                        </p:attrNameLst>
                                      </p:cBhvr>
                                      <p:tavLst>
                                        <p:tav tm="0" fmla="#ppt_w*sin(2.5*pi*$)">
                                          <p:val>
                                            <p:fltVal val="0"/>
                                          </p:val>
                                        </p:tav>
                                        <p:tav tm="100000">
                                          <p:val>
                                            <p:fltVal val="1"/>
                                          </p:val>
                                        </p:tav>
                                      </p:tavLst>
                                    </p:anim>
                                    <p:anim calcmode="lin" valueType="num">
                                      <p:cBhvr>
                                        <p:cTn id="60" dur="500" fill="hold"/>
                                        <p:tgtEl>
                                          <p:spTgt spid="44"/>
                                        </p:tgtEl>
                                        <p:attrNameLst>
                                          <p:attrName>ppt_h</p:attrName>
                                        </p:attrNameLst>
                                      </p:cBhvr>
                                      <p:tavLst>
                                        <p:tav tm="0">
                                          <p:val>
                                            <p:strVal val="#ppt_h"/>
                                          </p:val>
                                        </p:tav>
                                        <p:tav tm="100000">
                                          <p:val>
                                            <p:strVal val="#ppt_h"/>
                                          </p:val>
                                        </p:tav>
                                      </p:tavLst>
                                    </p:anim>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20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40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par>
                                <p:cTn id="70" presetID="22" presetClass="entr" presetSubtype="4" fill="hold" grpId="0" nodeType="withEffect">
                                  <p:stCondLst>
                                    <p:cond delay="60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down)">
                                      <p:cBhvr>
                                        <p:cTn id="79" dur="500"/>
                                        <p:tgtEl>
                                          <p:spTgt spid="18"/>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par>
                                <p:cTn id="86" presetID="47" presetClass="entr" presetSubtype="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anim calcmode="lin" valueType="num">
                                      <p:cBhvr>
                                        <p:cTn id="89" dur="500" fill="hold"/>
                                        <p:tgtEl>
                                          <p:spTgt spid="47"/>
                                        </p:tgtEl>
                                        <p:attrNameLst>
                                          <p:attrName>ppt_x</p:attrName>
                                        </p:attrNameLst>
                                      </p:cBhvr>
                                      <p:tavLst>
                                        <p:tav tm="0">
                                          <p:val>
                                            <p:strVal val="#ppt_x"/>
                                          </p:val>
                                        </p:tav>
                                        <p:tav tm="100000">
                                          <p:val>
                                            <p:strVal val="#ppt_x"/>
                                          </p:val>
                                        </p:tav>
                                      </p:tavLst>
                                    </p:anim>
                                    <p:anim calcmode="lin" valueType="num">
                                      <p:cBhvr>
                                        <p:cTn id="90" dur="500" fill="hold"/>
                                        <p:tgtEl>
                                          <p:spTgt spid="47"/>
                                        </p:tgtEl>
                                        <p:attrNameLst>
                                          <p:attrName>ppt_y</p:attrName>
                                        </p:attrNameLst>
                                      </p:cBhvr>
                                      <p:tavLst>
                                        <p:tav tm="0">
                                          <p:val>
                                            <p:strVal val="#ppt_y-.1"/>
                                          </p:val>
                                        </p:tav>
                                        <p:tav tm="100000">
                                          <p:val>
                                            <p:strVal val="#ppt_y"/>
                                          </p:val>
                                        </p:tav>
                                      </p:tavLst>
                                    </p:anim>
                                  </p:childTnLst>
                                </p:cTn>
                              </p:par>
                            </p:childTnLst>
                          </p:cTn>
                        </p:par>
                        <p:par>
                          <p:cTn id="91" fill="hold">
                            <p:stCondLst>
                              <p:cond delay="3500"/>
                            </p:stCondLst>
                            <p:childTnLst>
                              <p:par>
                                <p:cTn id="92" presetID="45" presetClass="entr" presetSubtype="0" fill="hold" nodeType="after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anim calcmode="lin" valueType="num">
                                      <p:cBhvr>
                                        <p:cTn id="95" dur="500" fill="hold"/>
                                        <p:tgtEl>
                                          <p:spTgt spid="55"/>
                                        </p:tgtEl>
                                        <p:attrNameLst>
                                          <p:attrName>ppt_w</p:attrName>
                                        </p:attrNameLst>
                                      </p:cBhvr>
                                      <p:tavLst>
                                        <p:tav tm="0" fmla="#ppt_w*sin(2.5*pi*$)">
                                          <p:val>
                                            <p:fltVal val="0"/>
                                          </p:val>
                                        </p:tav>
                                        <p:tav tm="100000">
                                          <p:val>
                                            <p:fltVal val="1"/>
                                          </p:val>
                                        </p:tav>
                                      </p:tavLst>
                                    </p:anim>
                                    <p:anim calcmode="lin" valueType="num">
                                      <p:cBhvr>
                                        <p:cTn id="96" dur="500" fill="hold"/>
                                        <p:tgtEl>
                                          <p:spTgt spid="55"/>
                                        </p:tgtEl>
                                        <p:attrNameLst>
                                          <p:attrName>ppt_h</p:attrName>
                                        </p:attrNameLst>
                                      </p:cBhvr>
                                      <p:tavLst>
                                        <p:tav tm="0">
                                          <p:val>
                                            <p:strVal val="#ppt_h"/>
                                          </p:val>
                                        </p:tav>
                                        <p:tav tm="100000">
                                          <p:val>
                                            <p:strVal val="#ppt_h"/>
                                          </p:val>
                                        </p:tav>
                                      </p:tavLst>
                                    </p:anim>
                                  </p:childTnLst>
                                </p:cTn>
                              </p:par>
                            </p:childTnLst>
                          </p:cTn>
                        </p:par>
                        <p:par>
                          <p:cTn id="97" fill="hold">
                            <p:stCondLst>
                              <p:cond delay="4000"/>
                            </p:stCondLst>
                            <p:childTnLst>
                              <p:par>
                                <p:cTn id="98" presetID="47" presetClass="entr" presetSubtype="0"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1000"/>
                                        <p:tgtEl>
                                          <p:spTgt spid="48"/>
                                        </p:tgtEl>
                                      </p:cBhvr>
                                    </p:animEffect>
                                    <p:anim calcmode="lin" valueType="num">
                                      <p:cBhvr>
                                        <p:cTn id="101" dur="1000" fill="hold"/>
                                        <p:tgtEl>
                                          <p:spTgt spid="48"/>
                                        </p:tgtEl>
                                        <p:attrNameLst>
                                          <p:attrName>ppt_x</p:attrName>
                                        </p:attrNameLst>
                                      </p:cBhvr>
                                      <p:tavLst>
                                        <p:tav tm="0">
                                          <p:val>
                                            <p:strVal val="#ppt_x"/>
                                          </p:val>
                                        </p:tav>
                                        <p:tav tm="100000">
                                          <p:val>
                                            <p:strVal val="#ppt_x"/>
                                          </p:val>
                                        </p:tav>
                                      </p:tavLst>
                                    </p:anim>
                                    <p:anim calcmode="lin" valueType="num">
                                      <p:cBhvr>
                                        <p:cTn id="102" dur="1000" fill="hold"/>
                                        <p:tgtEl>
                                          <p:spTgt spid="48"/>
                                        </p:tgtEl>
                                        <p:attrNameLst>
                                          <p:attrName>ppt_y</p:attrName>
                                        </p:attrNameLst>
                                      </p:cBhvr>
                                      <p:tavLst>
                                        <p:tav tm="0">
                                          <p:val>
                                            <p:strVal val="#ppt_y-.1"/>
                                          </p:val>
                                        </p:tav>
                                        <p:tav tm="100000">
                                          <p:val>
                                            <p:strVal val="#ppt_y"/>
                                          </p:val>
                                        </p:tav>
                                      </p:tavLst>
                                    </p:anim>
                                  </p:childTnLst>
                                </p:cTn>
                              </p:par>
                              <p:par>
                                <p:cTn id="103" presetID="22" presetClass="entr" presetSubtype="4"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down)">
                                      <p:cBhvr>
                                        <p:cTn id="105" dur="500"/>
                                        <p:tgtEl>
                                          <p:spTgt spid="21"/>
                                        </p:tgtEl>
                                      </p:cBhvr>
                                    </p:animEffect>
                                  </p:childTnLst>
                                </p:cTn>
                              </p:par>
                              <p:par>
                                <p:cTn id="106" presetID="22" presetClass="entr" presetSubtype="4" fill="hold" grpId="0" nodeType="withEffect">
                                  <p:stCondLst>
                                    <p:cond delay="200"/>
                                  </p:stCondLst>
                                  <p:childTnLst>
                                    <p:set>
                                      <p:cBhvr>
                                        <p:cTn id="107" dur="1" fill="hold">
                                          <p:stCondLst>
                                            <p:cond delay="0"/>
                                          </p:stCondLst>
                                        </p:cTn>
                                        <p:tgtEl>
                                          <p:spTgt spid="22"/>
                                        </p:tgtEl>
                                        <p:attrNameLst>
                                          <p:attrName>style.visibility</p:attrName>
                                        </p:attrNameLst>
                                      </p:cBhvr>
                                      <p:to>
                                        <p:strVal val="visible"/>
                                      </p:to>
                                    </p:set>
                                    <p:animEffect transition="in" filter="wipe(down)">
                                      <p:cBhvr>
                                        <p:cTn id="108" dur="500"/>
                                        <p:tgtEl>
                                          <p:spTgt spid="22"/>
                                        </p:tgtEl>
                                      </p:cBhvr>
                                    </p:animEffect>
                                  </p:childTnLst>
                                </p:cTn>
                              </p:par>
                              <p:par>
                                <p:cTn id="109" presetID="22" presetClass="entr" presetSubtype="4" fill="hold" grpId="0" nodeType="withEffect">
                                  <p:stCondLst>
                                    <p:cond delay="40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par>
                                <p:cTn id="112" presetID="22" presetClass="entr" presetSubtype="4" fill="hold" grpId="0" nodeType="withEffect">
                                  <p:stCondLst>
                                    <p:cond delay="60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500"/>
                                        <p:tgtEl>
                                          <p:spTgt spid="24"/>
                                        </p:tgtEl>
                                      </p:cBhvr>
                                    </p:animEffect>
                                  </p:childTnLst>
                                </p:cTn>
                              </p:par>
                            </p:childTnLst>
                          </p:cTn>
                        </p:par>
                        <p:par>
                          <p:cTn id="115" fill="hold">
                            <p:stCondLst>
                              <p:cond delay="5000"/>
                            </p:stCondLst>
                            <p:childTnLst>
                              <p:par>
                                <p:cTn id="116" presetID="22" presetClass="entr" presetSubtype="4"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wipe(down)">
                                      <p:cBhvr>
                                        <p:cTn id="118" dur="500"/>
                                        <p:tgtEl>
                                          <p:spTgt spid="31"/>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wipe(down)">
                                      <p:cBhvr>
                                        <p:cTn id="124" dur="500"/>
                                        <p:tgtEl>
                                          <p:spTgt spid="2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wipe(down)">
                                      <p:cBhvr>
                                        <p:cTn id="127" dur="500"/>
                                        <p:tgtEl>
                                          <p:spTgt spid="25"/>
                                        </p:tgtEl>
                                      </p:cBhvr>
                                    </p:animEffect>
                                  </p:childTnLst>
                                </p:cTn>
                              </p:par>
                              <p:par>
                                <p:cTn id="128" presetID="45" presetClass="entr" presetSubtype="0" fill="hold" grpId="0" nodeType="with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fade">
                                      <p:cBhvr>
                                        <p:cTn id="130" dur="500"/>
                                        <p:tgtEl>
                                          <p:spTgt spid="43"/>
                                        </p:tgtEl>
                                      </p:cBhvr>
                                    </p:animEffect>
                                    <p:anim calcmode="lin" valueType="num">
                                      <p:cBhvr>
                                        <p:cTn id="131" dur="500" fill="hold"/>
                                        <p:tgtEl>
                                          <p:spTgt spid="43"/>
                                        </p:tgtEl>
                                        <p:attrNameLst>
                                          <p:attrName>ppt_w</p:attrName>
                                        </p:attrNameLst>
                                      </p:cBhvr>
                                      <p:tavLst>
                                        <p:tav tm="0" fmla="#ppt_w*sin(2.5*pi*$)">
                                          <p:val>
                                            <p:fltVal val="0"/>
                                          </p:val>
                                        </p:tav>
                                        <p:tav tm="100000">
                                          <p:val>
                                            <p:fltVal val="1"/>
                                          </p:val>
                                        </p:tav>
                                      </p:tavLst>
                                    </p:anim>
                                    <p:anim calcmode="lin" valueType="num">
                                      <p:cBhvr>
                                        <p:cTn id="132" dur="500" fill="hold"/>
                                        <p:tgtEl>
                                          <p:spTgt spid="43"/>
                                        </p:tgtEl>
                                        <p:attrNameLst>
                                          <p:attrName>ppt_h</p:attrName>
                                        </p:attrNameLst>
                                      </p:cBhvr>
                                      <p:tavLst>
                                        <p:tav tm="0">
                                          <p:val>
                                            <p:strVal val="#ppt_h"/>
                                          </p:val>
                                        </p:tav>
                                        <p:tav tm="100000">
                                          <p:val>
                                            <p:strVal val="#ppt_h"/>
                                          </p:val>
                                        </p:tav>
                                      </p:tavLst>
                                    </p:anim>
                                  </p:childTnLst>
                                </p:cTn>
                              </p:par>
                              <p:par>
                                <p:cTn id="133" presetID="45" presetClass="entr" presetSubtype="0"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500"/>
                                        <p:tgtEl>
                                          <p:spTgt spid="45"/>
                                        </p:tgtEl>
                                      </p:cBhvr>
                                    </p:animEffect>
                                    <p:anim calcmode="lin" valueType="num">
                                      <p:cBhvr>
                                        <p:cTn id="136" dur="500" fill="hold"/>
                                        <p:tgtEl>
                                          <p:spTgt spid="45"/>
                                        </p:tgtEl>
                                        <p:attrNameLst>
                                          <p:attrName>ppt_w</p:attrName>
                                        </p:attrNameLst>
                                      </p:cBhvr>
                                      <p:tavLst>
                                        <p:tav tm="0" fmla="#ppt_w*sin(2.5*pi*$)">
                                          <p:val>
                                            <p:fltVal val="0"/>
                                          </p:val>
                                        </p:tav>
                                        <p:tav tm="100000">
                                          <p:val>
                                            <p:fltVal val="1"/>
                                          </p:val>
                                        </p:tav>
                                      </p:tavLst>
                                    </p:anim>
                                    <p:anim calcmode="lin" valueType="num">
                                      <p:cBhvr>
                                        <p:cTn id="137" dur="500" fill="hold"/>
                                        <p:tgtEl>
                                          <p:spTgt spid="45"/>
                                        </p:tgtEl>
                                        <p:attrNameLst>
                                          <p:attrName>ppt_h</p:attrName>
                                        </p:attrNameLst>
                                      </p:cBhvr>
                                      <p:tavLst>
                                        <p:tav tm="0">
                                          <p:val>
                                            <p:strVal val="#ppt_h"/>
                                          </p:val>
                                        </p:tav>
                                        <p:tav tm="100000">
                                          <p:val>
                                            <p:strVal val="#ppt_h"/>
                                          </p:val>
                                        </p:tav>
                                      </p:tavLst>
                                    </p:anim>
                                  </p:childTnLst>
                                </p:cTn>
                              </p:par>
                            </p:childTnLst>
                          </p:cTn>
                        </p:par>
                        <p:par>
                          <p:cTn id="138" fill="hold">
                            <p:stCondLst>
                              <p:cond delay="5500"/>
                            </p:stCondLst>
                            <p:childTnLst>
                              <p:par>
                                <p:cTn id="139" presetID="4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1000" fill="hold"/>
                                        <p:tgtEl>
                                          <p:spTgt spid="49"/>
                                        </p:tgtEl>
                                        <p:attrNameLst>
                                          <p:attrName>ppt_y</p:attrName>
                                        </p:attrNameLst>
                                      </p:cBhvr>
                                      <p:tavLst>
                                        <p:tav tm="0">
                                          <p:val>
                                            <p:strVal val="#ppt_y-.1"/>
                                          </p:val>
                                        </p:tav>
                                        <p:tav tm="100000">
                                          <p:val>
                                            <p:strVal val="#ppt_y"/>
                                          </p:val>
                                        </p:tav>
                                      </p:tavLst>
                                    </p:anim>
                                  </p:childTnLst>
                                </p:cTn>
                              </p:par>
                              <p:par>
                                <p:cTn id="144" presetID="22" presetClass="entr" presetSubtype="4" fill="hold" grpId="0" nodeType="with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wipe(down)">
                                      <p:cBhvr>
                                        <p:cTn id="146" dur="500"/>
                                        <p:tgtEl>
                                          <p:spTgt spid="32"/>
                                        </p:tgtEl>
                                      </p:cBhvr>
                                    </p:animEffect>
                                  </p:childTnLst>
                                </p:cTn>
                              </p:par>
                              <p:par>
                                <p:cTn id="147" presetID="22" presetClass="entr" presetSubtype="4" fill="hold" grpId="0" nodeType="withEffect">
                                  <p:stCondLst>
                                    <p:cond delay="200"/>
                                  </p:stCondLst>
                                  <p:childTnLst>
                                    <p:set>
                                      <p:cBhvr>
                                        <p:cTn id="148" dur="1" fill="hold">
                                          <p:stCondLst>
                                            <p:cond delay="0"/>
                                          </p:stCondLst>
                                        </p:cTn>
                                        <p:tgtEl>
                                          <p:spTgt spid="33"/>
                                        </p:tgtEl>
                                        <p:attrNameLst>
                                          <p:attrName>style.visibility</p:attrName>
                                        </p:attrNameLst>
                                      </p:cBhvr>
                                      <p:to>
                                        <p:strVal val="visible"/>
                                      </p:to>
                                    </p:set>
                                    <p:animEffect transition="in" filter="wipe(down)">
                                      <p:cBhvr>
                                        <p:cTn id="149" dur="500"/>
                                        <p:tgtEl>
                                          <p:spTgt spid="33"/>
                                        </p:tgtEl>
                                      </p:cBhvr>
                                    </p:animEffect>
                                  </p:childTnLst>
                                </p:cTn>
                              </p:par>
                              <p:par>
                                <p:cTn id="150" presetID="22" presetClass="entr" presetSubtype="4" fill="hold" grpId="0" nodeType="withEffect">
                                  <p:stCondLst>
                                    <p:cond delay="400"/>
                                  </p:stCondLst>
                                  <p:childTnLst>
                                    <p:set>
                                      <p:cBhvr>
                                        <p:cTn id="151" dur="1" fill="hold">
                                          <p:stCondLst>
                                            <p:cond delay="0"/>
                                          </p:stCondLst>
                                        </p:cTn>
                                        <p:tgtEl>
                                          <p:spTgt spid="34"/>
                                        </p:tgtEl>
                                        <p:attrNameLst>
                                          <p:attrName>style.visibility</p:attrName>
                                        </p:attrNameLst>
                                      </p:cBhvr>
                                      <p:to>
                                        <p:strVal val="visible"/>
                                      </p:to>
                                    </p:set>
                                    <p:animEffect transition="in" filter="wipe(down)">
                                      <p:cBhvr>
                                        <p:cTn id="152" dur="500"/>
                                        <p:tgtEl>
                                          <p:spTgt spid="34"/>
                                        </p:tgtEl>
                                      </p:cBhvr>
                                    </p:animEffect>
                                  </p:childTnLst>
                                </p:cTn>
                              </p:par>
                              <p:par>
                                <p:cTn id="153" presetID="22" presetClass="entr" presetSubtype="4" fill="hold" grpId="0" nodeType="withEffect">
                                  <p:stCondLst>
                                    <p:cond delay="600"/>
                                  </p:stCondLst>
                                  <p:childTnLst>
                                    <p:set>
                                      <p:cBhvr>
                                        <p:cTn id="154" dur="1" fill="hold">
                                          <p:stCondLst>
                                            <p:cond delay="0"/>
                                          </p:stCondLst>
                                        </p:cTn>
                                        <p:tgtEl>
                                          <p:spTgt spid="35"/>
                                        </p:tgtEl>
                                        <p:attrNameLst>
                                          <p:attrName>style.visibility</p:attrName>
                                        </p:attrNameLst>
                                      </p:cBhvr>
                                      <p:to>
                                        <p:strVal val="visible"/>
                                      </p:to>
                                    </p:set>
                                    <p:animEffect transition="in" filter="wipe(down)">
                                      <p:cBhvr>
                                        <p:cTn id="155" dur="500"/>
                                        <p:tgtEl>
                                          <p:spTgt spid="35"/>
                                        </p:tgtEl>
                                      </p:cBhvr>
                                    </p:animEffect>
                                  </p:childTnLst>
                                </p:cTn>
                              </p:par>
                            </p:childTnLst>
                          </p:cTn>
                        </p:par>
                        <p:par>
                          <p:cTn id="156" fill="hold">
                            <p:stCondLst>
                              <p:cond delay="6500"/>
                            </p:stCondLst>
                            <p:childTnLst>
                              <p:par>
                                <p:cTn id="157" presetID="22" presetClass="entr" presetSubtype="4" fill="hold" grpId="0" nodeType="after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wipe(down)">
                                      <p:cBhvr>
                                        <p:cTn id="159" dur="500"/>
                                        <p:tgtEl>
                                          <p:spTgt spid="39"/>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wipe(down)">
                                      <p:cBhvr>
                                        <p:cTn id="162" dur="500"/>
                                        <p:tgtEl>
                                          <p:spTgt spid="3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wipe(down)">
                                      <p:cBhvr>
                                        <p:cTn id="165" dur="500"/>
                                        <p:tgtEl>
                                          <p:spTgt spid="3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wipe(down)">
                                      <p:cBhvr>
                                        <p:cTn id="168" dur="3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75056" y="1546256"/>
            <a:ext cx="2070054" cy="2345183"/>
            <a:chOff x="1075056" y="1491630"/>
            <a:chExt cx="2070054" cy="2345183"/>
          </a:xfrm>
        </p:grpSpPr>
        <p:sp>
          <p:nvSpPr>
            <p:cNvPr id="6"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TextBox 23"/>
            <p:cNvSpPr txBox="1"/>
            <p:nvPr/>
          </p:nvSpPr>
          <p:spPr>
            <a:xfrm>
              <a:off x="1556085" y="2075784"/>
              <a:ext cx="110799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p>
          </p:txBody>
        </p:sp>
        <p:sp>
          <p:nvSpPr>
            <p:cNvPr id="8"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9" name="Rectangle 13" descr="FD1DDF730CE4456e89755B07FE1653D0# #Rectangle 13"/>
          <p:cNvSpPr>
            <a:spLocks noChangeArrowheads="1"/>
          </p:cNvSpPr>
          <p:nvPr/>
        </p:nvSpPr>
        <p:spPr bwMode="auto">
          <a:xfrm>
            <a:off x="1043608" y="396196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3845797" y="1709692"/>
            <a:ext cx="1713148" cy="1940841"/>
            <a:chOff x="3845797" y="1655066"/>
            <a:chExt cx="1713148" cy="1940841"/>
          </a:xfrm>
        </p:grpSpPr>
        <p:sp>
          <p:nvSpPr>
            <p:cNvPr id="11"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2" name="TextBox 26"/>
            <p:cNvSpPr txBox="1"/>
            <p:nvPr/>
          </p:nvSpPr>
          <p:spPr>
            <a:xfrm>
              <a:off x="4199670" y="2106264"/>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p>
          </p:txBody>
        </p:sp>
        <p:sp>
          <p:nvSpPr>
            <p:cNvPr id="13"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6322551" y="1801727"/>
            <a:ext cx="1512168" cy="1713148"/>
            <a:chOff x="6322551" y="1747101"/>
            <a:chExt cx="1512168" cy="1713148"/>
          </a:xfrm>
        </p:grpSpPr>
        <p:sp>
          <p:nvSpPr>
            <p:cNvPr id="15"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TextBox 28"/>
            <p:cNvSpPr txBox="1"/>
            <p:nvPr/>
          </p:nvSpPr>
          <p:spPr>
            <a:xfrm>
              <a:off x="6601582" y="2106264"/>
              <a:ext cx="954107"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p>
          </p:txBody>
        </p:sp>
        <p:sp>
          <p:nvSpPr>
            <p:cNvPr id="17"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8" name="Rectangle 13" descr="FD1DDF730CE4456e89755B07FE1653D0# #Rectangle 13"/>
          <p:cNvSpPr>
            <a:spLocks noChangeArrowheads="1"/>
          </p:cNvSpPr>
          <p:nvPr/>
        </p:nvSpPr>
        <p:spPr bwMode="auto">
          <a:xfrm>
            <a:off x="3635896" y="3817952"/>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Rectangle 13" descr="FD1DDF730CE4456e89755B07FE1653D0# #Rectangle 13"/>
          <p:cNvSpPr>
            <a:spLocks noChangeArrowheads="1"/>
          </p:cNvSpPr>
          <p:nvPr/>
        </p:nvSpPr>
        <p:spPr bwMode="auto">
          <a:xfrm>
            <a:off x="6084168" y="3684969"/>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a:grpSpLocks noChangeAspect="1"/>
          </p:cNvGrpSpPr>
          <p:nvPr/>
        </p:nvGrpSpPr>
        <p:grpSpPr>
          <a:xfrm>
            <a:off x="3596928" y="1625696"/>
            <a:ext cx="1511998" cy="1260000"/>
            <a:chOff x="1017666" y="1460660"/>
            <a:chExt cx="1241816" cy="1034848"/>
          </a:xfrm>
        </p:grpSpPr>
        <p:grpSp>
          <p:nvGrpSpPr>
            <p:cNvPr id="6" name="组合 5"/>
            <p:cNvGrpSpPr/>
            <p:nvPr/>
          </p:nvGrpSpPr>
          <p:grpSpPr>
            <a:xfrm>
              <a:off x="1017666" y="1460660"/>
              <a:ext cx="1241816" cy="1034848"/>
              <a:chOff x="1017666" y="1609725"/>
              <a:chExt cx="1241816" cy="1034848"/>
            </a:xfrm>
          </p:grpSpPr>
          <p:sp>
            <p:nvSpPr>
              <p:cNvPr id="8" name="六边形 7"/>
              <p:cNvSpPr>
                <a:spLocks noChangeAspect="1"/>
              </p:cNvSpPr>
              <p:nvPr/>
            </p:nvSpPr>
            <p:spPr>
              <a:xfrm>
                <a:off x="1017666" y="1609725"/>
                <a:ext cx="1241816" cy="1034848"/>
              </a:xfrm>
              <a:prstGeom prst="hexagon">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9" name="六边形 8"/>
              <p:cNvSpPr>
                <a:spLocks noChangeAspect="1"/>
              </p:cNvSpPr>
              <p:nvPr/>
            </p:nvSpPr>
            <p:spPr>
              <a:xfrm>
                <a:off x="1120174" y="1695149"/>
                <a:ext cx="1036800" cy="864000"/>
              </a:xfrm>
              <a:prstGeom prst="hexagon">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8"/>
            <p:cNvSpPr txBox="1"/>
            <p:nvPr/>
          </p:nvSpPr>
          <p:spPr>
            <a:xfrm>
              <a:off x="1274840" y="180854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方法二</a:t>
              </a:r>
            </a:p>
          </p:txBody>
        </p:sp>
      </p:grpSp>
      <p:grpSp>
        <p:nvGrpSpPr>
          <p:cNvPr id="10" name="组合 9"/>
          <p:cNvGrpSpPr>
            <a:grpSpLocks noChangeAspect="1"/>
          </p:cNvGrpSpPr>
          <p:nvPr/>
        </p:nvGrpSpPr>
        <p:grpSpPr>
          <a:xfrm>
            <a:off x="2296235" y="2326418"/>
            <a:ext cx="1511998" cy="1260000"/>
            <a:chOff x="1017666" y="2695004"/>
            <a:chExt cx="1241816" cy="1034848"/>
          </a:xfrm>
        </p:grpSpPr>
        <p:grpSp>
          <p:nvGrpSpPr>
            <p:cNvPr id="11" name="组合 10"/>
            <p:cNvGrpSpPr/>
            <p:nvPr/>
          </p:nvGrpSpPr>
          <p:grpSpPr>
            <a:xfrm>
              <a:off x="1017666" y="2695004"/>
              <a:ext cx="1241816" cy="1034848"/>
              <a:chOff x="1017666" y="1609725"/>
              <a:chExt cx="1241816" cy="1034848"/>
            </a:xfrm>
          </p:grpSpPr>
          <p:sp>
            <p:nvSpPr>
              <p:cNvPr id="13" name="六边形 12"/>
              <p:cNvSpPr>
                <a:spLocks noChangeAspect="1"/>
              </p:cNvSpPr>
              <p:nvPr/>
            </p:nvSpPr>
            <p:spPr>
              <a:xfrm>
                <a:off x="1017666" y="1609725"/>
                <a:ext cx="1241816" cy="1034848"/>
              </a:xfrm>
              <a:prstGeom prst="hexagon">
                <a:avLst/>
              </a:prstGeom>
              <a:noFill/>
              <a:ln w="63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六边形 13"/>
              <p:cNvSpPr>
                <a:spLocks noChangeAspect="1"/>
              </p:cNvSpPr>
              <p:nvPr/>
            </p:nvSpPr>
            <p:spPr>
              <a:xfrm>
                <a:off x="1120174" y="1695149"/>
                <a:ext cx="1036800" cy="864000"/>
              </a:xfrm>
              <a:prstGeom prst="hexagon">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2" name="TextBox 1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方法一</a:t>
              </a:r>
            </a:p>
          </p:txBody>
        </p:sp>
      </p:grpSp>
      <p:grpSp>
        <p:nvGrpSpPr>
          <p:cNvPr id="15" name="组合 14"/>
          <p:cNvGrpSpPr>
            <a:grpSpLocks noChangeAspect="1"/>
          </p:cNvGrpSpPr>
          <p:nvPr/>
        </p:nvGrpSpPr>
        <p:grpSpPr>
          <a:xfrm>
            <a:off x="3596928" y="3022987"/>
            <a:ext cx="1511998" cy="1260000"/>
            <a:chOff x="1017666" y="3929062"/>
            <a:chExt cx="1241816" cy="1034848"/>
          </a:xfrm>
        </p:grpSpPr>
        <p:grpSp>
          <p:nvGrpSpPr>
            <p:cNvPr id="16" name="组合 15"/>
            <p:cNvGrpSpPr/>
            <p:nvPr/>
          </p:nvGrpSpPr>
          <p:grpSpPr>
            <a:xfrm>
              <a:off x="1017666" y="3929062"/>
              <a:ext cx="1241816" cy="1034848"/>
              <a:chOff x="1017666" y="1609725"/>
              <a:chExt cx="1241816" cy="1034848"/>
            </a:xfrm>
          </p:grpSpPr>
          <p:sp>
            <p:nvSpPr>
              <p:cNvPr id="18" name="六边形 17"/>
              <p:cNvSpPr>
                <a:spLocks noChangeAspect="1"/>
              </p:cNvSpPr>
              <p:nvPr/>
            </p:nvSpPr>
            <p:spPr>
              <a:xfrm>
                <a:off x="1017666" y="1609725"/>
                <a:ext cx="1241816" cy="1034848"/>
              </a:xfrm>
              <a:prstGeom prst="hexagon">
                <a:avLst/>
              </a:prstGeom>
              <a:no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六边形 18"/>
              <p:cNvSpPr>
                <a:spLocks noChangeAspect="1"/>
              </p:cNvSpPr>
              <p:nvPr/>
            </p:nvSpPr>
            <p:spPr>
              <a:xfrm>
                <a:off x="1120174" y="1695149"/>
                <a:ext cx="1036800" cy="864000"/>
              </a:xfrm>
              <a:prstGeom prst="hexagon">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7" name="TextBox 18"/>
            <p:cNvSpPr txBox="1"/>
            <p:nvPr/>
          </p:nvSpPr>
          <p:spPr>
            <a:xfrm>
              <a:off x="1266108" y="4274220"/>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方法四</a:t>
              </a:r>
            </a:p>
          </p:txBody>
        </p:sp>
      </p:grpSp>
      <p:grpSp>
        <p:nvGrpSpPr>
          <p:cNvPr id="20" name="组合 19"/>
          <p:cNvGrpSpPr>
            <a:grpSpLocks noChangeAspect="1"/>
          </p:cNvGrpSpPr>
          <p:nvPr/>
        </p:nvGrpSpPr>
        <p:grpSpPr>
          <a:xfrm>
            <a:off x="4896948" y="2326418"/>
            <a:ext cx="1511998" cy="1260000"/>
            <a:chOff x="1017666" y="2695004"/>
            <a:chExt cx="1241816" cy="1034848"/>
          </a:xfrm>
        </p:grpSpPr>
        <p:grpSp>
          <p:nvGrpSpPr>
            <p:cNvPr id="21" name="组合 20"/>
            <p:cNvGrpSpPr/>
            <p:nvPr/>
          </p:nvGrpSpPr>
          <p:grpSpPr>
            <a:xfrm>
              <a:off x="1017666" y="2695004"/>
              <a:ext cx="1241816" cy="1034848"/>
              <a:chOff x="1017666" y="1609725"/>
              <a:chExt cx="1241816" cy="1034848"/>
            </a:xfrm>
          </p:grpSpPr>
          <p:sp>
            <p:nvSpPr>
              <p:cNvPr id="23" name="六边形 22"/>
              <p:cNvSpPr>
                <a:spLocks noChangeAspect="1"/>
              </p:cNvSpPr>
              <p:nvPr/>
            </p:nvSpPr>
            <p:spPr>
              <a:xfrm>
                <a:off x="1017666" y="1609725"/>
                <a:ext cx="1241816" cy="1034848"/>
              </a:xfrm>
              <a:prstGeom prst="hexagon">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六边形 23"/>
              <p:cNvSpPr>
                <a:spLocks noChangeAspect="1"/>
              </p:cNvSpPr>
              <p:nvPr/>
            </p:nvSpPr>
            <p:spPr>
              <a:xfrm>
                <a:off x="1120174" y="1695149"/>
                <a:ext cx="1036800" cy="864000"/>
              </a:xfrm>
              <a:prstGeom prst="hexagon">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2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方法三</a:t>
              </a:r>
            </a:p>
          </p:txBody>
        </p:sp>
      </p:grpSp>
      <p:sp>
        <p:nvSpPr>
          <p:cNvPr id="25" name="Rectangle 13" descr="FD1DDF730CE4456e89755B07FE1653D0# #Rectangle 13"/>
          <p:cNvSpPr>
            <a:spLocks noChangeArrowheads="1"/>
          </p:cNvSpPr>
          <p:nvPr/>
        </p:nvSpPr>
        <p:spPr bwMode="auto">
          <a:xfrm>
            <a:off x="515790"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Rectangle 13" descr="FD1DDF730CE4456e89755B07FE1653D0# #Rectangle 13"/>
          <p:cNvSpPr>
            <a:spLocks noChangeArrowheads="1"/>
          </p:cNvSpPr>
          <p:nvPr/>
        </p:nvSpPr>
        <p:spPr bwMode="auto">
          <a:xfrm>
            <a:off x="515791" y="1488925"/>
            <a:ext cx="14916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Rectangle 13" descr="FD1DDF730CE4456e89755B07FE1653D0# #Rectangle 13"/>
          <p:cNvSpPr>
            <a:spLocks noChangeArrowheads="1"/>
          </p:cNvSpPr>
          <p:nvPr/>
        </p:nvSpPr>
        <p:spPr bwMode="auto">
          <a:xfrm>
            <a:off x="5364088"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1" name="Rectangle 13" descr="FD1DDF730CE4456e89755B07FE1653D0# #Rectangle 13"/>
          <p:cNvSpPr>
            <a:spLocks noChangeArrowheads="1"/>
          </p:cNvSpPr>
          <p:nvPr/>
        </p:nvSpPr>
        <p:spPr bwMode="auto">
          <a:xfrm>
            <a:off x="5364088" y="1488925"/>
            <a:ext cx="28803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Rectangle 13" descr="FD1DDF730CE4456e89755B07FE1653D0# #Rectangle 13"/>
          <p:cNvSpPr>
            <a:spLocks noChangeArrowheads="1"/>
          </p:cNvSpPr>
          <p:nvPr/>
        </p:nvSpPr>
        <p:spPr bwMode="auto">
          <a:xfrm>
            <a:off x="525698" y="3704851"/>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3" name="Rectangle 13" descr="FD1DDF730CE4456e89755B07FE1653D0# #Rectangle 13"/>
          <p:cNvSpPr>
            <a:spLocks noChangeArrowheads="1"/>
          </p:cNvSpPr>
          <p:nvPr/>
        </p:nvSpPr>
        <p:spPr bwMode="auto">
          <a:xfrm>
            <a:off x="525698" y="4062186"/>
            <a:ext cx="28221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Rectangle 13" descr="FD1DDF730CE4456e89755B07FE1653D0# #Rectangle 13"/>
          <p:cNvSpPr>
            <a:spLocks noChangeArrowheads="1"/>
          </p:cNvSpPr>
          <p:nvPr/>
        </p:nvSpPr>
        <p:spPr bwMode="auto">
          <a:xfrm>
            <a:off x="6588224" y="3160443"/>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Rectangle 13" descr="FD1DDF730CE4456e89755B07FE1653D0# #Rectangle 13"/>
          <p:cNvSpPr>
            <a:spLocks noChangeArrowheads="1"/>
          </p:cNvSpPr>
          <p:nvPr/>
        </p:nvSpPr>
        <p:spPr bwMode="auto">
          <a:xfrm>
            <a:off x="6588224" y="3517778"/>
            <a:ext cx="172819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5"/>
          <p:cNvGrpSpPr/>
          <p:nvPr/>
        </p:nvGrpSpPr>
        <p:grpSpPr>
          <a:xfrm>
            <a:off x="611560" y="1470144"/>
            <a:ext cx="2440674" cy="856274"/>
            <a:chOff x="611560" y="1470144"/>
            <a:chExt cx="2440674" cy="856274"/>
          </a:xfrm>
        </p:grpSpPr>
        <p:cxnSp>
          <p:nvCxnSpPr>
            <p:cNvPr id="37" name="直接连接符 36"/>
            <p:cNvCxnSpPr/>
            <p:nvPr/>
          </p:nvCxnSpPr>
          <p:spPr>
            <a:xfrm>
              <a:off x="611560" y="1470144"/>
              <a:ext cx="1872208"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2483768" y="1470144"/>
              <a:ext cx="568466" cy="856274"/>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flipH="1">
            <a:off x="4932040" y="1470144"/>
            <a:ext cx="3312368" cy="453534"/>
            <a:chOff x="-380931" y="1470144"/>
            <a:chExt cx="3312368" cy="453534"/>
          </a:xfrm>
        </p:grpSpPr>
        <p:cxnSp>
          <p:nvCxnSpPr>
            <p:cNvPr id="40" name="直接连接符 39"/>
            <p:cNvCxnSpPr/>
            <p:nvPr/>
          </p:nvCxnSpPr>
          <p:spPr>
            <a:xfrm>
              <a:off x="-380931" y="1470144"/>
              <a:ext cx="2864699"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483767" y="1470144"/>
              <a:ext cx="447670" cy="45353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2" name="直接连接符 41"/>
          <p:cNvCxnSpPr/>
          <p:nvPr/>
        </p:nvCxnSpPr>
        <p:spPr>
          <a:xfrm>
            <a:off x="611560" y="4039559"/>
            <a:ext cx="3168352"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6144368" y="3498997"/>
            <a:ext cx="213245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right)">
                                      <p:cBhvr>
                                        <p:cTn id="24" dur="1000"/>
                                        <p:tgtEl>
                                          <p:spTgt spid="3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22" presetClass="entr" presetSubtype="4" fill="hold"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1000"/>
                                        <p:tgtEl>
                                          <p:spTgt spid="39"/>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anim calcmode="lin" valueType="num">
                                      <p:cBhvr>
                                        <p:cTn id="42" dur="1000" fill="hold"/>
                                        <p:tgtEl>
                                          <p:spTgt spid="31"/>
                                        </p:tgtEl>
                                        <p:attrNameLst>
                                          <p:attrName>ppt_x</p:attrName>
                                        </p:attrNameLst>
                                      </p:cBhvr>
                                      <p:tavLst>
                                        <p:tav tm="0">
                                          <p:val>
                                            <p:strVal val="#ppt_x"/>
                                          </p:val>
                                        </p:tav>
                                        <p:tav tm="100000">
                                          <p:val>
                                            <p:strVal val="#ppt_x"/>
                                          </p:val>
                                        </p:tav>
                                      </p:tavLst>
                                    </p:anim>
                                    <p:anim calcmode="lin" valueType="num">
                                      <p:cBhvr>
                                        <p:cTn id="43" dur="1000" fill="hold"/>
                                        <p:tgtEl>
                                          <p:spTgt spid="3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22" presetClass="entr" presetSubtype="2" fill="hold"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right)">
                                      <p:cBhvr>
                                        <p:cTn id="52" dur="1000"/>
                                        <p:tgtEl>
                                          <p:spTgt spid="42"/>
                                        </p:tgtEl>
                                      </p:cBhvr>
                                    </p:animEffect>
                                  </p:childTnLst>
                                </p:cTn>
                              </p:par>
                              <p:par>
                                <p:cTn id="53" presetID="47"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1000"/>
                                        <p:tgtEl>
                                          <p:spTgt spid="33"/>
                                        </p:tgtEl>
                                      </p:cBhvr>
                                    </p:animEffect>
                                    <p:anim calcmode="lin" valueType="num">
                                      <p:cBhvr>
                                        <p:cTn id="61" dur="1000" fill="hold"/>
                                        <p:tgtEl>
                                          <p:spTgt spid="33"/>
                                        </p:tgtEl>
                                        <p:attrNameLst>
                                          <p:attrName>ppt_x</p:attrName>
                                        </p:attrNameLst>
                                      </p:cBhvr>
                                      <p:tavLst>
                                        <p:tav tm="0">
                                          <p:val>
                                            <p:strVal val="#ppt_x"/>
                                          </p:val>
                                        </p:tav>
                                        <p:tav tm="100000">
                                          <p:val>
                                            <p:strVal val="#ppt_x"/>
                                          </p:val>
                                        </p:tav>
                                      </p:tavLst>
                                    </p:anim>
                                    <p:anim calcmode="lin" valueType="num">
                                      <p:cBhvr>
                                        <p:cTn id="62" dur="1000" fill="hold"/>
                                        <p:tgtEl>
                                          <p:spTgt spid="33"/>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8"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left)">
                                      <p:cBhvr>
                                        <p:cTn id="66" dur="1000"/>
                                        <p:tgtEl>
                                          <p:spTgt spid="4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0" grpId="0"/>
      <p:bldP spid="31" grpId="0"/>
      <p:bldP spid="32" grpId="0"/>
      <p:bldP spid="33" grpId="0"/>
      <p:bldP spid="34"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1"/>
          <p:cNvSpPr>
            <a:spLocks noChangeArrowheads="1"/>
          </p:cNvSpPr>
          <p:nvPr/>
        </p:nvSpPr>
        <p:spPr bwMode="auto">
          <a:xfrm>
            <a:off x="0" y="2256681"/>
            <a:ext cx="9144000" cy="788194"/>
          </a:xfrm>
          <a:prstGeom prst="rect">
            <a:avLst/>
          </a:prstGeom>
          <a:solidFill>
            <a:srgbClr val="D9D9D9"/>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cxnSp>
        <p:nvCxnSpPr>
          <p:cNvPr id="6" name="直接连接符 14"/>
          <p:cNvCxnSpPr>
            <a:cxnSpLocks noChangeShapeType="1"/>
            <a:stCxn id="5" idx="1"/>
            <a:endCxn id="5" idx="3"/>
          </p:cNvCxnSpPr>
          <p:nvPr/>
        </p:nvCxnSpPr>
        <p:spPr bwMode="auto">
          <a:xfrm>
            <a:off x="0" y="2650778"/>
            <a:ext cx="9144000" cy="1190"/>
          </a:xfrm>
          <a:prstGeom prst="line">
            <a:avLst/>
          </a:prstGeom>
          <a:noFill/>
          <a:ln w="19050">
            <a:solidFill>
              <a:schemeClr val="bg1"/>
            </a:solidFill>
            <a:miter lim="800000"/>
          </a:ln>
          <a:extLst>
            <a:ext uri="{909E8E84-426E-40DD-AFC4-6F175D3DCCD1}">
              <a14:hiddenFill xmlns:a14="http://schemas.microsoft.com/office/drawing/2010/main">
                <a:noFill/>
              </a14:hiddenFill>
            </a:ext>
          </a:extLst>
        </p:spPr>
      </p:cxnSp>
      <p:sp>
        <p:nvSpPr>
          <p:cNvPr id="7" name="椭圆 18"/>
          <p:cNvSpPr>
            <a:spLocks noChangeArrowheads="1"/>
          </p:cNvSpPr>
          <p:nvPr/>
        </p:nvSpPr>
        <p:spPr bwMode="auto">
          <a:xfrm>
            <a:off x="1251347" y="2579341"/>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椭圆 19"/>
          <p:cNvSpPr>
            <a:spLocks noChangeArrowheads="1"/>
          </p:cNvSpPr>
          <p:nvPr/>
        </p:nvSpPr>
        <p:spPr bwMode="auto">
          <a:xfrm>
            <a:off x="2895601" y="2578150"/>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椭圆 20"/>
          <p:cNvSpPr>
            <a:spLocks noChangeArrowheads="1"/>
          </p:cNvSpPr>
          <p:nvPr/>
        </p:nvSpPr>
        <p:spPr bwMode="auto">
          <a:xfrm>
            <a:off x="4506517" y="2587675"/>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0" name="椭圆 21"/>
          <p:cNvSpPr>
            <a:spLocks noChangeArrowheads="1"/>
          </p:cNvSpPr>
          <p:nvPr/>
        </p:nvSpPr>
        <p:spPr bwMode="auto">
          <a:xfrm>
            <a:off x="6149578" y="2578150"/>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1" name="椭圆 22"/>
          <p:cNvSpPr>
            <a:spLocks noChangeArrowheads="1"/>
          </p:cNvSpPr>
          <p:nvPr/>
        </p:nvSpPr>
        <p:spPr bwMode="auto">
          <a:xfrm>
            <a:off x="954882" y="167565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2" name="椭圆 23"/>
          <p:cNvSpPr>
            <a:spLocks noChangeArrowheads="1"/>
          </p:cNvSpPr>
          <p:nvPr/>
        </p:nvSpPr>
        <p:spPr bwMode="auto">
          <a:xfrm>
            <a:off x="2588419" y="2881759"/>
            <a:ext cx="759619" cy="75961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3" name="椭圆 24"/>
          <p:cNvSpPr>
            <a:spLocks noChangeArrowheads="1"/>
          </p:cNvSpPr>
          <p:nvPr/>
        </p:nvSpPr>
        <p:spPr bwMode="auto">
          <a:xfrm>
            <a:off x="4199335" y="1707803"/>
            <a:ext cx="759619" cy="760809"/>
          </a:xfrm>
          <a:prstGeom prst="ellipse">
            <a:avLst/>
          </a:prstGeom>
          <a:solidFill>
            <a:schemeClr val="tx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4" name="椭圆 25"/>
          <p:cNvSpPr>
            <a:spLocks noChangeArrowheads="1"/>
          </p:cNvSpPr>
          <p:nvPr/>
        </p:nvSpPr>
        <p:spPr bwMode="auto">
          <a:xfrm>
            <a:off x="5859066" y="283770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5" name="椭圆 26"/>
          <p:cNvSpPr>
            <a:spLocks noChangeArrowheads="1"/>
          </p:cNvSpPr>
          <p:nvPr/>
        </p:nvSpPr>
        <p:spPr bwMode="auto">
          <a:xfrm>
            <a:off x="7750969" y="2590056"/>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6" name="椭圆 27"/>
          <p:cNvSpPr>
            <a:spLocks noChangeArrowheads="1"/>
          </p:cNvSpPr>
          <p:nvPr/>
        </p:nvSpPr>
        <p:spPr bwMode="auto">
          <a:xfrm>
            <a:off x="7443788" y="1710184"/>
            <a:ext cx="759619" cy="76080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nvGrpSpPr>
          <p:cNvPr id="17" name="组合 92"/>
          <p:cNvGrpSpPr/>
          <p:nvPr/>
        </p:nvGrpSpPr>
        <p:grpSpPr bwMode="auto">
          <a:xfrm>
            <a:off x="4358879" y="1911399"/>
            <a:ext cx="426244" cy="323850"/>
            <a:chOff x="0" y="0"/>
            <a:chExt cx="509646" cy="387231"/>
          </a:xfrm>
          <a:solidFill>
            <a:schemeClr val="accent2"/>
          </a:solidFill>
        </p:grpSpPr>
        <p:sp>
          <p:nvSpPr>
            <p:cNvPr id="18" name="Freeform 20"/>
            <p:cNvSpPr>
              <a:spLocks noEditPoints="1" noChangeArrowheads="1"/>
            </p:cNvSpPr>
            <p:nvPr/>
          </p:nvSpPr>
          <p:spPr bwMode="auto">
            <a:xfrm>
              <a:off x="0" y="51839"/>
              <a:ext cx="337890" cy="335392"/>
            </a:xfrm>
            <a:custGeom>
              <a:avLst/>
              <a:gdLst>
                <a:gd name="T0" fmla="*/ 498557433 w 229"/>
                <a:gd name="T1" fmla="*/ 279424383 h 227"/>
                <a:gd name="T2" fmla="*/ 498557433 w 229"/>
                <a:gd name="T3" fmla="*/ 213934294 h 227"/>
                <a:gd name="T4" fmla="*/ 448483315 w 229"/>
                <a:gd name="T5" fmla="*/ 203018540 h 227"/>
                <a:gd name="T6" fmla="*/ 435420694 w 229"/>
                <a:gd name="T7" fmla="*/ 165908228 h 227"/>
                <a:gd name="T8" fmla="*/ 470254350 w 229"/>
                <a:gd name="T9" fmla="*/ 126614174 h 227"/>
                <a:gd name="T10" fmla="*/ 431066487 w 229"/>
                <a:gd name="T11" fmla="*/ 74222102 h 227"/>
                <a:gd name="T12" fmla="*/ 383170211 w 229"/>
                <a:gd name="T13" fmla="*/ 96052132 h 227"/>
                <a:gd name="T14" fmla="*/ 350514397 w 229"/>
                <a:gd name="T15" fmla="*/ 72038360 h 227"/>
                <a:gd name="T16" fmla="*/ 357044969 w 229"/>
                <a:gd name="T17" fmla="*/ 19646288 h 227"/>
                <a:gd name="T18" fmla="*/ 293909706 w 229"/>
                <a:gd name="T19" fmla="*/ 0 h 227"/>
                <a:gd name="T20" fmla="*/ 267784465 w 229"/>
                <a:gd name="T21" fmla="*/ 43660060 h 227"/>
                <a:gd name="T22" fmla="*/ 248189796 w 229"/>
                <a:gd name="T23" fmla="*/ 43660060 h 227"/>
                <a:gd name="T24" fmla="*/ 228596602 w 229"/>
                <a:gd name="T25" fmla="*/ 43660060 h 227"/>
                <a:gd name="T26" fmla="*/ 202471361 w 229"/>
                <a:gd name="T27" fmla="*/ 0 h 227"/>
                <a:gd name="T28" fmla="*/ 141512463 w 229"/>
                <a:gd name="T29" fmla="*/ 19646288 h 227"/>
                <a:gd name="T30" fmla="*/ 145866670 w 229"/>
                <a:gd name="T31" fmla="*/ 72038360 h 227"/>
                <a:gd name="T32" fmla="*/ 113209381 w 229"/>
                <a:gd name="T33" fmla="*/ 96052132 h 227"/>
                <a:gd name="T34" fmla="*/ 65313104 w 229"/>
                <a:gd name="T35" fmla="*/ 74222102 h 227"/>
                <a:gd name="T36" fmla="*/ 28303083 w 229"/>
                <a:gd name="T37" fmla="*/ 126614174 h 227"/>
                <a:gd name="T38" fmla="*/ 63136738 w 229"/>
                <a:gd name="T39" fmla="*/ 165908228 h 227"/>
                <a:gd name="T40" fmla="*/ 50074118 w 229"/>
                <a:gd name="T41" fmla="*/ 205202282 h 227"/>
                <a:gd name="T42" fmla="*/ 0 w 229"/>
                <a:gd name="T43" fmla="*/ 213934294 h 227"/>
                <a:gd name="T44" fmla="*/ 0 w 229"/>
                <a:gd name="T45" fmla="*/ 279424383 h 227"/>
                <a:gd name="T46" fmla="*/ 50074118 w 229"/>
                <a:gd name="T47" fmla="*/ 290338660 h 227"/>
                <a:gd name="T48" fmla="*/ 63136738 w 229"/>
                <a:gd name="T49" fmla="*/ 329632714 h 227"/>
                <a:gd name="T50" fmla="*/ 28303083 w 229"/>
                <a:gd name="T51" fmla="*/ 368926768 h 227"/>
                <a:gd name="T52" fmla="*/ 67490945 w 229"/>
                <a:gd name="T53" fmla="*/ 421318839 h 227"/>
                <a:gd name="T54" fmla="*/ 113209381 w 229"/>
                <a:gd name="T55" fmla="*/ 399488809 h 227"/>
                <a:gd name="T56" fmla="*/ 145866670 w 229"/>
                <a:gd name="T57" fmla="*/ 423502581 h 227"/>
                <a:gd name="T58" fmla="*/ 141512463 w 229"/>
                <a:gd name="T59" fmla="*/ 475894653 h 227"/>
                <a:gd name="T60" fmla="*/ 202471361 w 229"/>
                <a:gd name="T61" fmla="*/ 495540941 h 227"/>
                <a:gd name="T62" fmla="*/ 228596602 w 229"/>
                <a:gd name="T63" fmla="*/ 449698617 h 227"/>
                <a:gd name="T64" fmla="*/ 248189796 w 229"/>
                <a:gd name="T65" fmla="*/ 451880881 h 227"/>
                <a:gd name="T66" fmla="*/ 269960830 w 229"/>
                <a:gd name="T67" fmla="*/ 449698617 h 227"/>
                <a:gd name="T68" fmla="*/ 293909706 w 229"/>
                <a:gd name="T69" fmla="*/ 495540941 h 227"/>
                <a:gd name="T70" fmla="*/ 357044969 w 229"/>
                <a:gd name="T71" fmla="*/ 473710911 h 227"/>
                <a:gd name="T72" fmla="*/ 350514397 w 229"/>
                <a:gd name="T73" fmla="*/ 423502581 h 227"/>
                <a:gd name="T74" fmla="*/ 383170211 w 229"/>
                <a:gd name="T75" fmla="*/ 399488809 h 227"/>
                <a:gd name="T76" fmla="*/ 431066487 w 229"/>
                <a:gd name="T77" fmla="*/ 421318839 h 227"/>
                <a:gd name="T78" fmla="*/ 470254350 w 229"/>
                <a:gd name="T79" fmla="*/ 366744503 h 227"/>
                <a:gd name="T80" fmla="*/ 435420694 w 229"/>
                <a:gd name="T81" fmla="*/ 329632714 h 227"/>
                <a:gd name="T82" fmla="*/ 448483315 w 229"/>
                <a:gd name="T83" fmla="*/ 290338660 h 227"/>
                <a:gd name="T84" fmla="*/ 498557433 w 229"/>
                <a:gd name="T85" fmla="*/ 279424383 h 227"/>
                <a:gd name="T86" fmla="*/ 248189796 w 229"/>
                <a:gd name="T87" fmla="*/ 392940539 h 227"/>
                <a:gd name="T88" fmla="*/ 102324601 w 229"/>
                <a:gd name="T89" fmla="*/ 246678600 h 227"/>
                <a:gd name="T90" fmla="*/ 248189796 w 229"/>
                <a:gd name="T91" fmla="*/ 100418138 h 227"/>
                <a:gd name="T92" fmla="*/ 394056466 w 229"/>
                <a:gd name="T93" fmla="*/ 246678600 h 227"/>
                <a:gd name="T94" fmla="*/ 248189796 w 229"/>
                <a:gd name="T95" fmla="*/ 392940539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227"/>
                <a:gd name="T146" fmla="*/ 229 w 229"/>
                <a:gd name="T147" fmla="*/ 227 h 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Freeform 21"/>
            <p:cNvSpPr>
              <a:spLocks noEditPoints="1" noChangeArrowheads="1"/>
            </p:cNvSpPr>
            <p:nvPr/>
          </p:nvSpPr>
          <p:spPr bwMode="auto">
            <a:xfrm>
              <a:off x="309785" y="0"/>
              <a:ext cx="199861" cy="199861"/>
            </a:xfrm>
            <a:custGeom>
              <a:avLst/>
              <a:gdLst>
                <a:gd name="T0" fmla="*/ 295884588 w 135"/>
                <a:gd name="T1" fmla="*/ 166571560 h 135"/>
                <a:gd name="T2" fmla="*/ 295884588 w 135"/>
                <a:gd name="T3" fmla="*/ 127120479 h 135"/>
                <a:gd name="T4" fmla="*/ 267391811 w 135"/>
                <a:gd name="T5" fmla="*/ 120545792 h 135"/>
                <a:gd name="T6" fmla="*/ 258624575 w 135"/>
                <a:gd name="T7" fmla="*/ 98627702 h 135"/>
                <a:gd name="T8" fmla="*/ 280542665 w 135"/>
                <a:gd name="T9" fmla="*/ 74518544 h 135"/>
                <a:gd name="T10" fmla="*/ 256433507 w 135"/>
                <a:gd name="T11" fmla="*/ 43834699 h 135"/>
                <a:gd name="T12" fmla="*/ 227940730 w 135"/>
                <a:gd name="T13" fmla="*/ 56985553 h 135"/>
                <a:gd name="T14" fmla="*/ 210406259 w 135"/>
                <a:gd name="T15" fmla="*/ 41643630 h 135"/>
                <a:gd name="T16" fmla="*/ 212598808 w 135"/>
                <a:gd name="T17" fmla="*/ 10958305 h 135"/>
                <a:gd name="T18" fmla="*/ 175338796 w 135"/>
                <a:gd name="T19" fmla="*/ 0 h 135"/>
                <a:gd name="T20" fmla="*/ 159996873 w 135"/>
                <a:gd name="T21" fmla="*/ 26300227 h 135"/>
                <a:gd name="T22" fmla="*/ 146846019 w 135"/>
                <a:gd name="T23" fmla="*/ 26300227 h 135"/>
                <a:gd name="T24" fmla="*/ 135887715 w 135"/>
                <a:gd name="T25" fmla="*/ 26300227 h 135"/>
                <a:gd name="T26" fmla="*/ 120545792 w 135"/>
                <a:gd name="T27" fmla="*/ 0 h 135"/>
                <a:gd name="T28" fmla="*/ 83285780 w 135"/>
                <a:gd name="T29" fmla="*/ 10958305 h 135"/>
                <a:gd name="T30" fmla="*/ 85478329 w 135"/>
                <a:gd name="T31" fmla="*/ 41643630 h 135"/>
                <a:gd name="T32" fmla="*/ 65752789 w 135"/>
                <a:gd name="T33" fmla="*/ 56985553 h 135"/>
                <a:gd name="T34" fmla="*/ 39451081 w 135"/>
                <a:gd name="T35" fmla="*/ 43834699 h 135"/>
                <a:gd name="T36" fmla="*/ 15341923 w 135"/>
                <a:gd name="T37" fmla="*/ 74518544 h 135"/>
                <a:gd name="T38" fmla="*/ 37260012 w 135"/>
                <a:gd name="T39" fmla="*/ 98627702 h 135"/>
                <a:gd name="T40" fmla="*/ 28492776 w 135"/>
                <a:gd name="T41" fmla="*/ 120545792 h 135"/>
                <a:gd name="T42" fmla="*/ 0 w 135"/>
                <a:gd name="T43" fmla="*/ 127120479 h 135"/>
                <a:gd name="T44" fmla="*/ 0 w 135"/>
                <a:gd name="T45" fmla="*/ 166571560 h 135"/>
                <a:gd name="T46" fmla="*/ 28492776 w 135"/>
                <a:gd name="T47" fmla="*/ 173147727 h 135"/>
                <a:gd name="T48" fmla="*/ 37260012 w 135"/>
                <a:gd name="T49" fmla="*/ 197256885 h 135"/>
                <a:gd name="T50" fmla="*/ 15341923 w 135"/>
                <a:gd name="T51" fmla="*/ 219173494 h 135"/>
                <a:gd name="T52" fmla="*/ 39451081 w 135"/>
                <a:gd name="T53" fmla="*/ 249858820 h 135"/>
                <a:gd name="T54" fmla="*/ 67943857 w 135"/>
                <a:gd name="T55" fmla="*/ 238899035 h 135"/>
                <a:gd name="T56" fmla="*/ 85478329 w 135"/>
                <a:gd name="T57" fmla="*/ 252049889 h 135"/>
                <a:gd name="T58" fmla="*/ 83285780 w 135"/>
                <a:gd name="T59" fmla="*/ 282733734 h 135"/>
                <a:gd name="T60" fmla="*/ 120545792 w 135"/>
                <a:gd name="T61" fmla="*/ 295884588 h 135"/>
                <a:gd name="T62" fmla="*/ 135887715 w 135"/>
                <a:gd name="T63" fmla="*/ 267391811 h 135"/>
                <a:gd name="T64" fmla="*/ 149038568 w 135"/>
                <a:gd name="T65" fmla="*/ 269584360 h 135"/>
                <a:gd name="T66" fmla="*/ 159996873 w 135"/>
                <a:gd name="T67" fmla="*/ 267391811 h 135"/>
                <a:gd name="T68" fmla="*/ 175338796 w 135"/>
                <a:gd name="T69" fmla="*/ 295884588 h 135"/>
                <a:gd name="T70" fmla="*/ 212598808 w 135"/>
                <a:gd name="T71" fmla="*/ 282733734 h 135"/>
                <a:gd name="T72" fmla="*/ 210406259 w 135"/>
                <a:gd name="T73" fmla="*/ 252049889 h 135"/>
                <a:gd name="T74" fmla="*/ 227940730 w 135"/>
                <a:gd name="T75" fmla="*/ 238899035 h 135"/>
                <a:gd name="T76" fmla="*/ 256433507 w 135"/>
                <a:gd name="T77" fmla="*/ 249858820 h 135"/>
                <a:gd name="T78" fmla="*/ 280542665 w 135"/>
                <a:gd name="T79" fmla="*/ 219173494 h 135"/>
                <a:gd name="T80" fmla="*/ 258624575 w 135"/>
                <a:gd name="T81" fmla="*/ 195064336 h 135"/>
                <a:gd name="T82" fmla="*/ 267391811 w 135"/>
                <a:gd name="T83" fmla="*/ 173147727 h 135"/>
                <a:gd name="T84" fmla="*/ 295884588 w 135"/>
                <a:gd name="T85" fmla="*/ 166571560 h 135"/>
                <a:gd name="T86" fmla="*/ 146846019 w 135"/>
                <a:gd name="T87" fmla="*/ 234515417 h 135"/>
                <a:gd name="T88" fmla="*/ 61369171 w 135"/>
                <a:gd name="T89" fmla="*/ 146846019 h 135"/>
                <a:gd name="T90" fmla="*/ 146846019 w 135"/>
                <a:gd name="T91" fmla="*/ 59176621 h 135"/>
                <a:gd name="T92" fmla="*/ 234515417 w 135"/>
                <a:gd name="T93" fmla="*/ 146846019 h 135"/>
                <a:gd name="T94" fmla="*/ 146846019 w 135"/>
                <a:gd name="T95" fmla="*/ 234515417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5"/>
                <a:gd name="T145" fmla="*/ 0 h 135"/>
                <a:gd name="T146" fmla="*/ 135 w 135"/>
                <a:gd name="T147" fmla="*/ 135 h 1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95"/>
          <p:cNvGrpSpPr/>
          <p:nvPr/>
        </p:nvGrpSpPr>
        <p:grpSpPr bwMode="auto">
          <a:xfrm>
            <a:off x="7645004" y="1966168"/>
            <a:ext cx="358378" cy="341710"/>
            <a:chOff x="0" y="0"/>
            <a:chExt cx="2438400" cy="2332038"/>
          </a:xfrm>
          <a:solidFill>
            <a:schemeClr val="accent2"/>
          </a:solidFill>
        </p:grpSpPr>
        <p:sp>
          <p:nvSpPr>
            <p:cNvPr id="21" name="Freeform 25"/>
            <p:cNvSpPr>
              <a:spLocks noChangeArrowheads="1"/>
            </p:cNvSpPr>
            <p:nvPr/>
          </p:nvSpPr>
          <p:spPr bwMode="auto">
            <a:xfrm>
              <a:off x="893763" y="1676400"/>
              <a:ext cx="655638" cy="655638"/>
            </a:xfrm>
            <a:custGeom>
              <a:avLst/>
              <a:gdLst>
                <a:gd name="T0" fmla="*/ 519152583 w 413"/>
                <a:gd name="T1" fmla="*/ 1040826119 h 413"/>
                <a:gd name="T2" fmla="*/ 0 w 413"/>
                <a:gd name="T3" fmla="*/ 0 h 413"/>
                <a:gd name="T4" fmla="*/ 1040826119 w 413"/>
                <a:gd name="T5" fmla="*/ 0 h 413"/>
                <a:gd name="T6" fmla="*/ 519152583 w 413"/>
                <a:gd name="T7" fmla="*/ 1040826119 h 413"/>
                <a:gd name="T8" fmla="*/ 0 60000 65536"/>
                <a:gd name="T9" fmla="*/ 0 60000 65536"/>
                <a:gd name="T10" fmla="*/ 0 60000 65536"/>
                <a:gd name="T11" fmla="*/ 0 60000 65536"/>
                <a:gd name="T12" fmla="*/ 0 w 413"/>
                <a:gd name="T13" fmla="*/ 0 h 413"/>
                <a:gd name="T14" fmla="*/ 413 w 413"/>
                <a:gd name="T15" fmla="*/ 413 h 413"/>
              </a:gdLst>
              <a:ahLst/>
              <a:cxnLst>
                <a:cxn ang="T8">
                  <a:pos x="T0" y="T1"/>
                </a:cxn>
                <a:cxn ang="T9">
                  <a:pos x="T2" y="T3"/>
                </a:cxn>
                <a:cxn ang="T10">
                  <a:pos x="T4" y="T5"/>
                </a:cxn>
                <a:cxn ang="T11">
                  <a:pos x="T6" y="T7"/>
                </a:cxn>
              </a:cxnLst>
              <a:rect l="T12" t="T13" r="T14" b="T15"/>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任意多边形 97"/>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38400"/>
                <a:gd name="T73" fmla="*/ 0 h 1774825"/>
                <a:gd name="T74" fmla="*/ 2438400 w 2438400"/>
                <a:gd name="T75" fmla="*/ 1774825 h 17748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98"/>
          <p:cNvGrpSpPr/>
          <p:nvPr/>
        </p:nvGrpSpPr>
        <p:grpSpPr bwMode="auto">
          <a:xfrm>
            <a:off x="2805113" y="3061543"/>
            <a:ext cx="292894" cy="373856"/>
            <a:chOff x="0" y="0"/>
            <a:chExt cx="563562" cy="720725"/>
          </a:xfrm>
          <a:solidFill>
            <a:schemeClr val="accent2"/>
          </a:solidFill>
        </p:grpSpPr>
        <p:sp>
          <p:nvSpPr>
            <p:cNvPr id="24" name="Freeform 32"/>
            <p:cNvSpPr>
              <a:spLocks noChangeArrowheads="1"/>
            </p:cNvSpPr>
            <p:nvPr/>
          </p:nvSpPr>
          <p:spPr bwMode="auto">
            <a:xfrm>
              <a:off x="209550" y="0"/>
              <a:ext cx="142875" cy="720725"/>
            </a:xfrm>
            <a:custGeom>
              <a:avLst/>
              <a:gdLst>
                <a:gd name="T0" fmla="*/ 318957275 w 64"/>
                <a:gd name="T1" fmla="*/ 1456890579 h 321"/>
                <a:gd name="T2" fmla="*/ 159479754 w 64"/>
                <a:gd name="T3" fmla="*/ 1618207245 h 321"/>
                <a:gd name="T4" fmla="*/ 0 w 64"/>
                <a:gd name="T5" fmla="*/ 1456890579 h 321"/>
                <a:gd name="T6" fmla="*/ 0 w 64"/>
                <a:gd name="T7" fmla="*/ 161316666 h 321"/>
                <a:gd name="T8" fmla="*/ 159479754 w 64"/>
                <a:gd name="T9" fmla="*/ 0 h 321"/>
                <a:gd name="T10" fmla="*/ 318957275 w 64"/>
                <a:gd name="T11" fmla="*/ 161316666 h 321"/>
                <a:gd name="T12" fmla="*/ 318957275 w 64"/>
                <a:gd name="T13" fmla="*/ 1456890579 h 321"/>
                <a:gd name="T14" fmla="*/ 0 60000 65536"/>
                <a:gd name="T15" fmla="*/ 0 60000 65536"/>
                <a:gd name="T16" fmla="*/ 0 60000 65536"/>
                <a:gd name="T17" fmla="*/ 0 60000 65536"/>
                <a:gd name="T18" fmla="*/ 0 60000 65536"/>
                <a:gd name="T19" fmla="*/ 0 60000 65536"/>
                <a:gd name="T20" fmla="*/ 0 60000 65536"/>
                <a:gd name="T21" fmla="*/ 0 w 64"/>
                <a:gd name="T22" fmla="*/ 0 h 321"/>
                <a:gd name="T23" fmla="*/ 64 w 64"/>
                <a:gd name="T24" fmla="*/ 321 h 3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Freeform 33"/>
            <p:cNvSpPr>
              <a:spLocks noChangeArrowheads="1"/>
            </p:cNvSpPr>
            <p:nvPr/>
          </p:nvSpPr>
          <p:spPr bwMode="auto">
            <a:xfrm>
              <a:off x="0" y="439737"/>
              <a:ext cx="141288" cy="280988"/>
            </a:xfrm>
            <a:custGeom>
              <a:avLst/>
              <a:gdLst>
                <a:gd name="T0" fmla="*/ 316861888 w 63"/>
                <a:gd name="T1" fmla="*/ 469935571 h 125"/>
                <a:gd name="T2" fmla="*/ 160944973 w 63"/>
                <a:gd name="T3" fmla="*/ 631634049 h 125"/>
                <a:gd name="T4" fmla="*/ 0 w 63"/>
                <a:gd name="T5" fmla="*/ 469935571 h 125"/>
                <a:gd name="T6" fmla="*/ 0 w 63"/>
                <a:gd name="T7" fmla="*/ 161698478 h 125"/>
                <a:gd name="T8" fmla="*/ 160944973 w 63"/>
                <a:gd name="T9" fmla="*/ 0 h 125"/>
                <a:gd name="T10" fmla="*/ 316861888 w 63"/>
                <a:gd name="T11" fmla="*/ 161698478 h 125"/>
                <a:gd name="T12" fmla="*/ 316861888 w 63"/>
                <a:gd name="T13" fmla="*/ 469935571 h 125"/>
                <a:gd name="T14" fmla="*/ 0 60000 65536"/>
                <a:gd name="T15" fmla="*/ 0 60000 65536"/>
                <a:gd name="T16" fmla="*/ 0 60000 65536"/>
                <a:gd name="T17" fmla="*/ 0 60000 65536"/>
                <a:gd name="T18" fmla="*/ 0 60000 65536"/>
                <a:gd name="T19" fmla="*/ 0 60000 65536"/>
                <a:gd name="T20" fmla="*/ 0 60000 65536"/>
                <a:gd name="T21" fmla="*/ 0 w 63"/>
                <a:gd name="T22" fmla="*/ 0 h 125"/>
                <a:gd name="T23" fmla="*/ 63 w 6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Freeform 34"/>
            <p:cNvSpPr>
              <a:spLocks noChangeArrowheads="1"/>
            </p:cNvSpPr>
            <p:nvPr/>
          </p:nvSpPr>
          <p:spPr bwMode="auto">
            <a:xfrm>
              <a:off x="420687" y="231775"/>
              <a:ext cx="142875" cy="488950"/>
            </a:xfrm>
            <a:custGeom>
              <a:avLst/>
              <a:gdLst>
                <a:gd name="T0" fmla="*/ 318957275 w 64"/>
                <a:gd name="T1" fmla="*/ 935684326 h 218"/>
                <a:gd name="T2" fmla="*/ 159479754 w 64"/>
                <a:gd name="T3" fmla="*/ 1096661021 h 218"/>
                <a:gd name="T4" fmla="*/ 0 w 64"/>
                <a:gd name="T5" fmla="*/ 935684326 h 218"/>
                <a:gd name="T6" fmla="*/ 0 w 64"/>
                <a:gd name="T7" fmla="*/ 160976694 h 218"/>
                <a:gd name="T8" fmla="*/ 159479754 w 64"/>
                <a:gd name="T9" fmla="*/ 0 h 218"/>
                <a:gd name="T10" fmla="*/ 318957275 w 64"/>
                <a:gd name="T11" fmla="*/ 160976694 h 218"/>
                <a:gd name="T12" fmla="*/ 318957275 w 64"/>
                <a:gd name="T13" fmla="*/ 935684326 h 218"/>
                <a:gd name="T14" fmla="*/ 0 60000 65536"/>
                <a:gd name="T15" fmla="*/ 0 60000 65536"/>
                <a:gd name="T16" fmla="*/ 0 60000 65536"/>
                <a:gd name="T17" fmla="*/ 0 60000 65536"/>
                <a:gd name="T18" fmla="*/ 0 60000 65536"/>
                <a:gd name="T19" fmla="*/ 0 60000 65536"/>
                <a:gd name="T20" fmla="*/ 0 60000 65536"/>
                <a:gd name="T21" fmla="*/ 0 w 64"/>
                <a:gd name="T22" fmla="*/ 0 h 218"/>
                <a:gd name="T23" fmla="*/ 64 w 64"/>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0" name="组合 108"/>
          <p:cNvGrpSpPr/>
          <p:nvPr/>
        </p:nvGrpSpPr>
        <p:grpSpPr bwMode="auto">
          <a:xfrm>
            <a:off x="1173956" y="1837581"/>
            <a:ext cx="334566" cy="378619"/>
            <a:chOff x="0" y="0"/>
            <a:chExt cx="406394" cy="459644"/>
          </a:xfrm>
          <a:solidFill>
            <a:schemeClr val="accent2"/>
          </a:solidFill>
        </p:grpSpPr>
        <p:sp>
          <p:nvSpPr>
            <p:cNvPr id="31" name="Freeform 148"/>
            <p:cNvSpPr>
              <a:spLocks noEditPoints="1" noChangeArrowheads="1"/>
            </p:cNvSpPr>
            <p:nvPr/>
          </p:nvSpPr>
          <p:spPr bwMode="auto">
            <a:xfrm>
              <a:off x="55121" y="0"/>
              <a:ext cx="351273" cy="456842"/>
            </a:xfrm>
            <a:custGeom>
              <a:avLst/>
              <a:gdLst>
                <a:gd name="T0" fmla="*/ 766292108 w 159"/>
                <a:gd name="T1" fmla="*/ 901080016 h 207"/>
                <a:gd name="T2" fmla="*/ 434396564 w 159"/>
                <a:gd name="T3" fmla="*/ 384784554 h 207"/>
                <a:gd name="T4" fmla="*/ 449037357 w 159"/>
                <a:gd name="T5" fmla="*/ 116896378 h 207"/>
                <a:gd name="T6" fmla="*/ 204995411 w 159"/>
                <a:gd name="T7" fmla="*/ 19483097 h 207"/>
                <a:gd name="T8" fmla="*/ 341658282 w 159"/>
                <a:gd name="T9" fmla="*/ 233792756 h 207"/>
                <a:gd name="T10" fmla="*/ 180591879 w 159"/>
                <a:gd name="T11" fmla="*/ 336079017 h 207"/>
                <a:gd name="T12" fmla="*/ 48809273 w 159"/>
                <a:gd name="T13" fmla="*/ 131508701 h 207"/>
                <a:gd name="T14" fmla="*/ 48809273 w 159"/>
                <a:gd name="T15" fmla="*/ 375043005 h 207"/>
                <a:gd name="T16" fmla="*/ 302611748 w 159"/>
                <a:gd name="T17" fmla="*/ 467587718 h 207"/>
                <a:gd name="T18" fmla="*/ 634509501 w 159"/>
                <a:gd name="T19" fmla="*/ 983880973 h 207"/>
                <a:gd name="T20" fmla="*/ 697961777 w 159"/>
                <a:gd name="T21" fmla="*/ 998493297 h 207"/>
                <a:gd name="T22" fmla="*/ 751651314 w 159"/>
                <a:gd name="T23" fmla="*/ 959527102 h 207"/>
                <a:gd name="T24" fmla="*/ 766292108 w 159"/>
                <a:gd name="T25" fmla="*/ 901080016 h 207"/>
                <a:gd name="T26" fmla="*/ 702842041 w 159"/>
                <a:gd name="T27" fmla="*/ 940044004 h 207"/>
                <a:gd name="T28" fmla="*/ 654032769 w 159"/>
                <a:gd name="T29" fmla="*/ 930304662 h 207"/>
                <a:gd name="T30" fmla="*/ 668675771 w 159"/>
                <a:gd name="T31" fmla="*/ 886467693 h 207"/>
                <a:gd name="T32" fmla="*/ 712604780 w 159"/>
                <a:gd name="T33" fmla="*/ 896209242 h 207"/>
                <a:gd name="T34" fmla="*/ 702842041 w 159"/>
                <a:gd name="T35" fmla="*/ 94004400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Freeform 149"/>
            <p:cNvSpPr>
              <a:spLocks noEditPoints="1" noChangeArrowheads="1"/>
            </p:cNvSpPr>
            <p:nvPr/>
          </p:nvSpPr>
          <p:spPr bwMode="auto">
            <a:xfrm>
              <a:off x="0" y="231690"/>
              <a:ext cx="231691" cy="227954"/>
            </a:xfrm>
            <a:custGeom>
              <a:avLst/>
              <a:gdLst>
                <a:gd name="T0" fmla="*/ 443079249 w 105"/>
                <a:gd name="T1" fmla="*/ 127348826 h 103"/>
                <a:gd name="T2" fmla="*/ 472292174 w 105"/>
                <a:gd name="T3" fmla="*/ 97960465 h 103"/>
                <a:gd name="T4" fmla="*/ 408996399 w 105"/>
                <a:gd name="T5" fmla="*/ 34286052 h 103"/>
                <a:gd name="T6" fmla="*/ 379781267 w 105"/>
                <a:gd name="T7" fmla="*/ 63674413 h 103"/>
                <a:gd name="T8" fmla="*/ 301877927 w 105"/>
                <a:gd name="T9" fmla="*/ 34286052 h 103"/>
                <a:gd name="T10" fmla="*/ 301877927 w 105"/>
                <a:gd name="T11" fmla="*/ 0 h 103"/>
                <a:gd name="T12" fmla="*/ 209367021 w 105"/>
                <a:gd name="T13" fmla="*/ 0 h 103"/>
                <a:gd name="T14" fmla="*/ 209367021 w 105"/>
                <a:gd name="T15" fmla="*/ 34286052 h 103"/>
                <a:gd name="T16" fmla="*/ 136331398 w 105"/>
                <a:gd name="T17" fmla="*/ 63674413 h 103"/>
                <a:gd name="T18" fmla="*/ 107118472 w 105"/>
                <a:gd name="T19" fmla="*/ 34286052 h 103"/>
                <a:gd name="T20" fmla="*/ 38952774 w 105"/>
                <a:gd name="T21" fmla="*/ 97960465 h 103"/>
                <a:gd name="T22" fmla="*/ 73035623 w 105"/>
                <a:gd name="T23" fmla="*/ 132246517 h 103"/>
                <a:gd name="T24" fmla="*/ 38952774 w 105"/>
                <a:gd name="T25" fmla="*/ 205716313 h 103"/>
                <a:gd name="T26" fmla="*/ 0 w 105"/>
                <a:gd name="T27" fmla="*/ 205716313 h 103"/>
                <a:gd name="T28" fmla="*/ 0 w 105"/>
                <a:gd name="T29" fmla="*/ 298779086 h 103"/>
                <a:gd name="T30" fmla="*/ 43820491 w 105"/>
                <a:gd name="T31" fmla="*/ 298779086 h 103"/>
                <a:gd name="T32" fmla="*/ 73035623 w 105"/>
                <a:gd name="T33" fmla="*/ 372248882 h 103"/>
                <a:gd name="T34" fmla="*/ 43820491 w 105"/>
                <a:gd name="T35" fmla="*/ 401637243 h 103"/>
                <a:gd name="T36" fmla="*/ 107118472 w 105"/>
                <a:gd name="T37" fmla="*/ 465311656 h 103"/>
                <a:gd name="T38" fmla="*/ 136331398 w 105"/>
                <a:gd name="T39" fmla="*/ 435923295 h 103"/>
                <a:gd name="T40" fmla="*/ 209367021 w 105"/>
                <a:gd name="T41" fmla="*/ 465311656 h 103"/>
                <a:gd name="T42" fmla="*/ 209367021 w 105"/>
                <a:gd name="T43" fmla="*/ 504495399 h 103"/>
                <a:gd name="T44" fmla="*/ 301877927 w 105"/>
                <a:gd name="T45" fmla="*/ 504495399 h 103"/>
                <a:gd name="T46" fmla="*/ 301877927 w 105"/>
                <a:gd name="T47" fmla="*/ 465311656 h 103"/>
                <a:gd name="T48" fmla="*/ 374913550 w 105"/>
                <a:gd name="T49" fmla="*/ 435923295 h 103"/>
                <a:gd name="T50" fmla="*/ 404126475 w 105"/>
                <a:gd name="T51" fmla="*/ 465311656 h 103"/>
                <a:gd name="T52" fmla="*/ 467424456 w 105"/>
                <a:gd name="T53" fmla="*/ 401637243 h 103"/>
                <a:gd name="T54" fmla="*/ 443079249 w 105"/>
                <a:gd name="T55" fmla="*/ 372248882 h 103"/>
                <a:gd name="T56" fmla="*/ 472292174 w 105"/>
                <a:gd name="T57" fmla="*/ 298779086 h 103"/>
                <a:gd name="T58" fmla="*/ 511244947 w 105"/>
                <a:gd name="T59" fmla="*/ 298779086 h 103"/>
                <a:gd name="T60" fmla="*/ 511244947 w 105"/>
                <a:gd name="T61" fmla="*/ 205716313 h 103"/>
                <a:gd name="T62" fmla="*/ 472292174 w 105"/>
                <a:gd name="T63" fmla="*/ 205716313 h 103"/>
                <a:gd name="T64" fmla="*/ 443079249 w 105"/>
                <a:gd name="T65" fmla="*/ 127348826 h 103"/>
                <a:gd name="T66" fmla="*/ 258057436 w 105"/>
                <a:gd name="T67" fmla="*/ 406534934 h 103"/>
                <a:gd name="T68" fmla="*/ 102248548 w 105"/>
                <a:gd name="T69" fmla="*/ 249797747 h 103"/>
                <a:gd name="T70" fmla="*/ 258057436 w 105"/>
                <a:gd name="T71" fmla="*/ 93062774 h 103"/>
                <a:gd name="T72" fmla="*/ 413864117 w 105"/>
                <a:gd name="T73" fmla="*/ 249797747 h 103"/>
                <a:gd name="T74" fmla="*/ 258057436 w 105"/>
                <a:gd name="T75" fmla="*/ 406534934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Oval 150"/>
            <p:cNvSpPr>
              <a:spLocks noChangeArrowheads="1"/>
            </p:cNvSpPr>
            <p:nvPr/>
          </p:nvSpPr>
          <p:spPr bwMode="auto">
            <a:xfrm>
              <a:off x="97160" y="326982"/>
              <a:ext cx="37370" cy="3737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34" name="组合 112"/>
          <p:cNvGrpSpPr/>
          <p:nvPr/>
        </p:nvGrpSpPr>
        <p:grpSpPr bwMode="auto">
          <a:xfrm>
            <a:off x="6088856" y="3055590"/>
            <a:ext cx="300038" cy="323850"/>
            <a:chOff x="0" y="0"/>
            <a:chExt cx="466184" cy="501686"/>
          </a:xfrm>
          <a:solidFill>
            <a:schemeClr val="accent2"/>
          </a:solidFill>
        </p:grpSpPr>
        <p:sp>
          <p:nvSpPr>
            <p:cNvPr id="35" name="Freeform 154"/>
            <p:cNvSpPr>
              <a:spLocks noChangeArrowheads="1"/>
            </p:cNvSpPr>
            <p:nvPr/>
          </p:nvSpPr>
          <p:spPr bwMode="auto">
            <a:xfrm>
              <a:off x="141070" y="426012"/>
              <a:ext cx="50449" cy="46712"/>
            </a:xfrm>
            <a:custGeom>
              <a:avLst/>
              <a:gdLst>
                <a:gd name="T0" fmla="*/ 76978594 w 23"/>
                <a:gd name="T1" fmla="*/ 0 h 21"/>
                <a:gd name="T2" fmla="*/ 76978594 w 23"/>
                <a:gd name="T3" fmla="*/ 19792542 h 21"/>
                <a:gd name="T4" fmla="*/ 91411395 w 23"/>
                <a:gd name="T5" fmla="*/ 54426153 h 21"/>
                <a:gd name="T6" fmla="*/ 48110799 w 23"/>
                <a:gd name="T7" fmla="*/ 84112741 h 21"/>
                <a:gd name="T8" fmla="*/ 19245197 w 23"/>
                <a:gd name="T9" fmla="*/ 44529882 h 21"/>
                <a:gd name="T10" fmla="*/ 28867795 w 23"/>
                <a:gd name="T11" fmla="*/ 24739565 h 21"/>
                <a:gd name="T12" fmla="*/ 28867795 w 23"/>
                <a:gd name="T13" fmla="*/ 0 h 21"/>
                <a:gd name="T14" fmla="*/ 0 w 23"/>
                <a:gd name="T15" fmla="*/ 49479130 h 21"/>
                <a:gd name="T16" fmla="*/ 52923194 w 23"/>
                <a:gd name="T17" fmla="*/ 103905283 h 21"/>
                <a:gd name="T18" fmla="*/ 110656591 w 23"/>
                <a:gd name="T19" fmla="*/ 49479130 h 21"/>
                <a:gd name="T20" fmla="*/ 76978594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Rectangle 155"/>
            <p:cNvSpPr>
              <a:spLocks noChangeArrowheads="1"/>
            </p:cNvSpPr>
            <p:nvPr/>
          </p:nvSpPr>
          <p:spPr bwMode="auto">
            <a:xfrm>
              <a:off x="160689" y="419472"/>
              <a:ext cx="9342" cy="326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7" name="Freeform 156"/>
            <p:cNvSpPr>
              <a:spLocks noEditPoints="1" noChangeArrowheads="1"/>
            </p:cNvSpPr>
            <p:nvPr/>
          </p:nvSpPr>
          <p:spPr bwMode="auto">
            <a:xfrm>
              <a:off x="39238" y="81278"/>
              <a:ext cx="260652" cy="260652"/>
            </a:xfrm>
            <a:custGeom>
              <a:avLst/>
              <a:gdLst>
                <a:gd name="T0" fmla="*/ 117103433 w 118"/>
                <a:gd name="T1" fmla="*/ 92705964 h 118"/>
                <a:gd name="T2" fmla="*/ 92705964 w 118"/>
                <a:gd name="T3" fmla="*/ 458654746 h 118"/>
                <a:gd name="T4" fmla="*/ 458654746 w 118"/>
                <a:gd name="T5" fmla="*/ 483052215 h 118"/>
                <a:gd name="T6" fmla="*/ 483052215 w 118"/>
                <a:gd name="T7" fmla="*/ 117103433 h 118"/>
                <a:gd name="T8" fmla="*/ 117103433 w 118"/>
                <a:gd name="T9" fmla="*/ 92705964 h 118"/>
                <a:gd name="T10" fmla="*/ 312276558 w 118"/>
                <a:gd name="T11" fmla="*/ 409862017 h 118"/>
                <a:gd name="T12" fmla="*/ 312276558 w 118"/>
                <a:gd name="T13" fmla="*/ 453775252 h 118"/>
                <a:gd name="T14" fmla="*/ 273240608 w 118"/>
                <a:gd name="T15" fmla="*/ 453775252 h 118"/>
                <a:gd name="T16" fmla="*/ 273240608 w 118"/>
                <a:gd name="T17" fmla="*/ 414741510 h 118"/>
                <a:gd name="T18" fmla="*/ 200052619 w 118"/>
                <a:gd name="T19" fmla="*/ 395223535 h 118"/>
                <a:gd name="T20" fmla="*/ 209809398 w 118"/>
                <a:gd name="T21" fmla="*/ 346430806 h 118"/>
                <a:gd name="T22" fmla="*/ 282999596 w 118"/>
                <a:gd name="T23" fmla="*/ 365948781 h 118"/>
                <a:gd name="T24" fmla="*/ 322033337 w 118"/>
                <a:gd name="T25" fmla="*/ 341551312 h 118"/>
                <a:gd name="T26" fmla="*/ 278120102 w 118"/>
                <a:gd name="T27" fmla="*/ 302517571 h 118"/>
                <a:gd name="T28" fmla="*/ 200052619 w 118"/>
                <a:gd name="T29" fmla="*/ 224447879 h 118"/>
                <a:gd name="T30" fmla="*/ 273240608 w 118"/>
                <a:gd name="T31" fmla="*/ 151257681 h 118"/>
                <a:gd name="T32" fmla="*/ 273240608 w 118"/>
                <a:gd name="T33" fmla="*/ 112223939 h 118"/>
                <a:gd name="T34" fmla="*/ 312276558 w 118"/>
                <a:gd name="T35" fmla="*/ 112223939 h 118"/>
                <a:gd name="T36" fmla="*/ 312276558 w 118"/>
                <a:gd name="T37" fmla="*/ 146378187 h 118"/>
                <a:gd name="T38" fmla="*/ 375705560 w 118"/>
                <a:gd name="T39" fmla="*/ 161016669 h 118"/>
                <a:gd name="T40" fmla="*/ 361069287 w 118"/>
                <a:gd name="T41" fmla="*/ 209809398 h 118"/>
                <a:gd name="T42" fmla="*/ 302517571 w 118"/>
                <a:gd name="T43" fmla="*/ 195173125 h 118"/>
                <a:gd name="T44" fmla="*/ 268361114 w 118"/>
                <a:gd name="T45" fmla="*/ 219568385 h 118"/>
                <a:gd name="T46" fmla="*/ 317153843 w 118"/>
                <a:gd name="T47" fmla="*/ 253724842 h 118"/>
                <a:gd name="T48" fmla="*/ 385464548 w 118"/>
                <a:gd name="T49" fmla="*/ 336671818 h 118"/>
                <a:gd name="T50" fmla="*/ 312276558 w 118"/>
                <a:gd name="T51" fmla="*/ 409862017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Freeform 157"/>
            <p:cNvSpPr>
              <a:spLocks noEditPoints="1" noChangeArrowheads="1"/>
            </p:cNvSpPr>
            <p:nvPr/>
          </p:nvSpPr>
          <p:spPr bwMode="auto">
            <a:xfrm>
              <a:off x="0" y="0"/>
              <a:ext cx="338194" cy="501686"/>
            </a:xfrm>
            <a:custGeom>
              <a:avLst/>
              <a:gdLst>
                <a:gd name="T0" fmla="*/ 674261578 w 153"/>
                <a:gd name="T1" fmla="*/ 864539792 h 227"/>
                <a:gd name="T2" fmla="*/ 78175864 w 153"/>
                <a:gd name="T3" fmla="*/ 864539792 h 227"/>
                <a:gd name="T4" fmla="*/ 78175864 w 153"/>
                <a:gd name="T5" fmla="*/ 78150302 h 227"/>
                <a:gd name="T6" fmla="*/ 674261578 w 153"/>
                <a:gd name="T7" fmla="*/ 78150302 h 227"/>
                <a:gd name="T8" fmla="*/ 674261578 w 153"/>
                <a:gd name="T9" fmla="*/ 503093815 h 227"/>
                <a:gd name="T10" fmla="*/ 679146602 w 153"/>
                <a:gd name="T11" fmla="*/ 498209559 h 227"/>
                <a:gd name="T12" fmla="*/ 747550207 w 153"/>
                <a:gd name="T13" fmla="*/ 459135513 h 227"/>
                <a:gd name="T14" fmla="*/ 747550207 w 153"/>
                <a:gd name="T15" fmla="*/ 63497535 h 227"/>
                <a:gd name="T16" fmla="*/ 688918861 w 153"/>
                <a:gd name="T17" fmla="*/ 0 h 227"/>
                <a:gd name="T18" fmla="*/ 58631345 w 153"/>
                <a:gd name="T19" fmla="*/ 0 h 227"/>
                <a:gd name="T20" fmla="*/ 0 w 153"/>
                <a:gd name="T21" fmla="*/ 63497535 h 227"/>
                <a:gd name="T22" fmla="*/ 0 w 153"/>
                <a:gd name="T23" fmla="*/ 1050148142 h 227"/>
                <a:gd name="T24" fmla="*/ 58631345 w 153"/>
                <a:gd name="T25" fmla="*/ 1108761421 h 227"/>
                <a:gd name="T26" fmla="*/ 688918861 w 153"/>
                <a:gd name="T27" fmla="*/ 1108761421 h 227"/>
                <a:gd name="T28" fmla="*/ 747550207 w 153"/>
                <a:gd name="T29" fmla="*/ 1050148142 h 227"/>
                <a:gd name="T30" fmla="*/ 747550207 w 153"/>
                <a:gd name="T31" fmla="*/ 859655537 h 227"/>
                <a:gd name="T32" fmla="*/ 674261578 w 153"/>
                <a:gd name="T33" fmla="*/ 810812979 h 227"/>
                <a:gd name="T34" fmla="*/ 674261578 w 153"/>
                <a:gd name="T35" fmla="*/ 864539792 h 227"/>
                <a:gd name="T36" fmla="*/ 366445356 w 153"/>
                <a:gd name="T37" fmla="*/ 1079455887 h 227"/>
                <a:gd name="T38" fmla="*/ 273612209 w 153"/>
                <a:gd name="T39" fmla="*/ 981766351 h 227"/>
                <a:gd name="T40" fmla="*/ 366445356 w 153"/>
                <a:gd name="T41" fmla="*/ 888963281 h 227"/>
                <a:gd name="T42" fmla="*/ 464165739 w 153"/>
                <a:gd name="T43" fmla="*/ 981766351 h 227"/>
                <a:gd name="T44" fmla="*/ 366445356 w 153"/>
                <a:gd name="T45" fmla="*/ 1079455887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Freeform 158"/>
            <p:cNvSpPr>
              <a:spLocks noEditPoints="1" noChangeArrowheads="1"/>
            </p:cNvSpPr>
            <p:nvPr/>
          </p:nvSpPr>
          <p:spPr bwMode="auto">
            <a:xfrm>
              <a:off x="275600" y="202729"/>
              <a:ext cx="190584" cy="190584"/>
            </a:xfrm>
            <a:custGeom>
              <a:avLst/>
              <a:gdLst>
                <a:gd name="T0" fmla="*/ 353597587 w 86"/>
                <a:gd name="T1" fmla="*/ 83489089 h 86"/>
                <a:gd name="T2" fmla="*/ 88399951 w 86"/>
                <a:gd name="T3" fmla="*/ 68754286 h 86"/>
                <a:gd name="T4" fmla="*/ 68754286 w 86"/>
                <a:gd name="T5" fmla="*/ 333951922 h 86"/>
                <a:gd name="T6" fmla="*/ 338862784 w 86"/>
                <a:gd name="T7" fmla="*/ 353597587 h 86"/>
                <a:gd name="T8" fmla="*/ 353597587 w 86"/>
                <a:gd name="T9" fmla="*/ 83489089 h 86"/>
                <a:gd name="T10" fmla="*/ 225908523 w 86"/>
                <a:gd name="T11" fmla="*/ 309397611 h 86"/>
                <a:gd name="T12" fmla="*/ 225908523 w 86"/>
                <a:gd name="T13" fmla="*/ 343775862 h 86"/>
                <a:gd name="T14" fmla="*/ 196443350 w 86"/>
                <a:gd name="T15" fmla="*/ 343775862 h 86"/>
                <a:gd name="T16" fmla="*/ 196443350 w 86"/>
                <a:gd name="T17" fmla="*/ 314308473 h 86"/>
                <a:gd name="T18" fmla="*/ 137510788 w 86"/>
                <a:gd name="T19" fmla="*/ 299575887 h 86"/>
                <a:gd name="T20" fmla="*/ 147332512 w 86"/>
                <a:gd name="T21" fmla="*/ 260286774 h 86"/>
                <a:gd name="T22" fmla="*/ 201354212 w 86"/>
                <a:gd name="T23" fmla="*/ 275019360 h 86"/>
                <a:gd name="T24" fmla="*/ 235730247 w 86"/>
                <a:gd name="T25" fmla="*/ 255375912 h 86"/>
                <a:gd name="T26" fmla="*/ 201354212 w 86"/>
                <a:gd name="T27" fmla="*/ 225908523 h 86"/>
                <a:gd name="T28" fmla="*/ 142421650 w 86"/>
                <a:gd name="T29" fmla="*/ 166975961 h 86"/>
                <a:gd name="T30" fmla="*/ 196443350 w 86"/>
                <a:gd name="T31" fmla="*/ 108043399 h 86"/>
                <a:gd name="T32" fmla="*/ 196443350 w 86"/>
                <a:gd name="T33" fmla="*/ 73665148 h 86"/>
                <a:gd name="T34" fmla="*/ 230819385 w 86"/>
                <a:gd name="T35" fmla="*/ 73665148 h 86"/>
                <a:gd name="T36" fmla="*/ 230819385 w 86"/>
                <a:gd name="T37" fmla="*/ 103132537 h 86"/>
                <a:gd name="T38" fmla="*/ 275019360 w 86"/>
                <a:gd name="T39" fmla="*/ 112954261 h 86"/>
                <a:gd name="T40" fmla="*/ 265197636 w 86"/>
                <a:gd name="T41" fmla="*/ 152243375 h 86"/>
                <a:gd name="T42" fmla="*/ 220997661 w 86"/>
                <a:gd name="T43" fmla="*/ 142421650 h 86"/>
                <a:gd name="T44" fmla="*/ 191532488 w 86"/>
                <a:gd name="T45" fmla="*/ 157154237 h 86"/>
                <a:gd name="T46" fmla="*/ 230819385 w 86"/>
                <a:gd name="T47" fmla="*/ 186621626 h 86"/>
                <a:gd name="T48" fmla="*/ 284841085 w 86"/>
                <a:gd name="T49" fmla="*/ 250465050 h 86"/>
                <a:gd name="T50" fmla="*/ 225908523 w 86"/>
                <a:gd name="T51" fmla="*/ 309397611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40" name="文本框 34"/>
          <p:cNvSpPr>
            <a:spLocks noChangeArrowheads="1"/>
          </p:cNvSpPr>
          <p:nvPr/>
        </p:nvSpPr>
        <p:spPr bwMode="auto">
          <a:xfrm>
            <a:off x="2106216"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p>
        </p:txBody>
      </p:sp>
      <p:sp>
        <p:nvSpPr>
          <p:cNvPr id="41" name="文本框 34"/>
          <p:cNvSpPr>
            <a:spLocks noChangeArrowheads="1"/>
          </p:cNvSpPr>
          <p:nvPr/>
        </p:nvSpPr>
        <p:spPr bwMode="auto">
          <a:xfrm>
            <a:off x="2106217"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a:t>
            </a:r>
            <a:r>
              <a:rPr kumimoji="0" lang="zh-CN" altLang="en-US" sz="15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2" name="文本框 34"/>
          <p:cNvSpPr>
            <a:spLocks noChangeArrowheads="1"/>
          </p:cNvSpPr>
          <p:nvPr/>
        </p:nvSpPr>
        <p:spPr bwMode="auto">
          <a:xfrm>
            <a:off x="5387578"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p>
        </p:txBody>
      </p:sp>
      <p:sp>
        <p:nvSpPr>
          <p:cNvPr id="43" name="文本框 34"/>
          <p:cNvSpPr>
            <a:spLocks noChangeArrowheads="1"/>
          </p:cNvSpPr>
          <p:nvPr/>
        </p:nvSpPr>
        <p:spPr bwMode="auto">
          <a:xfrm>
            <a:off x="5387579"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a:t>
            </a:r>
            <a:r>
              <a:rPr kumimoji="0" lang="zh-CN" altLang="en-US" sz="15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4" name="文本框 34"/>
          <p:cNvSpPr>
            <a:spLocks noChangeArrowheads="1"/>
          </p:cNvSpPr>
          <p:nvPr/>
        </p:nvSpPr>
        <p:spPr bwMode="auto">
          <a:xfrm>
            <a:off x="425053"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p>
        </p:txBody>
      </p:sp>
      <p:sp>
        <p:nvSpPr>
          <p:cNvPr id="45" name="文本框 34"/>
          <p:cNvSpPr>
            <a:spLocks noChangeArrowheads="1"/>
          </p:cNvSpPr>
          <p:nvPr/>
        </p:nvSpPr>
        <p:spPr bwMode="auto">
          <a:xfrm>
            <a:off x="425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a:t>
            </a:r>
            <a:r>
              <a:rPr kumimoji="0" lang="zh-CN" altLang="en-US" sz="15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6" name="文本框 34"/>
          <p:cNvSpPr>
            <a:spLocks noChangeArrowheads="1"/>
          </p:cNvSpPr>
          <p:nvPr/>
        </p:nvSpPr>
        <p:spPr bwMode="auto">
          <a:xfrm>
            <a:off x="3706416"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p>
        </p:txBody>
      </p:sp>
      <p:sp>
        <p:nvSpPr>
          <p:cNvPr id="47" name="文本框 34"/>
          <p:cNvSpPr>
            <a:spLocks noChangeArrowheads="1"/>
          </p:cNvSpPr>
          <p:nvPr/>
        </p:nvSpPr>
        <p:spPr bwMode="auto">
          <a:xfrm>
            <a:off x="3706417"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a:t>
            </a:r>
            <a:r>
              <a:rPr kumimoji="0" lang="zh-CN" altLang="en-US" sz="15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8" name="文本框 34"/>
          <p:cNvSpPr>
            <a:spLocks noChangeArrowheads="1"/>
          </p:cNvSpPr>
          <p:nvPr/>
        </p:nvSpPr>
        <p:spPr bwMode="auto">
          <a:xfrm>
            <a:off x="6902054" y="3506837"/>
            <a:ext cx="184070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p>
        </p:txBody>
      </p:sp>
      <p:sp>
        <p:nvSpPr>
          <p:cNvPr id="49" name="文本框 34"/>
          <p:cNvSpPr>
            <a:spLocks noChangeArrowheads="1"/>
          </p:cNvSpPr>
          <p:nvPr/>
        </p:nvSpPr>
        <p:spPr bwMode="auto">
          <a:xfrm>
            <a:off x="6902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a:t>
            </a:r>
            <a:r>
              <a:rPr kumimoji="0" lang="zh-CN" altLang="en-US" sz="15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1000" fill="hold"/>
                                        <p:tgtEl>
                                          <p:spTgt spid="4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1000"/>
                                        <p:tgtEl>
                                          <p:spTgt spid="14"/>
                                        </p:tgtEl>
                                      </p:cBhvr>
                                    </p:animEffect>
                                    <p:anim calcmode="lin" valueType="num">
                                      <p:cBhvr>
                                        <p:cTn id="97" dur="1000" fill="hold"/>
                                        <p:tgtEl>
                                          <p:spTgt spid="14"/>
                                        </p:tgtEl>
                                        <p:attrNameLst>
                                          <p:attrName>ppt_x</p:attrName>
                                        </p:attrNameLst>
                                      </p:cBhvr>
                                      <p:tavLst>
                                        <p:tav tm="0">
                                          <p:val>
                                            <p:strVal val="#ppt_x"/>
                                          </p:val>
                                        </p:tav>
                                        <p:tav tm="100000">
                                          <p:val>
                                            <p:strVal val="#ppt_x"/>
                                          </p:val>
                                        </p:tav>
                                      </p:tavLst>
                                    </p:anim>
                                    <p:anim calcmode="lin" valueType="num">
                                      <p:cBhvr>
                                        <p:cTn id="98" dur="1000" fill="hold"/>
                                        <p:tgtEl>
                                          <p:spTgt spid="14"/>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par>
                                <p:cTn id="119" presetID="10" presetClass="entr" presetSubtype="0" fill="hold"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fade">
                                      <p:cBhvr>
                                        <p:cTn id="121" dur="500"/>
                                        <p:tgtEl>
                                          <p:spTgt spid="20"/>
                                        </p:tgtEl>
                                      </p:cBhvr>
                                    </p:animEffect>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1000"/>
                                        <p:tgtEl>
                                          <p:spTgt spid="48"/>
                                        </p:tgtEl>
                                      </p:cBhvr>
                                    </p:animEffect>
                                    <p:anim calcmode="lin" valueType="num">
                                      <p:cBhvr>
                                        <p:cTn id="127" dur="1000" fill="hold"/>
                                        <p:tgtEl>
                                          <p:spTgt spid="48"/>
                                        </p:tgtEl>
                                        <p:attrNameLst>
                                          <p:attrName>ppt_x</p:attrName>
                                        </p:attrNameLst>
                                      </p:cBhvr>
                                      <p:tavLst>
                                        <p:tav tm="0">
                                          <p:val>
                                            <p:strVal val="#ppt_x"/>
                                          </p:val>
                                        </p:tav>
                                        <p:tav tm="100000">
                                          <p:val>
                                            <p:strVal val="#ppt_x"/>
                                          </p:val>
                                        </p:tav>
                                      </p:tavLst>
                                    </p:anim>
                                    <p:anim calcmode="lin" valueType="num">
                                      <p:cBhvr>
                                        <p:cTn id="128" dur="1000" fill="hold"/>
                                        <p:tgtEl>
                                          <p:spTgt spid="48"/>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1000"/>
                                        <p:tgtEl>
                                          <p:spTgt spid="49"/>
                                        </p:tgtEl>
                                      </p:cBhvr>
                                    </p:animEffect>
                                    <p:anim calcmode="lin" valueType="num">
                                      <p:cBhvr>
                                        <p:cTn id="132" dur="1000" fill="hold"/>
                                        <p:tgtEl>
                                          <p:spTgt spid="49"/>
                                        </p:tgtEl>
                                        <p:attrNameLst>
                                          <p:attrName>ppt_x</p:attrName>
                                        </p:attrNameLst>
                                      </p:cBhvr>
                                      <p:tavLst>
                                        <p:tav tm="0">
                                          <p:val>
                                            <p:strVal val="#ppt_x"/>
                                          </p:val>
                                        </p:tav>
                                        <p:tav tm="100000">
                                          <p:val>
                                            <p:strVal val="#ppt_x"/>
                                          </p:val>
                                        </p:tav>
                                      </p:tavLst>
                                    </p:anim>
                                    <p:anim calcmode="lin" valueType="num">
                                      <p:cBhvr>
                                        <p:cTn id="13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40" grpId="0"/>
      <p:bldP spid="41" grpId="0"/>
      <p:bldP spid="42" grpId="0"/>
      <p:bldP spid="43" grpId="0"/>
      <p:bldP spid="44" grpId="0"/>
      <p:bldP spid="45" grpId="0"/>
      <p:bldP spid="46" grpId="0"/>
      <p:bldP spid="47" grpId="0"/>
      <p:bldP spid="48"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sp>
        <p:nvSpPr>
          <p:cNvPr id="4" name="矩形 3"/>
          <p:cNvSpPr/>
          <p:nvPr/>
        </p:nvSpPr>
        <p:spPr>
          <a:xfrm>
            <a:off x="736600" y="1450132"/>
            <a:ext cx="49276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679855" y="1522791"/>
            <a:ext cx="3416320" cy="369332"/>
          </a:xfrm>
          <a:prstGeom prst="rect">
            <a:avLst/>
          </a:prstGeom>
          <a:noFill/>
        </p:spPr>
        <p:txBody>
          <a:bodyPr wrap="none" rtlCol="0">
            <a:spAutoFit/>
          </a:bodyPr>
          <a:lstStyle/>
          <a:p>
            <a:r>
              <a:rPr lang="zh-CN" altLang="en-US" sz="1800" b="1" dirty="0">
                <a:solidFill>
                  <a:schemeClr val="bg1"/>
                </a:solidFill>
              </a:rPr>
              <a:t>单击此处添加第三部分文字标题</a:t>
            </a:r>
          </a:p>
        </p:txBody>
      </p:sp>
      <p:grpSp>
        <p:nvGrpSpPr>
          <p:cNvPr id="22" name="组合 21"/>
          <p:cNvGrpSpPr/>
          <p:nvPr/>
        </p:nvGrpSpPr>
        <p:grpSpPr>
          <a:xfrm>
            <a:off x="965314" y="1213527"/>
            <a:ext cx="541513" cy="481923"/>
            <a:chOff x="1003414" y="1147258"/>
            <a:chExt cx="904874" cy="805296"/>
          </a:xfrm>
        </p:grpSpPr>
        <p:sp>
          <p:nvSpPr>
            <p:cNvPr id="14" name="六边形 13"/>
            <p:cNvSpPr/>
            <p:nvPr/>
          </p:nvSpPr>
          <p:spPr>
            <a:xfrm>
              <a:off x="1003414" y="1147258"/>
              <a:ext cx="904874" cy="780065"/>
            </a:xfrm>
            <a:prstGeom prst="hexagon">
              <a:avLst/>
            </a:prstGeom>
            <a:solidFill>
              <a:srgbClr val="048485"/>
            </a:solid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18" name="文本框 17"/>
            <p:cNvSpPr txBox="1"/>
            <p:nvPr/>
          </p:nvSpPr>
          <p:spPr>
            <a:xfrm>
              <a:off x="1014946" y="1181109"/>
              <a:ext cx="881807" cy="771445"/>
            </a:xfrm>
            <a:prstGeom prst="rect">
              <a:avLst/>
            </a:prstGeom>
            <a:noFill/>
          </p:spPr>
          <p:txBody>
            <a:bodyPr wrap="none" rtlCol="0">
              <a:spAutoFit/>
            </a:bodyPr>
            <a:lstStyle/>
            <a:p>
              <a:r>
                <a:rPr lang="en-US" altLang="zh-CN" sz="2400" b="1" dirty="0">
                  <a:solidFill>
                    <a:schemeClr val="bg1"/>
                  </a:solidFill>
                </a:rPr>
                <a:t>03</a:t>
              </a:r>
              <a:endParaRPr lang="zh-CN" altLang="en-US" sz="2400" b="1" dirty="0">
                <a:solidFill>
                  <a:schemeClr val="bg1"/>
                </a:solidFill>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3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77415" y="1593434"/>
            <a:ext cx="2939081" cy="2938423"/>
            <a:chOff x="3284731" y="2261646"/>
            <a:chExt cx="2939081" cy="2938423"/>
          </a:xfrm>
        </p:grpSpPr>
        <p:sp>
          <p:nvSpPr>
            <p:cNvPr id="6" name="Freeform 4"/>
            <p:cNvSpPr/>
            <p:nvPr/>
          </p:nvSpPr>
          <p:spPr bwMode="auto">
            <a:xfrm>
              <a:off x="3284731" y="2261646"/>
              <a:ext cx="2939081" cy="2938423"/>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bg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7" name="Oval 5"/>
            <p:cNvSpPr>
              <a:spLocks noChangeArrowheads="1"/>
            </p:cNvSpPr>
            <p:nvPr/>
          </p:nvSpPr>
          <p:spPr bwMode="auto">
            <a:xfrm>
              <a:off x="3738734" y="2709577"/>
              <a:ext cx="2037046" cy="204256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grpSp>
        <p:nvGrpSpPr>
          <p:cNvPr id="8" name="组合 7"/>
          <p:cNvGrpSpPr/>
          <p:nvPr/>
        </p:nvGrpSpPr>
        <p:grpSpPr>
          <a:xfrm>
            <a:off x="6374378" y="915566"/>
            <a:ext cx="1663687" cy="1663315"/>
            <a:chOff x="5681694" y="1583778"/>
            <a:chExt cx="1663687" cy="1663315"/>
          </a:xfrm>
        </p:grpSpPr>
        <p:sp>
          <p:nvSpPr>
            <p:cNvPr id="9"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1BBA9E"/>
                </a:solidFill>
                <a:effectLst/>
                <a:uLnTx/>
                <a:uFillTx/>
                <a:latin typeface="Impact" panose="020B0806030902050204" pitchFamily="34" charset="0"/>
                <a:ea typeface="微软雅黑" panose="020B0503020204020204" pitchFamily="34" charset="-122"/>
                <a:cs typeface="+mn-cs"/>
              </a:endParaRPr>
            </a:p>
          </p:txBody>
        </p:sp>
        <p:sp>
          <p:nvSpPr>
            <p:cNvPr id="10"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1BBA9E"/>
                </a:solidFill>
                <a:effectLst/>
                <a:uLnTx/>
                <a:uFillTx/>
                <a:latin typeface="Calibri" panose="020F0502020204030204"/>
                <a:ea typeface="+mn-ea"/>
                <a:cs typeface="+mn-cs"/>
              </a:endParaRPr>
            </a:p>
          </p:txBody>
        </p:sp>
      </p:grpSp>
      <p:grpSp>
        <p:nvGrpSpPr>
          <p:cNvPr id="11" name="组合 10"/>
          <p:cNvGrpSpPr/>
          <p:nvPr/>
        </p:nvGrpSpPr>
        <p:grpSpPr>
          <a:xfrm>
            <a:off x="1952316" y="942442"/>
            <a:ext cx="2320798" cy="2326252"/>
            <a:chOff x="1259632" y="1610654"/>
            <a:chExt cx="2320798" cy="2326252"/>
          </a:xfrm>
        </p:grpSpPr>
        <p:sp>
          <p:nvSpPr>
            <p:cNvPr id="12" name="Freeform 8"/>
            <p:cNvSpPr/>
            <p:nvPr/>
          </p:nvSpPr>
          <p:spPr bwMode="auto">
            <a:xfrm>
              <a:off x="1259632" y="1610654"/>
              <a:ext cx="2320798" cy="2326252"/>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3" name="Oval 9"/>
            <p:cNvSpPr>
              <a:spLocks noChangeArrowheads="1"/>
            </p:cNvSpPr>
            <p:nvPr/>
          </p:nvSpPr>
          <p:spPr bwMode="auto">
            <a:xfrm>
              <a:off x="1647925" y="2001847"/>
              <a:ext cx="1541225" cy="1540881"/>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sp>
        <p:nvSpPr>
          <p:cNvPr id="14" name="TextBox 53"/>
          <p:cNvSpPr txBox="1">
            <a:spLocks noChangeArrowheads="1"/>
          </p:cNvSpPr>
          <p:nvPr/>
        </p:nvSpPr>
        <p:spPr bwMode="auto">
          <a:xfrm>
            <a:off x="2145042" y="1747247"/>
            <a:ext cx="1932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20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2000" b="0" i="0" u="none" strike="noStrike" kern="0" cap="none" spc="0" normalizeH="0" baseline="0" noProof="0" dirty="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5" name="TextBox 53"/>
          <p:cNvSpPr txBox="1">
            <a:spLocks noChangeArrowheads="1"/>
          </p:cNvSpPr>
          <p:nvPr/>
        </p:nvSpPr>
        <p:spPr bwMode="auto">
          <a:xfrm>
            <a:off x="4469827" y="2603792"/>
            <a:ext cx="19323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30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3000" b="0" i="0" u="none" strike="noStrike" kern="0" cap="none" spc="0" normalizeH="0" baseline="0" noProof="0" dirty="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6" name="TextBox 53"/>
          <p:cNvSpPr txBox="1">
            <a:spLocks noChangeArrowheads="1"/>
          </p:cNvSpPr>
          <p:nvPr/>
        </p:nvSpPr>
        <p:spPr bwMode="auto">
          <a:xfrm>
            <a:off x="6240043" y="1516390"/>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grpSp>
        <p:nvGrpSpPr>
          <p:cNvPr id="17" name="组合 16"/>
          <p:cNvGrpSpPr/>
          <p:nvPr/>
        </p:nvGrpSpPr>
        <p:grpSpPr>
          <a:xfrm>
            <a:off x="944204" y="2578881"/>
            <a:ext cx="1663687" cy="1663315"/>
            <a:chOff x="5681694" y="1583778"/>
            <a:chExt cx="1663687" cy="1663315"/>
          </a:xfrm>
        </p:grpSpPr>
        <p:sp>
          <p:nvSpPr>
            <p:cNvPr id="18"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E55948"/>
                </a:solidFill>
                <a:effectLst/>
                <a:uLnTx/>
                <a:uFillTx/>
                <a:latin typeface="Impact" panose="020B0806030902050204" pitchFamily="34" charset="0"/>
                <a:ea typeface="微软雅黑" panose="020B0503020204020204" pitchFamily="34" charset="-122"/>
                <a:cs typeface="+mn-cs"/>
              </a:endParaRPr>
            </a:p>
          </p:txBody>
        </p:sp>
        <p:sp>
          <p:nvSpPr>
            <p:cNvPr id="19"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E55948"/>
                </a:solidFill>
                <a:effectLst/>
                <a:uLnTx/>
                <a:uFillTx/>
                <a:latin typeface="Calibri" panose="020F0502020204030204"/>
                <a:ea typeface="+mn-ea"/>
                <a:cs typeface="+mn-cs"/>
              </a:endParaRPr>
            </a:p>
          </p:txBody>
        </p:sp>
      </p:grpSp>
      <p:sp>
        <p:nvSpPr>
          <p:cNvPr id="20" name="TextBox 53"/>
          <p:cNvSpPr txBox="1">
            <a:spLocks noChangeArrowheads="1"/>
          </p:cNvSpPr>
          <p:nvPr/>
        </p:nvSpPr>
        <p:spPr bwMode="auto">
          <a:xfrm>
            <a:off x="809869" y="3179705"/>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par>
                                <p:cTn id="14" presetID="8" presetClass="emph" presetSubtype="0" fill="hold" nodeType="withEffect">
                                  <p:stCondLst>
                                    <p:cond delay="0"/>
                                  </p:stCondLst>
                                  <p:childTnLst>
                                    <p:animRot by="-21600000">
                                      <p:cBhvr>
                                        <p:cTn id="15" dur="6000" fill="hold"/>
                                        <p:tgtEl>
                                          <p:spTgt spid="11"/>
                                        </p:tgtEl>
                                        <p:attrNameLst>
                                          <p:attrName>r</p:attrName>
                                        </p:attrNameLst>
                                      </p:cBhvr>
                                    </p:animRot>
                                  </p:childTnLst>
                                </p:cTn>
                              </p:par>
                              <p:par>
                                <p:cTn id="16" presetID="8" presetClass="emph" presetSubtype="0" fill="hold" nodeType="withEffect">
                                  <p:stCondLst>
                                    <p:cond delay="0"/>
                                  </p:stCondLst>
                                  <p:childTnLst>
                                    <p:animRot by="21600000">
                                      <p:cBhvr>
                                        <p:cTn id="17" dur="6000" fill="hold"/>
                                        <p:tgtEl>
                                          <p:spTgt spid="5"/>
                                        </p:tgtEl>
                                        <p:attrNameLst>
                                          <p:attrName>r</p:attrName>
                                        </p:attrNameLst>
                                      </p:cBhvr>
                                    </p:animRot>
                                  </p:childTnLst>
                                </p:cTn>
                              </p:par>
                              <p:par>
                                <p:cTn id="18" presetID="8" presetClass="emph" presetSubtype="0" fill="hold" nodeType="withEffect">
                                  <p:stCondLst>
                                    <p:cond delay="0"/>
                                  </p:stCondLst>
                                  <p:childTnLst>
                                    <p:animRot by="-21600000">
                                      <p:cBhvr>
                                        <p:cTn id="19" dur="6000" fill="hold"/>
                                        <p:tgtEl>
                                          <p:spTgt spid="8"/>
                                        </p:tgtEl>
                                        <p:attrNameLst>
                                          <p:attrName>r</p:attrName>
                                        </p:attrNameLst>
                                      </p:cBhvr>
                                    </p:animRot>
                                  </p:childTnLst>
                                </p:cTn>
                              </p:par>
                              <p:par>
                                <p:cTn id="20" presetID="22" presetClass="entr" presetSubtype="8"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8" presetClass="emph" presetSubtype="0" fill="hold" nodeType="withEffect">
                                  <p:stCondLst>
                                    <p:cond delay="0"/>
                                  </p:stCondLst>
                                  <p:childTnLst>
                                    <p:animRot by="21600000">
                                      <p:cBhvr>
                                        <p:cTn id="24" dur="60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TextBox 21"/>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p>
        </p:txBody>
      </p:sp>
      <p:sp>
        <p:nvSpPr>
          <p:cNvPr id="7" name="圆角矩形 6"/>
          <p:cNvSpPr/>
          <p:nvPr/>
        </p:nvSpPr>
        <p:spPr>
          <a:xfrm>
            <a:off x="3356492" y="1131590"/>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 name="圆角矩形 8"/>
          <p:cNvSpPr/>
          <p:nvPr/>
        </p:nvSpPr>
        <p:spPr>
          <a:xfrm>
            <a:off x="3356492" y="1865984"/>
            <a:ext cx="4479052" cy="4516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 name="圆角矩形 9"/>
          <p:cNvSpPr/>
          <p:nvPr/>
        </p:nvSpPr>
        <p:spPr>
          <a:xfrm>
            <a:off x="3356492" y="2600378"/>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 name="圆角矩形 10"/>
          <p:cNvSpPr/>
          <p:nvPr/>
        </p:nvSpPr>
        <p:spPr>
          <a:xfrm>
            <a:off x="3356492" y="3334771"/>
            <a:ext cx="4479052" cy="45168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TextBox 29"/>
          <p:cNvSpPr txBox="1"/>
          <p:nvPr/>
        </p:nvSpPr>
        <p:spPr>
          <a:xfrm>
            <a:off x="3675004" y="127965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TextBox 30"/>
          <p:cNvSpPr txBox="1"/>
          <p:nvPr/>
        </p:nvSpPr>
        <p:spPr>
          <a:xfrm>
            <a:off x="3675004" y="20084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TextBox 31"/>
          <p:cNvSpPr txBox="1"/>
          <p:nvPr/>
        </p:nvSpPr>
        <p:spPr>
          <a:xfrm>
            <a:off x="3675004" y="274286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TextBox 32"/>
          <p:cNvSpPr txBox="1"/>
          <p:nvPr/>
        </p:nvSpPr>
        <p:spPr>
          <a:xfrm>
            <a:off x="3675004" y="347725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圆角矩形 15"/>
          <p:cNvSpPr/>
          <p:nvPr/>
        </p:nvSpPr>
        <p:spPr>
          <a:xfrm>
            <a:off x="3367981" y="4064281"/>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7" name="TextBox 34"/>
          <p:cNvSpPr txBox="1"/>
          <p:nvPr/>
        </p:nvSpPr>
        <p:spPr>
          <a:xfrm>
            <a:off x="3686493" y="420676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2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Horizontal)">
                                      <p:cBhvr>
                                        <p:cTn id="18" dur="500"/>
                                        <p:tgtEl>
                                          <p:spTgt spid="8"/>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p:bldP spid="13" grpId="0"/>
      <p:bldP spid="14" grpId="0"/>
      <p:bldP spid="15" grpId="0"/>
      <p:bldP spid="16" grpId="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8"/>
          <p:cNvSpPr/>
          <p:nvPr>
            <p:custDataLst>
              <p:tags r:id="rId1"/>
            </p:custDataLst>
          </p:nvPr>
        </p:nvSpPr>
        <p:spPr>
          <a:xfrm>
            <a:off x="4834231" y="1934940"/>
            <a:ext cx="165851" cy="19418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MH_Other_1"/>
          <p:cNvSpPr/>
          <p:nvPr>
            <p:custDataLst>
              <p:tags r:id="rId2"/>
            </p:custDataLst>
          </p:nvPr>
        </p:nvSpPr>
        <p:spPr>
          <a:xfrm>
            <a:off x="4834231" y="1938125"/>
            <a:ext cx="165851" cy="1938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MH_Other_2"/>
          <p:cNvSpPr/>
          <p:nvPr>
            <p:custDataLst>
              <p:tags r:id="rId3"/>
            </p:custDataLst>
          </p:nvPr>
        </p:nvSpPr>
        <p:spPr>
          <a:xfrm>
            <a:off x="2104969"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MH_Other_3"/>
          <p:cNvSpPr/>
          <p:nvPr>
            <p:custDataLst>
              <p:tags r:id="rId4"/>
            </p:custDataLst>
          </p:nvPr>
        </p:nvSpPr>
        <p:spPr>
          <a:xfrm>
            <a:off x="229700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MH_Other_4"/>
          <p:cNvSpPr/>
          <p:nvPr>
            <p:custDataLst>
              <p:tags r:id="rId5"/>
            </p:custDataLst>
          </p:nvPr>
        </p:nvSpPr>
        <p:spPr>
          <a:xfrm>
            <a:off x="2104969" y="3532791"/>
            <a:ext cx="164396" cy="34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MH_Other_5"/>
          <p:cNvSpPr/>
          <p:nvPr>
            <p:custDataLst>
              <p:tags r:id="rId6"/>
            </p:custDataLst>
          </p:nvPr>
        </p:nvSpPr>
        <p:spPr>
          <a:xfrm>
            <a:off x="2297007" y="2399963"/>
            <a:ext cx="164396" cy="14768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MH_SubTitle_1"/>
          <p:cNvSpPr txBox="1"/>
          <p:nvPr>
            <p:custDataLst>
              <p:tags r:id="rId7"/>
            </p:custDataLst>
          </p:nvPr>
        </p:nvSpPr>
        <p:spPr>
          <a:xfrm>
            <a:off x="2098921"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南京</a:t>
            </a:r>
          </a:p>
        </p:txBody>
      </p:sp>
      <p:sp>
        <p:nvSpPr>
          <p:cNvPr id="12" name="MH_Other_6"/>
          <p:cNvSpPr/>
          <p:nvPr>
            <p:custDataLst>
              <p:tags r:id="rId8"/>
            </p:custDataLst>
          </p:nvPr>
        </p:nvSpPr>
        <p:spPr>
          <a:xfrm>
            <a:off x="278292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MH_Other_7"/>
          <p:cNvSpPr/>
          <p:nvPr>
            <p:custDataLst>
              <p:tags r:id="rId9"/>
            </p:custDataLst>
          </p:nvPr>
        </p:nvSpPr>
        <p:spPr>
          <a:xfrm>
            <a:off x="297495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8"/>
          <p:cNvSpPr/>
          <p:nvPr>
            <p:custDataLst>
              <p:tags r:id="rId10"/>
            </p:custDataLst>
          </p:nvPr>
        </p:nvSpPr>
        <p:spPr>
          <a:xfrm>
            <a:off x="2782920" y="3120854"/>
            <a:ext cx="164396" cy="755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9"/>
          <p:cNvSpPr/>
          <p:nvPr>
            <p:custDataLst>
              <p:tags r:id="rId11"/>
            </p:custDataLst>
          </p:nvPr>
        </p:nvSpPr>
        <p:spPr>
          <a:xfrm>
            <a:off x="2974957" y="2540106"/>
            <a:ext cx="164396" cy="1336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SubTitle_2"/>
          <p:cNvSpPr txBox="1"/>
          <p:nvPr>
            <p:custDataLst>
              <p:tags r:id="rId12"/>
            </p:custDataLst>
          </p:nvPr>
        </p:nvSpPr>
        <p:spPr>
          <a:xfrm>
            <a:off x="2789962"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武汉</a:t>
            </a:r>
          </a:p>
        </p:txBody>
      </p:sp>
      <p:sp>
        <p:nvSpPr>
          <p:cNvPr id="17" name="MH_Other_10"/>
          <p:cNvSpPr/>
          <p:nvPr>
            <p:custDataLst>
              <p:tags r:id="rId13"/>
            </p:custDataLst>
          </p:nvPr>
        </p:nvSpPr>
        <p:spPr>
          <a:xfrm>
            <a:off x="346378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11"/>
          <p:cNvSpPr/>
          <p:nvPr>
            <p:custDataLst>
              <p:tags r:id="rId14"/>
            </p:custDataLst>
          </p:nvPr>
        </p:nvSpPr>
        <p:spPr>
          <a:xfrm>
            <a:off x="365581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12"/>
          <p:cNvSpPr/>
          <p:nvPr>
            <p:custDataLst>
              <p:tags r:id="rId15"/>
            </p:custDataLst>
          </p:nvPr>
        </p:nvSpPr>
        <p:spPr>
          <a:xfrm>
            <a:off x="3463780" y="3483953"/>
            <a:ext cx="164396" cy="3928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13"/>
          <p:cNvSpPr/>
          <p:nvPr>
            <p:custDataLst>
              <p:tags r:id="rId16"/>
            </p:custDataLst>
          </p:nvPr>
        </p:nvSpPr>
        <p:spPr>
          <a:xfrm>
            <a:off x="3655817" y="2773680"/>
            <a:ext cx="164396"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SubTitle_3"/>
          <p:cNvSpPr txBox="1"/>
          <p:nvPr>
            <p:custDataLst>
              <p:tags r:id="rId17"/>
            </p:custDataLst>
          </p:nvPr>
        </p:nvSpPr>
        <p:spPr>
          <a:xfrm>
            <a:off x="3482461"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无锡</a:t>
            </a:r>
          </a:p>
        </p:txBody>
      </p:sp>
      <p:sp>
        <p:nvSpPr>
          <p:cNvPr id="22" name="MH_Other_14"/>
          <p:cNvSpPr/>
          <p:nvPr>
            <p:custDataLst>
              <p:tags r:id="rId18"/>
            </p:custDataLst>
          </p:nvPr>
        </p:nvSpPr>
        <p:spPr>
          <a:xfrm>
            <a:off x="4147552"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15"/>
          <p:cNvSpPr/>
          <p:nvPr>
            <p:custDataLst>
              <p:tags r:id="rId19"/>
            </p:custDataLst>
          </p:nvPr>
        </p:nvSpPr>
        <p:spPr>
          <a:xfrm>
            <a:off x="433958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16"/>
          <p:cNvSpPr/>
          <p:nvPr>
            <p:custDataLst>
              <p:tags r:id="rId20"/>
            </p:custDataLst>
          </p:nvPr>
        </p:nvSpPr>
        <p:spPr>
          <a:xfrm>
            <a:off x="4147552" y="2831011"/>
            <a:ext cx="165851" cy="1045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17"/>
          <p:cNvSpPr/>
          <p:nvPr>
            <p:custDataLst>
              <p:tags r:id="rId21"/>
            </p:custDataLst>
          </p:nvPr>
        </p:nvSpPr>
        <p:spPr>
          <a:xfrm>
            <a:off x="4339587" y="2576203"/>
            <a:ext cx="164396" cy="1300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SubTitle_4"/>
          <p:cNvSpPr txBox="1"/>
          <p:nvPr>
            <p:custDataLst>
              <p:tags r:id="rId22"/>
            </p:custDataLst>
          </p:nvPr>
        </p:nvSpPr>
        <p:spPr>
          <a:xfrm>
            <a:off x="4173506"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杭州</a:t>
            </a:r>
          </a:p>
        </p:txBody>
      </p:sp>
      <p:sp>
        <p:nvSpPr>
          <p:cNvPr id="30" name="MH_Other_19"/>
          <p:cNvSpPr/>
          <p:nvPr>
            <p:custDataLst>
              <p:tags r:id="rId23"/>
            </p:custDataLst>
          </p:nvPr>
        </p:nvSpPr>
        <p:spPr>
          <a:xfrm>
            <a:off x="502626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20"/>
          <p:cNvSpPr/>
          <p:nvPr>
            <p:custDataLst>
              <p:tags r:id="rId24"/>
            </p:custDataLst>
          </p:nvPr>
        </p:nvSpPr>
        <p:spPr>
          <a:xfrm>
            <a:off x="5026267" y="2876664"/>
            <a:ext cx="164396" cy="10001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MH_SubTitle_5"/>
          <p:cNvSpPr txBox="1"/>
          <p:nvPr>
            <p:custDataLst>
              <p:tags r:id="rId25"/>
            </p:custDataLst>
          </p:nvPr>
        </p:nvSpPr>
        <p:spPr>
          <a:xfrm>
            <a:off x="4864549"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宁波</a:t>
            </a:r>
          </a:p>
        </p:txBody>
      </p:sp>
      <p:sp>
        <p:nvSpPr>
          <p:cNvPr id="33" name="MH_Other_21"/>
          <p:cNvSpPr/>
          <p:nvPr>
            <p:custDataLst>
              <p:tags r:id="rId26"/>
            </p:custDataLst>
          </p:nvPr>
        </p:nvSpPr>
        <p:spPr>
          <a:xfrm>
            <a:off x="5523820"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MH_Other_22"/>
          <p:cNvSpPr/>
          <p:nvPr>
            <p:custDataLst>
              <p:tags r:id="rId27"/>
            </p:custDataLst>
          </p:nvPr>
        </p:nvSpPr>
        <p:spPr>
          <a:xfrm>
            <a:off x="5715858"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MH_Other_23"/>
          <p:cNvSpPr/>
          <p:nvPr>
            <p:custDataLst>
              <p:tags r:id="rId28"/>
            </p:custDataLst>
          </p:nvPr>
        </p:nvSpPr>
        <p:spPr>
          <a:xfrm>
            <a:off x="5523820" y="3077323"/>
            <a:ext cx="165851" cy="7994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MH_Other_24"/>
          <p:cNvSpPr/>
          <p:nvPr>
            <p:custDataLst>
              <p:tags r:id="rId29"/>
            </p:custDataLst>
          </p:nvPr>
        </p:nvSpPr>
        <p:spPr>
          <a:xfrm>
            <a:off x="5715858" y="2941427"/>
            <a:ext cx="165851" cy="9353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MH_SubTitle_6"/>
          <p:cNvSpPr txBox="1"/>
          <p:nvPr>
            <p:custDataLst>
              <p:tags r:id="rId30"/>
            </p:custDataLst>
          </p:nvPr>
        </p:nvSpPr>
        <p:spPr>
          <a:xfrm>
            <a:off x="5555595"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上海</a:t>
            </a:r>
          </a:p>
        </p:txBody>
      </p:sp>
      <p:sp>
        <p:nvSpPr>
          <p:cNvPr id="38" name="MH_Other_25"/>
          <p:cNvSpPr/>
          <p:nvPr>
            <p:custDataLst>
              <p:tags r:id="rId31"/>
            </p:custDataLst>
          </p:nvPr>
        </p:nvSpPr>
        <p:spPr>
          <a:xfrm>
            <a:off x="6217775"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MH_Other_26"/>
          <p:cNvSpPr/>
          <p:nvPr>
            <p:custDataLst>
              <p:tags r:id="rId32"/>
            </p:custDataLst>
          </p:nvPr>
        </p:nvSpPr>
        <p:spPr>
          <a:xfrm>
            <a:off x="6408356"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27"/>
          <p:cNvSpPr/>
          <p:nvPr>
            <p:custDataLst>
              <p:tags r:id="rId33"/>
            </p:custDataLst>
          </p:nvPr>
        </p:nvSpPr>
        <p:spPr>
          <a:xfrm>
            <a:off x="6217775" y="2876664"/>
            <a:ext cx="164395" cy="100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MH_Other_28"/>
          <p:cNvSpPr/>
          <p:nvPr>
            <p:custDataLst>
              <p:tags r:id="rId34"/>
            </p:custDataLst>
          </p:nvPr>
        </p:nvSpPr>
        <p:spPr>
          <a:xfrm>
            <a:off x="6408356" y="2773680"/>
            <a:ext cx="165851"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2" name="MH_SubTitle_7"/>
          <p:cNvSpPr txBox="1"/>
          <p:nvPr>
            <p:custDataLst>
              <p:tags r:id="rId35"/>
            </p:custDataLst>
          </p:nvPr>
        </p:nvSpPr>
        <p:spPr>
          <a:xfrm>
            <a:off x="6224165" y="3947873"/>
            <a:ext cx="348846"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北京</a:t>
            </a:r>
          </a:p>
        </p:txBody>
      </p:sp>
      <p:sp>
        <p:nvSpPr>
          <p:cNvPr id="43" name="MH_Other_29"/>
          <p:cNvSpPr/>
          <p:nvPr>
            <p:custDataLst>
              <p:tags r:id="rId36"/>
            </p:custDataLst>
          </p:nvPr>
        </p:nvSpPr>
        <p:spPr>
          <a:xfrm>
            <a:off x="6913183"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MH_Other_30"/>
          <p:cNvSpPr/>
          <p:nvPr>
            <p:custDataLst>
              <p:tags r:id="rId37"/>
            </p:custDataLst>
          </p:nvPr>
        </p:nvSpPr>
        <p:spPr>
          <a:xfrm>
            <a:off x="7105221"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5" name="MH_Other_31"/>
          <p:cNvSpPr/>
          <p:nvPr>
            <p:custDataLst>
              <p:tags r:id="rId38"/>
            </p:custDataLst>
          </p:nvPr>
        </p:nvSpPr>
        <p:spPr>
          <a:xfrm>
            <a:off x="6913182" y="3619301"/>
            <a:ext cx="164394" cy="24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MH_Other_32"/>
          <p:cNvSpPr/>
          <p:nvPr>
            <p:custDataLst>
              <p:tags r:id="rId39"/>
            </p:custDataLst>
          </p:nvPr>
        </p:nvSpPr>
        <p:spPr>
          <a:xfrm>
            <a:off x="7105221" y="3190925"/>
            <a:ext cx="164395" cy="685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MH_SubTitle_8"/>
          <p:cNvSpPr txBox="1"/>
          <p:nvPr>
            <p:custDataLst>
              <p:tags r:id="rId40"/>
            </p:custDataLst>
          </p:nvPr>
        </p:nvSpPr>
        <p:spPr>
          <a:xfrm>
            <a:off x="6939136"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青岛</a:t>
            </a:r>
          </a:p>
        </p:txBody>
      </p:sp>
      <p:sp>
        <p:nvSpPr>
          <p:cNvPr id="48" name="MH_Other_33"/>
          <p:cNvSpPr/>
          <p:nvPr>
            <p:custDataLst>
              <p:tags r:id="rId41"/>
            </p:custDataLst>
          </p:nvPr>
        </p:nvSpPr>
        <p:spPr>
          <a:xfrm>
            <a:off x="7611501"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9" name="MH_Other_34"/>
          <p:cNvSpPr/>
          <p:nvPr>
            <p:custDataLst>
              <p:tags r:id="rId42"/>
            </p:custDataLst>
          </p:nvPr>
        </p:nvSpPr>
        <p:spPr>
          <a:xfrm>
            <a:off x="7803539"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0" name="MH_Other_35"/>
          <p:cNvSpPr/>
          <p:nvPr>
            <p:custDataLst>
              <p:tags r:id="rId43"/>
            </p:custDataLst>
          </p:nvPr>
        </p:nvSpPr>
        <p:spPr>
          <a:xfrm>
            <a:off x="7611501" y="2063405"/>
            <a:ext cx="165851" cy="1813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1" name="MH_Other_36"/>
          <p:cNvSpPr/>
          <p:nvPr>
            <p:custDataLst>
              <p:tags r:id="rId44"/>
            </p:custDataLst>
          </p:nvPr>
        </p:nvSpPr>
        <p:spPr>
          <a:xfrm>
            <a:off x="7803539" y="2460480"/>
            <a:ext cx="164395" cy="1416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2" name="MH_SubTitle_9"/>
          <p:cNvSpPr txBox="1"/>
          <p:nvPr>
            <p:custDataLst>
              <p:tags r:id="rId45"/>
            </p:custDataLst>
          </p:nvPr>
        </p:nvSpPr>
        <p:spPr>
          <a:xfrm>
            <a:off x="7630182"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大连</a:t>
            </a:r>
          </a:p>
        </p:txBody>
      </p:sp>
      <p:sp>
        <p:nvSpPr>
          <p:cNvPr id="53" name="MH_Other_37"/>
          <p:cNvSpPr txBox="1"/>
          <p:nvPr>
            <p:custDataLst>
              <p:tags r:id="rId46"/>
            </p:custDataLst>
          </p:nvPr>
        </p:nvSpPr>
        <p:spPr>
          <a:xfrm>
            <a:off x="1261168" y="3614541"/>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4" name="MH_Other_38"/>
          <p:cNvSpPr txBox="1"/>
          <p:nvPr>
            <p:custDataLst>
              <p:tags r:id="rId47"/>
            </p:custDataLst>
          </p:nvPr>
        </p:nvSpPr>
        <p:spPr>
          <a:xfrm>
            <a:off x="1261168" y="3160874"/>
            <a:ext cx="746328" cy="265423"/>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5" name="MH_Other_39"/>
          <p:cNvSpPr txBox="1"/>
          <p:nvPr>
            <p:custDataLst>
              <p:tags r:id="rId48"/>
            </p:custDataLst>
          </p:nvPr>
        </p:nvSpPr>
        <p:spPr>
          <a:xfrm>
            <a:off x="1261168" y="270826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6" name="MH_Other_40"/>
          <p:cNvSpPr txBox="1"/>
          <p:nvPr>
            <p:custDataLst>
              <p:tags r:id="rId49"/>
            </p:custDataLst>
          </p:nvPr>
        </p:nvSpPr>
        <p:spPr>
          <a:xfrm>
            <a:off x="1261168" y="225565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MH_Other_41"/>
          <p:cNvSpPr txBox="1"/>
          <p:nvPr>
            <p:custDataLst>
              <p:tags r:id="rId50"/>
            </p:custDataLst>
          </p:nvPr>
        </p:nvSpPr>
        <p:spPr>
          <a:xfrm>
            <a:off x="1261168" y="180304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100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8" name="MH_Other_42"/>
          <p:cNvSpPr/>
          <p:nvPr>
            <p:custDataLst>
              <p:tags r:id="rId51"/>
            </p:custDataLst>
          </p:nvPr>
        </p:nvSpPr>
        <p:spPr>
          <a:xfrm>
            <a:off x="3482353" y="4414425"/>
            <a:ext cx="158576" cy="114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9" name="MH_Other_43"/>
          <p:cNvSpPr txBox="1"/>
          <p:nvPr>
            <p:custDataLst>
              <p:tags r:id="rId52"/>
            </p:custDataLst>
          </p:nvPr>
        </p:nvSpPr>
        <p:spPr>
          <a:xfrm>
            <a:off x="3535313" y="4361877"/>
            <a:ext cx="1133701" cy="17839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05</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p>
        </p:txBody>
      </p:sp>
      <p:sp>
        <p:nvSpPr>
          <p:cNvPr id="60" name="MH_Other_44"/>
          <p:cNvSpPr/>
          <p:nvPr>
            <p:custDataLst>
              <p:tags r:id="rId53"/>
            </p:custDataLst>
          </p:nvPr>
        </p:nvSpPr>
        <p:spPr>
          <a:xfrm>
            <a:off x="4911232" y="4414425"/>
            <a:ext cx="158576" cy="1146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1" name="MH_Other_45"/>
          <p:cNvSpPr txBox="1"/>
          <p:nvPr>
            <p:custDataLst>
              <p:tags r:id="rId54"/>
            </p:custDataLst>
          </p:nvPr>
        </p:nvSpPr>
        <p:spPr>
          <a:xfrm>
            <a:off x="4964192" y="4361876"/>
            <a:ext cx="1303771" cy="21858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06</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p>
        </p:txBody>
      </p:sp>
      <p:cxnSp>
        <p:nvCxnSpPr>
          <p:cNvPr id="62" name="MH_Other_46"/>
          <p:cNvCxnSpPr/>
          <p:nvPr>
            <p:custDataLst>
              <p:tags r:id="rId55"/>
            </p:custDataLst>
          </p:nvPr>
        </p:nvCxnSpPr>
        <p:spPr>
          <a:xfrm>
            <a:off x="1492486" y="3866162"/>
            <a:ext cx="6850792" cy="0"/>
          </a:xfrm>
          <a:prstGeom prst="line">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KSO_Shape"/>
          <p:cNvSpPr/>
          <p:nvPr/>
        </p:nvSpPr>
        <p:spPr>
          <a:xfrm>
            <a:off x="4964191" y="1605381"/>
            <a:ext cx="705582" cy="619344"/>
          </a:xfrm>
          <a:prstGeom prst="wedgeEllipseCallout">
            <a:avLst>
              <a:gd name="adj1" fmla="val -54745"/>
              <a:gd name="adj2" fmla="val 4109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p>
        </p:txBody>
      </p:sp>
      <p:sp>
        <p:nvSpPr>
          <p:cNvPr id="64" name="KSO_Shape"/>
          <p:cNvSpPr/>
          <p:nvPr/>
        </p:nvSpPr>
        <p:spPr>
          <a:xfrm>
            <a:off x="6834626" y="2811181"/>
            <a:ext cx="705582" cy="619344"/>
          </a:xfrm>
          <a:prstGeom prst="wedgeEllipseCallout">
            <a:avLst>
              <a:gd name="adj1" fmla="val -25046"/>
              <a:gd name="adj2" fmla="val 656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p>
        </p:txBody>
      </p:sp>
      <p:sp>
        <p:nvSpPr>
          <p:cNvPr id="65" name="MH_Other_45"/>
          <p:cNvSpPr txBox="1"/>
          <p:nvPr>
            <p:custDataLst>
              <p:tags r:id="rId56"/>
            </p:custDataLst>
          </p:nvPr>
        </p:nvSpPr>
        <p:spPr>
          <a:xfrm>
            <a:off x="1187624" y="1440520"/>
            <a:ext cx="890493" cy="26449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单位：亿元</a:t>
            </a:r>
          </a:p>
        </p:txBody>
      </p:sp>
      <p:sp>
        <p:nvSpPr>
          <p:cNvPr id="66" name="TextBox 78"/>
          <p:cNvSpPr txBox="1"/>
          <p:nvPr/>
        </p:nvSpPr>
        <p:spPr>
          <a:xfrm>
            <a:off x="1798059" y="987574"/>
            <a:ext cx="6104892" cy="452947"/>
          </a:xfrm>
          <a:prstGeom prst="rect">
            <a:avLst/>
          </a:prstGeom>
          <a:noFill/>
        </p:spPr>
        <p:txBody>
          <a:bodyPr wrap="square" lIns="82808" tIns="41403" rIns="82808" bIns="41403" rtlCol="0">
            <a:spAutoFit/>
          </a:bodyPr>
          <a:lstStyle>
            <a:defPPr>
              <a:defRPr lang="zh-CN"/>
            </a:defPPr>
            <a:lvl1pPr>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在这里说点什么，单击此处添加文字单击此处添加文字单击此处添加文字单击此处添加文字单击此处添加单击此处添加文字单击此处添加文字文字</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down)">
                                      <p:cBhvr>
                                        <p:cTn id="11" dur="500"/>
                                        <p:tgtEl>
                                          <p:spTgt spid="5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down)">
                                      <p:cBhvr>
                                        <p:cTn id="17" dur="500"/>
                                        <p:tgtEl>
                                          <p:spTgt spid="5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down)">
                                      <p:cBhvr>
                                        <p:cTn id="20" dur="500"/>
                                        <p:tgtEl>
                                          <p:spTgt spid="5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down)">
                                      <p:cBhvr>
                                        <p:cTn id="23" dur="500"/>
                                        <p:tgtEl>
                                          <p:spTgt spid="5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down)">
                                      <p:cBhvr>
                                        <p:cTn id="50" dur="500"/>
                                        <p:tgtEl>
                                          <p:spTgt spid="3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down)">
                                      <p:cBhvr>
                                        <p:cTn id="56" dur="500"/>
                                        <p:tgtEl>
                                          <p:spTgt spid="3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down)">
                                      <p:cBhvr>
                                        <p:cTn id="62" dur="500"/>
                                        <p:tgtEl>
                                          <p:spTgt spid="39"/>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down)">
                                      <p:cBhvr>
                                        <p:cTn id="65" dur="500"/>
                                        <p:tgtEl>
                                          <p:spTgt spid="4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down)">
                                      <p:cBhvr>
                                        <p:cTn id="71" dur="500"/>
                                        <p:tgtEl>
                                          <p:spTgt spid="4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down)">
                                      <p:cBhvr>
                                        <p:cTn id="74" dur="500"/>
                                        <p:tgtEl>
                                          <p:spTgt spid="48"/>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down)">
                                      <p:cBhvr>
                                        <p:cTn id="77" dur="500"/>
                                        <p:tgtEl>
                                          <p:spTgt spid="5"/>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250"/>
                                        <p:tgtEl>
                                          <p:spTgt spid="65"/>
                                        </p:tgtEl>
                                      </p:cBhvr>
                                    </p:animEffect>
                                  </p:childTnLst>
                                </p:cTn>
                              </p:par>
                            </p:childTnLst>
                          </p:cTn>
                        </p:par>
                        <p:par>
                          <p:cTn id="82" fill="hold">
                            <p:stCondLst>
                              <p:cond delay="1500"/>
                            </p:stCondLst>
                            <p:childTnLst>
                              <p:par>
                                <p:cTn id="83" presetID="42" presetClass="entr" presetSubtype="0"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fade">
                                      <p:cBhvr>
                                        <p:cTn id="85" dur="500"/>
                                        <p:tgtEl>
                                          <p:spTgt spid="58"/>
                                        </p:tgtEl>
                                      </p:cBhvr>
                                    </p:animEffect>
                                    <p:anim calcmode="lin" valueType="num">
                                      <p:cBhvr>
                                        <p:cTn id="86" dur="500" fill="hold"/>
                                        <p:tgtEl>
                                          <p:spTgt spid="58"/>
                                        </p:tgtEl>
                                        <p:attrNameLst>
                                          <p:attrName>ppt_x</p:attrName>
                                        </p:attrNameLst>
                                      </p:cBhvr>
                                      <p:tavLst>
                                        <p:tav tm="0">
                                          <p:val>
                                            <p:strVal val="#ppt_x"/>
                                          </p:val>
                                        </p:tav>
                                        <p:tav tm="100000">
                                          <p:val>
                                            <p:strVal val="#ppt_x"/>
                                          </p:val>
                                        </p:tav>
                                      </p:tavLst>
                                    </p:anim>
                                    <p:anim calcmode="lin" valueType="num">
                                      <p:cBhvr>
                                        <p:cTn id="87" dur="500" fill="hold"/>
                                        <p:tgtEl>
                                          <p:spTgt spid="5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500"/>
                                        <p:tgtEl>
                                          <p:spTgt spid="59"/>
                                        </p:tgtEl>
                                      </p:cBhvr>
                                    </p:animEffect>
                                    <p:anim calcmode="lin" valueType="num">
                                      <p:cBhvr>
                                        <p:cTn id="91" dur="500" fill="hold"/>
                                        <p:tgtEl>
                                          <p:spTgt spid="59"/>
                                        </p:tgtEl>
                                        <p:attrNameLst>
                                          <p:attrName>ppt_x</p:attrName>
                                        </p:attrNameLst>
                                      </p:cBhvr>
                                      <p:tavLst>
                                        <p:tav tm="0">
                                          <p:val>
                                            <p:strVal val="#ppt_x"/>
                                          </p:val>
                                        </p:tav>
                                        <p:tav tm="100000">
                                          <p:val>
                                            <p:strVal val="#ppt_x"/>
                                          </p:val>
                                        </p:tav>
                                      </p:tavLst>
                                    </p:anim>
                                    <p:anim calcmode="lin" valueType="num">
                                      <p:cBhvr>
                                        <p:cTn id="92" dur="500" fill="hold"/>
                                        <p:tgtEl>
                                          <p:spTgt spid="5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500"/>
                                        <p:tgtEl>
                                          <p:spTgt spid="60"/>
                                        </p:tgtEl>
                                      </p:cBhvr>
                                    </p:animEffect>
                                    <p:anim calcmode="lin" valueType="num">
                                      <p:cBhvr>
                                        <p:cTn id="96" dur="500" fill="hold"/>
                                        <p:tgtEl>
                                          <p:spTgt spid="60"/>
                                        </p:tgtEl>
                                        <p:attrNameLst>
                                          <p:attrName>ppt_x</p:attrName>
                                        </p:attrNameLst>
                                      </p:cBhvr>
                                      <p:tavLst>
                                        <p:tav tm="0">
                                          <p:val>
                                            <p:strVal val="#ppt_x"/>
                                          </p:val>
                                        </p:tav>
                                        <p:tav tm="100000">
                                          <p:val>
                                            <p:strVal val="#ppt_x"/>
                                          </p:val>
                                        </p:tav>
                                      </p:tavLst>
                                    </p:anim>
                                    <p:anim calcmode="lin" valueType="num">
                                      <p:cBhvr>
                                        <p:cTn id="97" dur="500" fill="hold"/>
                                        <p:tgtEl>
                                          <p:spTgt spid="6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fade">
                                      <p:cBhvr>
                                        <p:cTn id="100" dur="500"/>
                                        <p:tgtEl>
                                          <p:spTgt spid="61"/>
                                        </p:tgtEl>
                                      </p:cBhvr>
                                    </p:animEffect>
                                    <p:anim calcmode="lin" valueType="num">
                                      <p:cBhvr>
                                        <p:cTn id="101" dur="500" fill="hold"/>
                                        <p:tgtEl>
                                          <p:spTgt spid="61"/>
                                        </p:tgtEl>
                                        <p:attrNameLst>
                                          <p:attrName>ppt_x</p:attrName>
                                        </p:attrNameLst>
                                      </p:cBhvr>
                                      <p:tavLst>
                                        <p:tav tm="0">
                                          <p:val>
                                            <p:strVal val="#ppt_x"/>
                                          </p:val>
                                        </p:tav>
                                        <p:tav tm="100000">
                                          <p:val>
                                            <p:strVal val="#ppt_x"/>
                                          </p:val>
                                        </p:tav>
                                      </p:tavLst>
                                    </p:anim>
                                    <p:anim calcmode="lin" valueType="num">
                                      <p:cBhvr>
                                        <p:cTn id="102" dur="500" fill="hold"/>
                                        <p:tgtEl>
                                          <p:spTgt spid="61"/>
                                        </p:tgtEl>
                                        <p:attrNameLst>
                                          <p:attrName>ppt_y</p:attrName>
                                        </p:attrNameLst>
                                      </p:cBhvr>
                                      <p:tavLst>
                                        <p:tav tm="0">
                                          <p:val>
                                            <p:strVal val="#ppt_y+.1"/>
                                          </p:val>
                                        </p:tav>
                                        <p:tav tm="100000">
                                          <p:val>
                                            <p:strVal val="#ppt_y"/>
                                          </p:val>
                                        </p:tav>
                                      </p:tavLst>
                                    </p:anim>
                                  </p:childTnLst>
                                </p:cTn>
                              </p:par>
                            </p:childTnLst>
                          </p:cTn>
                        </p:par>
                        <p:par>
                          <p:cTn id="103" fill="hold">
                            <p:stCondLst>
                              <p:cond delay="2000"/>
                            </p:stCondLst>
                            <p:childTnLst>
                              <p:par>
                                <p:cTn id="104" presetID="10"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00"/>
                                        <p:tgtEl>
                                          <p:spTgt spid="9"/>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down)">
                                      <p:cBhvr>
                                        <p:cTn id="113" dur="500"/>
                                        <p:tgtEl>
                                          <p:spTgt spid="10"/>
                                        </p:tgtEl>
                                      </p:cBhvr>
                                    </p:animEffect>
                                  </p:childTnLst>
                                </p:cTn>
                              </p:par>
                            </p:childTnLst>
                          </p:cTn>
                        </p:par>
                        <p:par>
                          <p:cTn id="114" fill="hold">
                            <p:stCondLst>
                              <p:cond delay="3000"/>
                            </p:stCondLst>
                            <p:childTnLst>
                              <p:par>
                                <p:cTn id="115" presetID="10" presetClass="entr" presetSubtype="0" fill="hold" grpId="0" nodeType="after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fade">
                                      <p:cBhvr>
                                        <p:cTn id="117" dur="500"/>
                                        <p:tgtEl>
                                          <p:spTgt spid="16"/>
                                        </p:tgtEl>
                                      </p:cBhvr>
                                    </p:animEffect>
                                  </p:childTnLst>
                                </p:cTn>
                              </p:par>
                            </p:childTnLst>
                          </p:cTn>
                        </p:par>
                        <p:par>
                          <p:cTn id="118" fill="hold">
                            <p:stCondLst>
                              <p:cond delay="3500"/>
                            </p:stCondLst>
                            <p:childTnLst>
                              <p:par>
                                <p:cTn id="119" presetID="22" presetClass="entr" presetSubtype="4"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00"/>
                                        <p:tgtEl>
                                          <p:spTgt spid="14"/>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wipe(down)">
                                      <p:cBhvr>
                                        <p:cTn id="124" dur="500"/>
                                        <p:tgtEl>
                                          <p:spTgt spid="15"/>
                                        </p:tgtEl>
                                      </p:cBhvr>
                                    </p:animEffect>
                                  </p:childTnLst>
                                </p:cTn>
                              </p:par>
                            </p:childTnLst>
                          </p:cTn>
                        </p:par>
                        <p:par>
                          <p:cTn id="125" fill="hold">
                            <p:stCondLst>
                              <p:cond delay="4000"/>
                            </p:stCondLst>
                            <p:childTnLst>
                              <p:par>
                                <p:cTn id="126" presetID="10" presetClass="entr" presetSubtype="0" fill="hold" grpId="0"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fade">
                                      <p:cBhvr>
                                        <p:cTn id="128" dur="500"/>
                                        <p:tgtEl>
                                          <p:spTgt spid="21"/>
                                        </p:tgtEl>
                                      </p:cBhvr>
                                    </p:animEffect>
                                  </p:childTnLst>
                                </p:cTn>
                              </p:par>
                            </p:childTnLst>
                          </p:cTn>
                        </p:par>
                        <p:par>
                          <p:cTn id="129" fill="hold">
                            <p:stCondLst>
                              <p:cond delay="4500"/>
                            </p:stCondLst>
                            <p:childTnLst>
                              <p:par>
                                <p:cTn id="130" presetID="22" presetClass="entr" presetSubtype="4" fill="hold" grpId="0" nodeType="after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wipe(down)">
                                      <p:cBhvr>
                                        <p:cTn id="132" dur="500"/>
                                        <p:tgtEl>
                                          <p:spTgt spid="19"/>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wipe(down)">
                                      <p:cBhvr>
                                        <p:cTn id="135" dur="500"/>
                                        <p:tgtEl>
                                          <p:spTgt spid="20"/>
                                        </p:tgtEl>
                                      </p:cBhvr>
                                    </p:animEffect>
                                  </p:childTnLst>
                                </p:cTn>
                              </p:par>
                            </p:childTnLst>
                          </p:cTn>
                        </p:par>
                        <p:par>
                          <p:cTn id="136" fill="hold">
                            <p:stCondLst>
                              <p:cond delay="5000"/>
                            </p:stCondLst>
                            <p:childTnLst>
                              <p:par>
                                <p:cTn id="137" presetID="10"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500"/>
                                        <p:tgtEl>
                                          <p:spTgt spid="29"/>
                                        </p:tgtEl>
                                      </p:cBhvr>
                                    </p:animEffect>
                                  </p:childTnLst>
                                </p:cTn>
                              </p:par>
                            </p:childTnLst>
                          </p:cTn>
                        </p:par>
                        <p:par>
                          <p:cTn id="140" fill="hold">
                            <p:stCondLst>
                              <p:cond delay="5500"/>
                            </p:stCondLst>
                            <p:childTnLst>
                              <p:par>
                                <p:cTn id="141" presetID="22" presetClass="entr" presetSubtype="4"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down)">
                                      <p:cBhvr>
                                        <p:cTn id="143" dur="500"/>
                                        <p:tgtEl>
                                          <p:spTgt spid="2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wipe(down)">
                                      <p:cBhvr>
                                        <p:cTn id="146" dur="500"/>
                                        <p:tgtEl>
                                          <p:spTgt spid="25"/>
                                        </p:tgtEl>
                                      </p:cBhvr>
                                    </p:animEffect>
                                  </p:childTnLst>
                                </p:cTn>
                              </p:par>
                            </p:childTnLst>
                          </p:cTn>
                        </p:par>
                        <p:par>
                          <p:cTn id="147" fill="hold">
                            <p:stCondLst>
                              <p:cond delay="6000"/>
                            </p:stCondLst>
                            <p:childTnLst>
                              <p:par>
                                <p:cTn id="148" presetID="10" presetClass="entr" presetSubtype="0" fill="hold" grpId="0"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fade">
                                      <p:cBhvr>
                                        <p:cTn id="150" dur="500"/>
                                        <p:tgtEl>
                                          <p:spTgt spid="32"/>
                                        </p:tgtEl>
                                      </p:cBhvr>
                                    </p:animEffect>
                                  </p:childTnLst>
                                </p:cTn>
                              </p:par>
                            </p:childTnLst>
                          </p:cTn>
                        </p:par>
                        <p:par>
                          <p:cTn id="151" fill="hold">
                            <p:stCondLst>
                              <p:cond delay="6500"/>
                            </p:stCondLst>
                            <p:childTnLst>
                              <p:par>
                                <p:cTn id="152" presetID="22" presetClass="entr" presetSubtype="4" fill="hold" grpId="0" nodeType="afterEffect">
                                  <p:stCondLst>
                                    <p:cond delay="0"/>
                                  </p:stCondLst>
                                  <p:childTnLst>
                                    <p:set>
                                      <p:cBhvr>
                                        <p:cTn id="153" dur="1" fill="hold">
                                          <p:stCondLst>
                                            <p:cond delay="0"/>
                                          </p:stCondLst>
                                        </p:cTn>
                                        <p:tgtEl>
                                          <p:spTgt spid="6"/>
                                        </p:tgtEl>
                                        <p:attrNameLst>
                                          <p:attrName>style.visibility</p:attrName>
                                        </p:attrNameLst>
                                      </p:cBhvr>
                                      <p:to>
                                        <p:strVal val="visible"/>
                                      </p:to>
                                    </p:set>
                                    <p:animEffect transition="in" filter="wipe(down)">
                                      <p:cBhvr>
                                        <p:cTn id="154" dur="500"/>
                                        <p:tgtEl>
                                          <p:spTgt spid="6"/>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wipe(down)">
                                      <p:cBhvr>
                                        <p:cTn id="157" dur="500"/>
                                        <p:tgtEl>
                                          <p:spTgt spid="31"/>
                                        </p:tgtEl>
                                      </p:cBhvr>
                                    </p:animEffect>
                                  </p:childTnLst>
                                </p:cTn>
                              </p:par>
                            </p:childTnLst>
                          </p:cTn>
                        </p:par>
                        <p:par>
                          <p:cTn id="158" fill="hold">
                            <p:stCondLst>
                              <p:cond delay="7000"/>
                            </p:stCondLst>
                            <p:childTnLst>
                              <p:par>
                                <p:cTn id="159" presetID="10" presetClass="entr" presetSubtype="0" fill="hold" grpId="0" nodeType="after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fade">
                                      <p:cBhvr>
                                        <p:cTn id="161" dur="500"/>
                                        <p:tgtEl>
                                          <p:spTgt spid="37"/>
                                        </p:tgtEl>
                                      </p:cBhvr>
                                    </p:animEffect>
                                  </p:childTnLst>
                                </p:cTn>
                              </p:par>
                            </p:childTnLst>
                          </p:cTn>
                        </p:par>
                        <p:par>
                          <p:cTn id="162" fill="hold">
                            <p:stCondLst>
                              <p:cond delay="7500"/>
                            </p:stCondLst>
                            <p:childTnLst>
                              <p:par>
                                <p:cTn id="163" presetID="22" presetClass="entr" presetSubtype="4" fill="hold" grpId="0" nodeType="after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down)">
                                      <p:cBhvr>
                                        <p:cTn id="165" dur="500"/>
                                        <p:tgtEl>
                                          <p:spTgt spid="35"/>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wipe(down)">
                                      <p:cBhvr>
                                        <p:cTn id="168" dur="500"/>
                                        <p:tgtEl>
                                          <p:spTgt spid="36"/>
                                        </p:tgtEl>
                                      </p:cBhvr>
                                    </p:animEffect>
                                  </p:childTnLst>
                                </p:cTn>
                              </p:par>
                            </p:childTnLst>
                          </p:cTn>
                        </p:par>
                        <p:par>
                          <p:cTn id="169" fill="hold">
                            <p:stCondLst>
                              <p:cond delay="8000"/>
                            </p:stCondLst>
                            <p:childTnLst>
                              <p:par>
                                <p:cTn id="170" presetID="10" presetClass="entr" presetSubtype="0" fill="hold" grpId="0" nodeType="afterEffect">
                                  <p:stCondLst>
                                    <p:cond delay="0"/>
                                  </p:stCondLst>
                                  <p:childTnLst>
                                    <p:set>
                                      <p:cBhvr>
                                        <p:cTn id="171" dur="1" fill="hold">
                                          <p:stCondLst>
                                            <p:cond delay="0"/>
                                          </p:stCondLst>
                                        </p:cTn>
                                        <p:tgtEl>
                                          <p:spTgt spid="42"/>
                                        </p:tgtEl>
                                        <p:attrNameLst>
                                          <p:attrName>style.visibility</p:attrName>
                                        </p:attrNameLst>
                                      </p:cBhvr>
                                      <p:to>
                                        <p:strVal val="visible"/>
                                      </p:to>
                                    </p:set>
                                    <p:animEffect transition="in" filter="fade">
                                      <p:cBhvr>
                                        <p:cTn id="172" dur="500"/>
                                        <p:tgtEl>
                                          <p:spTgt spid="42"/>
                                        </p:tgtEl>
                                      </p:cBhvr>
                                    </p:animEffect>
                                  </p:childTnLst>
                                </p:cTn>
                              </p:par>
                            </p:childTnLst>
                          </p:cTn>
                        </p:par>
                        <p:par>
                          <p:cTn id="173" fill="hold">
                            <p:stCondLst>
                              <p:cond delay="8500"/>
                            </p:stCondLst>
                            <p:childTnLst>
                              <p:par>
                                <p:cTn id="174" presetID="22" presetClass="entr" presetSubtype="4" fill="hold" grpId="0" nodeType="afterEffect">
                                  <p:stCondLst>
                                    <p:cond delay="0"/>
                                  </p:stCondLst>
                                  <p:childTnLst>
                                    <p:set>
                                      <p:cBhvr>
                                        <p:cTn id="175" dur="1" fill="hold">
                                          <p:stCondLst>
                                            <p:cond delay="0"/>
                                          </p:stCondLst>
                                        </p:cTn>
                                        <p:tgtEl>
                                          <p:spTgt spid="40"/>
                                        </p:tgtEl>
                                        <p:attrNameLst>
                                          <p:attrName>style.visibility</p:attrName>
                                        </p:attrNameLst>
                                      </p:cBhvr>
                                      <p:to>
                                        <p:strVal val="visible"/>
                                      </p:to>
                                    </p:set>
                                    <p:animEffect transition="in" filter="wipe(down)">
                                      <p:cBhvr>
                                        <p:cTn id="176" dur="500"/>
                                        <p:tgtEl>
                                          <p:spTgt spid="40"/>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41"/>
                                        </p:tgtEl>
                                        <p:attrNameLst>
                                          <p:attrName>style.visibility</p:attrName>
                                        </p:attrNameLst>
                                      </p:cBhvr>
                                      <p:to>
                                        <p:strVal val="visible"/>
                                      </p:to>
                                    </p:set>
                                    <p:animEffect transition="in" filter="wipe(down)">
                                      <p:cBhvr>
                                        <p:cTn id="179" dur="500"/>
                                        <p:tgtEl>
                                          <p:spTgt spid="41"/>
                                        </p:tgtEl>
                                      </p:cBhvr>
                                    </p:animEffect>
                                  </p:childTnLst>
                                </p:cTn>
                              </p:par>
                            </p:childTnLst>
                          </p:cTn>
                        </p:par>
                        <p:par>
                          <p:cTn id="180" fill="hold">
                            <p:stCondLst>
                              <p:cond delay="9000"/>
                            </p:stCondLst>
                            <p:childTnLst>
                              <p:par>
                                <p:cTn id="181" presetID="10" presetClass="entr" presetSubtype="0" fill="hold" grpId="0" nodeType="afterEffect">
                                  <p:stCondLst>
                                    <p:cond delay="0"/>
                                  </p:stCondLst>
                                  <p:childTnLst>
                                    <p:set>
                                      <p:cBhvr>
                                        <p:cTn id="182" dur="1" fill="hold">
                                          <p:stCondLst>
                                            <p:cond delay="0"/>
                                          </p:stCondLst>
                                        </p:cTn>
                                        <p:tgtEl>
                                          <p:spTgt spid="47"/>
                                        </p:tgtEl>
                                        <p:attrNameLst>
                                          <p:attrName>style.visibility</p:attrName>
                                        </p:attrNameLst>
                                      </p:cBhvr>
                                      <p:to>
                                        <p:strVal val="visible"/>
                                      </p:to>
                                    </p:set>
                                    <p:animEffect transition="in" filter="fade">
                                      <p:cBhvr>
                                        <p:cTn id="183" dur="500"/>
                                        <p:tgtEl>
                                          <p:spTgt spid="47"/>
                                        </p:tgtEl>
                                      </p:cBhvr>
                                    </p:animEffect>
                                  </p:childTnLst>
                                </p:cTn>
                              </p:par>
                            </p:childTnLst>
                          </p:cTn>
                        </p:par>
                        <p:par>
                          <p:cTn id="184" fill="hold">
                            <p:stCondLst>
                              <p:cond delay="9500"/>
                            </p:stCondLst>
                            <p:childTnLst>
                              <p:par>
                                <p:cTn id="185" presetID="22" presetClass="entr" presetSubtype="4" fill="hold" grpId="0" nodeType="afterEffect">
                                  <p:stCondLst>
                                    <p:cond delay="0"/>
                                  </p:stCondLst>
                                  <p:childTnLst>
                                    <p:set>
                                      <p:cBhvr>
                                        <p:cTn id="186" dur="1" fill="hold">
                                          <p:stCondLst>
                                            <p:cond delay="0"/>
                                          </p:stCondLst>
                                        </p:cTn>
                                        <p:tgtEl>
                                          <p:spTgt spid="45"/>
                                        </p:tgtEl>
                                        <p:attrNameLst>
                                          <p:attrName>style.visibility</p:attrName>
                                        </p:attrNameLst>
                                      </p:cBhvr>
                                      <p:to>
                                        <p:strVal val="visible"/>
                                      </p:to>
                                    </p:set>
                                    <p:animEffect transition="in" filter="wipe(down)">
                                      <p:cBhvr>
                                        <p:cTn id="187" dur="500"/>
                                        <p:tgtEl>
                                          <p:spTgt spid="45"/>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wipe(down)">
                                      <p:cBhvr>
                                        <p:cTn id="190" dur="500"/>
                                        <p:tgtEl>
                                          <p:spTgt spid="46"/>
                                        </p:tgtEl>
                                      </p:cBhvr>
                                    </p:animEffect>
                                  </p:childTnLst>
                                </p:cTn>
                              </p:par>
                            </p:childTnLst>
                          </p:cTn>
                        </p:par>
                        <p:par>
                          <p:cTn id="191" fill="hold">
                            <p:stCondLst>
                              <p:cond delay="10000"/>
                            </p:stCondLst>
                            <p:childTnLst>
                              <p:par>
                                <p:cTn id="192" presetID="10" presetClass="entr" presetSubtype="0" fill="hold" grpId="0" nodeType="after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500"/>
                                        <p:tgtEl>
                                          <p:spTgt spid="52"/>
                                        </p:tgtEl>
                                      </p:cBhvr>
                                    </p:animEffect>
                                  </p:childTnLst>
                                </p:cTn>
                              </p:par>
                            </p:childTnLst>
                          </p:cTn>
                        </p:par>
                        <p:par>
                          <p:cTn id="195" fill="hold">
                            <p:stCondLst>
                              <p:cond delay="10500"/>
                            </p:stCondLst>
                            <p:childTnLst>
                              <p:par>
                                <p:cTn id="196" presetID="22" presetClass="entr" presetSubtype="4" fill="hold" grpId="0" nodeType="afterEffect">
                                  <p:stCondLst>
                                    <p:cond delay="0"/>
                                  </p:stCondLst>
                                  <p:childTnLst>
                                    <p:set>
                                      <p:cBhvr>
                                        <p:cTn id="197" dur="1" fill="hold">
                                          <p:stCondLst>
                                            <p:cond delay="0"/>
                                          </p:stCondLst>
                                        </p:cTn>
                                        <p:tgtEl>
                                          <p:spTgt spid="50"/>
                                        </p:tgtEl>
                                        <p:attrNameLst>
                                          <p:attrName>style.visibility</p:attrName>
                                        </p:attrNameLst>
                                      </p:cBhvr>
                                      <p:to>
                                        <p:strVal val="visible"/>
                                      </p:to>
                                    </p:set>
                                    <p:animEffect transition="in" filter="wipe(down)">
                                      <p:cBhvr>
                                        <p:cTn id="198" dur="500"/>
                                        <p:tgtEl>
                                          <p:spTgt spid="50"/>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51"/>
                                        </p:tgtEl>
                                        <p:attrNameLst>
                                          <p:attrName>style.visibility</p:attrName>
                                        </p:attrNameLst>
                                      </p:cBhvr>
                                      <p:to>
                                        <p:strVal val="visible"/>
                                      </p:to>
                                    </p:set>
                                    <p:animEffect transition="in" filter="wipe(down)">
                                      <p:cBhvr>
                                        <p:cTn id="201" dur="500"/>
                                        <p:tgtEl>
                                          <p:spTgt spid="51"/>
                                        </p:tgtEl>
                                      </p:cBhvr>
                                    </p:animEffect>
                                  </p:childTnLst>
                                </p:cTn>
                              </p:par>
                            </p:childTnLst>
                          </p:cTn>
                        </p:par>
                        <p:par>
                          <p:cTn id="202" fill="hold">
                            <p:stCondLst>
                              <p:cond delay="11000"/>
                            </p:stCondLst>
                            <p:childTnLst>
                              <p:par>
                                <p:cTn id="203" presetID="47" presetClass="entr" presetSubtype="0" fill="hold" grpId="0" nodeType="afterEffect">
                                  <p:stCondLst>
                                    <p:cond delay="0"/>
                                  </p:stCondLst>
                                  <p:childTnLst>
                                    <p:set>
                                      <p:cBhvr>
                                        <p:cTn id="204" dur="1" fill="hold">
                                          <p:stCondLst>
                                            <p:cond delay="0"/>
                                          </p:stCondLst>
                                        </p:cTn>
                                        <p:tgtEl>
                                          <p:spTgt spid="63"/>
                                        </p:tgtEl>
                                        <p:attrNameLst>
                                          <p:attrName>style.visibility</p:attrName>
                                        </p:attrNameLst>
                                      </p:cBhvr>
                                      <p:to>
                                        <p:strVal val="visible"/>
                                      </p:to>
                                    </p:set>
                                    <p:animEffect transition="in" filter="fade">
                                      <p:cBhvr>
                                        <p:cTn id="205" dur="1000"/>
                                        <p:tgtEl>
                                          <p:spTgt spid="63"/>
                                        </p:tgtEl>
                                      </p:cBhvr>
                                    </p:animEffect>
                                    <p:anim calcmode="lin" valueType="num">
                                      <p:cBhvr>
                                        <p:cTn id="206" dur="1000" fill="hold"/>
                                        <p:tgtEl>
                                          <p:spTgt spid="63"/>
                                        </p:tgtEl>
                                        <p:attrNameLst>
                                          <p:attrName>ppt_x</p:attrName>
                                        </p:attrNameLst>
                                      </p:cBhvr>
                                      <p:tavLst>
                                        <p:tav tm="0">
                                          <p:val>
                                            <p:strVal val="#ppt_x"/>
                                          </p:val>
                                        </p:tav>
                                        <p:tav tm="100000">
                                          <p:val>
                                            <p:strVal val="#ppt_x"/>
                                          </p:val>
                                        </p:tav>
                                      </p:tavLst>
                                    </p:anim>
                                    <p:anim calcmode="lin" valueType="num">
                                      <p:cBhvr>
                                        <p:cTn id="207" dur="1000" fill="hold"/>
                                        <p:tgtEl>
                                          <p:spTgt spid="63"/>
                                        </p:tgtEl>
                                        <p:attrNameLst>
                                          <p:attrName>ppt_y</p:attrName>
                                        </p:attrNameLst>
                                      </p:cBhvr>
                                      <p:tavLst>
                                        <p:tav tm="0">
                                          <p:val>
                                            <p:strVal val="#ppt_y-.1"/>
                                          </p:val>
                                        </p:tav>
                                        <p:tav tm="100000">
                                          <p:val>
                                            <p:strVal val="#ppt_y"/>
                                          </p:val>
                                        </p:tav>
                                      </p:tavLst>
                                    </p:anim>
                                  </p:childTnLst>
                                </p:cTn>
                              </p:par>
                            </p:childTnLst>
                          </p:cTn>
                        </p:par>
                        <p:par>
                          <p:cTn id="208" fill="hold">
                            <p:stCondLst>
                              <p:cond delay="12000"/>
                            </p:stCondLst>
                            <p:childTnLst>
                              <p:par>
                                <p:cTn id="209" presetID="53" presetClass="entr" presetSubtype="16" fill="hold" grpId="0" nodeType="afterEffect">
                                  <p:stCondLst>
                                    <p:cond delay="0"/>
                                  </p:stCondLst>
                                  <p:childTnLst>
                                    <p:set>
                                      <p:cBhvr>
                                        <p:cTn id="210" dur="1" fill="hold">
                                          <p:stCondLst>
                                            <p:cond delay="0"/>
                                          </p:stCondLst>
                                        </p:cTn>
                                        <p:tgtEl>
                                          <p:spTgt spid="64"/>
                                        </p:tgtEl>
                                        <p:attrNameLst>
                                          <p:attrName>style.visibility</p:attrName>
                                        </p:attrNameLst>
                                      </p:cBhvr>
                                      <p:to>
                                        <p:strVal val="visible"/>
                                      </p:to>
                                    </p:set>
                                    <p:anim calcmode="lin" valueType="num">
                                      <p:cBhvr>
                                        <p:cTn id="211" dur="500" fill="hold"/>
                                        <p:tgtEl>
                                          <p:spTgt spid="64"/>
                                        </p:tgtEl>
                                        <p:attrNameLst>
                                          <p:attrName>ppt_w</p:attrName>
                                        </p:attrNameLst>
                                      </p:cBhvr>
                                      <p:tavLst>
                                        <p:tav tm="0">
                                          <p:val>
                                            <p:fltVal val="0"/>
                                          </p:val>
                                        </p:tav>
                                        <p:tav tm="100000">
                                          <p:val>
                                            <p:strVal val="#ppt_w"/>
                                          </p:val>
                                        </p:tav>
                                      </p:tavLst>
                                    </p:anim>
                                    <p:anim calcmode="lin" valueType="num">
                                      <p:cBhvr>
                                        <p:cTn id="212" dur="500" fill="hold"/>
                                        <p:tgtEl>
                                          <p:spTgt spid="64"/>
                                        </p:tgtEl>
                                        <p:attrNameLst>
                                          <p:attrName>ppt_h</p:attrName>
                                        </p:attrNameLst>
                                      </p:cBhvr>
                                      <p:tavLst>
                                        <p:tav tm="0">
                                          <p:val>
                                            <p:fltVal val="0"/>
                                          </p:val>
                                        </p:tav>
                                        <p:tav tm="100000">
                                          <p:val>
                                            <p:strVal val="#ppt_h"/>
                                          </p:val>
                                        </p:tav>
                                      </p:tavLst>
                                    </p:anim>
                                    <p:animEffect transition="in" filter="fade">
                                      <p:cBhvr>
                                        <p:cTn id="213" dur="500"/>
                                        <p:tgtEl>
                                          <p:spTgt spid="64"/>
                                        </p:tgtEl>
                                      </p:cBhvr>
                                    </p:animEffect>
                                  </p:childTnLst>
                                </p:cTn>
                              </p:par>
                            </p:childTnLst>
                          </p:cTn>
                        </p:par>
                        <p:par>
                          <p:cTn id="214" fill="hold">
                            <p:stCondLst>
                              <p:cond delay="12500"/>
                            </p:stCondLst>
                            <p:childTnLst>
                              <p:par>
                                <p:cTn id="215" presetID="22" presetClass="entr" presetSubtype="1" fill="hold" grpId="0" nodeType="afterEffect">
                                  <p:stCondLst>
                                    <p:cond delay="0"/>
                                  </p:stCondLst>
                                  <p:childTnLst>
                                    <p:set>
                                      <p:cBhvr>
                                        <p:cTn id="216" dur="1" fill="hold">
                                          <p:stCondLst>
                                            <p:cond delay="0"/>
                                          </p:stCondLst>
                                        </p:cTn>
                                        <p:tgtEl>
                                          <p:spTgt spid="66"/>
                                        </p:tgtEl>
                                        <p:attrNameLst>
                                          <p:attrName>style.visibility</p:attrName>
                                        </p:attrNameLst>
                                      </p:cBhvr>
                                      <p:to>
                                        <p:strVal val="visible"/>
                                      </p:to>
                                    </p:set>
                                    <p:animEffect transition="in" filter="wipe(up)">
                                      <p:cBhvr>
                                        <p:cTn id="2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animBg="1"/>
      <p:bldP spid="13" grpId="0" animBg="1"/>
      <p:bldP spid="14" grpId="0" animBg="1"/>
      <p:bldP spid="15" grpId="0" animBg="1"/>
      <p:bldP spid="16" grpId="0"/>
      <p:bldP spid="17" grpId="0" animBg="1"/>
      <p:bldP spid="18" grpId="0" animBg="1"/>
      <p:bldP spid="19" grpId="0" animBg="1"/>
      <p:bldP spid="20" grpId="0" animBg="1"/>
      <p:bldP spid="21" grpId="0"/>
      <p:bldP spid="22" grpId="0" animBg="1"/>
      <p:bldP spid="23" grpId="0" animBg="1"/>
      <p:bldP spid="24" grpId="0" animBg="1"/>
      <p:bldP spid="25" grpId="0" animBg="1"/>
      <p:bldP spid="29" grpId="0"/>
      <p:bldP spid="30" grpId="0" animBg="1"/>
      <p:bldP spid="31" grpId="0" animBg="1"/>
      <p:bldP spid="32" grpId="0"/>
      <p:bldP spid="33" grpId="0" animBg="1"/>
      <p:bldP spid="34" grpId="0" animBg="1"/>
      <p:bldP spid="35" grpId="0" animBg="1"/>
      <p:bldP spid="36" grpId="0" animBg="1"/>
      <p:bldP spid="37" grpId="0"/>
      <p:bldP spid="38" grpId="0" animBg="1"/>
      <p:bldP spid="39" grpId="0" animBg="1"/>
      <p:bldP spid="40" grpId="0" animBg="1"/>
      <p:bldP spid="41" grpId="0" animBg="1"/>
      <p:bldP spid="42" grpId="0"/>
      <p:bldP spid="43" grpId="0" animBg="1"/>
      <p:bldP spid="44" grpId="0" animBg="1"/>
      <p:bldP spid="45" grpId="0" animBg="1"/>
      <p:bldP spid="46" grpId="0" animBg="1"/>
      <p:bldP spid="47" grpId="0"/>
      <p:bldP spid="48" grpId="0" animBg="1"/>
      <p:bldP spid="49" grpId="0" animBg="1"/>
      <p:bldP spid="50" grpId="0" animBg="1"/>
      <p:bldP spid="51" grpId="0" animBg="1"/>
      <p:bldP spid="52" grpId="0"/>
      <p:bldP spid="53" grpId="0"/>
      <p:bldP spid="54" grpId="0"/>
      <p:bldP spid="55" grpId="0"/>
      <p:bldP spid="56" grpId="0"/>
      <p:bldP spid="57" grpId="0"/>
      <p:bldP spid="58" grpId="0" animBg="1"/>
      <p:bldP spid="59" grpId="0"/>
      <p:bldP spid="60" grpId="0" animBg="1"/>
      <p:bldP spid="61" grpId="0"/>
      <p:bldP spid="63" grpId="0" animBg="1"/>
      <p:bldP spid="64" grpId="0" animBg="1"/>
      <p:bldP spid="65" grpId="0"/>
      <p:bldP spid="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a:spLocks noEditPoints="1"/>
          </p:cNvSpPr>
          <p:nvPr/>
        </p:nvSpPr>
        <p:spPr bwMode="auto">
          <a:xfrm>
            <a:off x="1929416" y="1295401"/>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2"/>
          <p:cNvSpPr>
            <a:spLocks noEditPoints="1"/>
          </p:cNvSpPr>
          <p:nvPr/>
        </p:nvSpPr>
        <p:spPr bwMode="auto">
          <a:xfrm>
            <a:off x="2850245" y="2215352"/>
            <a:ext cx="1905448" cy="1903392"/>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tx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Freeform 18"/>
          <p:cNvSpPr>
            <a:spLocks noEditPoints="1"/>
          </p:cNvSpPr>
          <p:nvPr/>
        </p:nvSpPr>
        <p:spPr bwMode="auto">
          <a:xfrm>
            <a:off x="4476513" y="1857418"/>
            <a:ext cx="1249450" cy="1268419"/>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bg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Freeform 6"/>
          <p:cNvSpPr>
            <a:spLocks noEditPoints="1"/>
          </p:cNvSpPr>
          <p:nvPr/>
        </p:nvSpPr>
        <p:spPr bwMode="auto">
          <a:xfrm>
            <a:off x="5552066" y="2089427"/>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tx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TextBox 6"/>
          <p:cNvSpPr txBox="1"/>
          <p:nvPr/>
        </p:nvSpPr>
        <p:spPr>
          <a:xfrm>
            <a:off x="558220" y="2492297"/>
            <a:ext cx="1145057"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单击添加文本单击添加文本单击添加文本</a:t>
            </a:r>
          </a:p>
        </p:txBody>
      </p:sp>
      <p:sp>
        <p:nvSpPr>
          <p:cNvPr id="10" name="矩形 9"/>
          <p:cNvSpPr/>
          <p:nvPr/>
        </p:nvSpPr>
        <p:spPr>
          <a:xfrm>
            <a:off x="2086002" y="951571"/>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11" name="TextBox 8"/>
          <p:cNvSpPr txBox="1"/>
          <p:nvPr/>
        </p:nvSpPr>
        <p:spPr>
          <a:xfrm>
            <a:off x="1189115" y="3155923"/>
            <a:ext cx="1258225" cy="450450"/>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单击添加文本单击添加文本单击添加文本单击添加文本</a:t>
            </a:r>
          </a:p>
        </p:txBody>
      </p:sp>
      <p:sp>
        <p:nvSpPr>
          <p:cNvPr id="12" name="矩形 11"/>
          <p:cNvSpPr/>
          <p:nvPr/>
        </p:nvSpPr>
        <p:spPr>
          <a:xfrm>
            <a:off x="3200581" y="4160967"/>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13" name="TextBox 10"/>
          <p:cNvSpPr txBox="1"/>
          <p:nvPr/>
        </p:nvSpPr>
        <p:spPr>
          <a:xfrm>
            <a:off x="6102679" y="1496291"/>
            <a:ext cx="1331639"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单击添加文本单击添加文本单击添加文本</a:t>
            </a:r>
          </a:p>
        </p:txBody>
      </p:sp>
      <p:sp>
        <p:nvSpPr>
          <p:cNvPr id="14" name="矩形 13"/>
          <p:cNvSpPr/>
          <p:nvPr/>
        </p:nvSpPr>
        <p:spPr>
          <a:xfrm>
            <a:off x="4498848" y="1499008"/>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15" name="TextBox 12"/>
          <p:cNvSpPr txBox="1"/>
          <p:nvPr/>
        </p:nvSpPr>
        <p:spPr>
          <a:xfrm>
            <a:off x="7164289" y="3184792"/>
            <a:ext cx="1242138"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单击添加文本单击添加文本单击添加文本</a:t>
            </a:r>
          </a:p>
        </p:txBody>
      </p:sp>
      <p:sp>
        <p:nvSpPr>
          <p:cNvPr id="16" name="矩形 15"/>
          <p:cNvSpPr/>
          <p:nvPr/>
        </p:nvSpPr>
        <p:spPr>
          <a:xfrm>
            <a:off x="5708656" y="3663920"/>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endParaRPr>
          </a:p>
        </p:txBody>
      </p:sp>
      <p:cxnSp>
        <p:nvCxnSpPr>
          <p:cNvPr id="17" name="肘形连接符 16"/>
          <p:cNvCxnSpPr/>
          <p:nvPr/>
        </p:nvCxnSpPr>
        <p:spPr>
          <a:xfrm rot="10800000" flipV="1">
            <a:off x="575556" y="2301654"/>
            <a:ext cx="1353864" cy="546382"/>
          </a:xfrm>
          <a:prstGeom prst="bentConnector3">
            <a:avLst>
              <a:gd name="adj1" fmla="val 18594"/>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8" name="肘形连接符 17"/>
          <p:cNvCxnSpPr/>
          <p:nvPr/>
        </p:nvCxnSpPr>
        <p:spPr>
          <a:xfrm rot="10800000">
            <a:off x="1252488" y="3093496"/>
            <a:ext cx="1597761" cy="377792"/>
          </a:xfrm>
          <a:prstGeom prst="bentConnector3">
            <a:avLst>
              <a:gd name="adj1" fmla="val 27680"/>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rot="10800000" flipV="1">
            <a:off x="6905133" y="3125837"/>
            <a:ext cx="1447287" cy="370905"/>
          </a:xfrm>
          <a:prstGeom prst="bentConnector3">
            <a:avLst>
              <a:gd name="adj1" fmla="val 8411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rot="10800000" flipV="1">
            <a:off x="5703627" y="1449139"/>
            <a:ext cx="1676685" cy="521726"/>
          </a:xfrm>
          <a:prstGeom prst="bentConnector3">
            <a:avLst>
              <a:gd name="adj1" fmla="val 8067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8" presetClass="emph" presetSubtype="0" repeatCount="indefinite" fill="hold" grpId="1" nodeType="withEffect">
                                  <p:stCondLst>
                                    <p:cond delay="0"/>
                                  </p:stCondLst>
                                  <p:childTnLst>
                                    <p:animRot by="-86400000">
                                      <p:cBhvr>
                                        <p:cTn id="9" dur="8000" fill="hold"/>
                                        <p:tgtEl>
                                          <p:spTgt spid="5"/>
                                        </p:tgtEl>
                                        <p:attrNameLst>
                                          <p:attrName>r</p:attrName>
                                        </p:attrNameLst>
                                      </p:cBhvr>
                                    </p:animRot>
                                  </p:childTnLst>
                                </p:cTn>
                              </p:par>
                              <p:par>
                                <p:cTn id="10" presetID="22" presetClass="entr" presetSubtype="2"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47" presetClass="entr" presetSubtype="0" fill="hold" grpId="0" nodeType="with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8" presetClass="emph" presetSubtype="0" repeatCount="indefinite" fill="hold" grpId="1" nodeType="withEffect">
                                  <p:stCondLst>
                                    <p:cond delay="500"/>
                                  </p:stCondLst>
                                  <p:childTnLst>
                                    <p:animRot by="76680000">
                                      <p:cBhvr>
                                        <p:cTn id="27" dur="7500" fill="hold"/>
                                        <p:tgtEl>
                                          <p:spTgt spid="6"/>
                                        </p:tgtEl>
                                        <p:attrNameLst>
                                          <p:attrName>r</p:attrName>
                                        </p:attrNameLst>
                                      </p:cBhvr>
                                    </p:animRot>
                                  </p:childTnLst>
                                </p:cTn>
                              </p:par>
                              <p:par>
                                <p:cTn id="28" presetID="22" presetClass="entr" presetSubtype="2" fill="hold" nodeType="withEffect">
                                  <p:stCondLst>
                                    <p:cond delay="500"/>
                                  </p:stCondLst>
                                  <p:childTnLst>
                                    <p:set>
                                      <p:cBhvr>
                                        <p:cTn id="29" dur="1" fill="hold">
                                          <p:stCondLst>
                                            <p:cond delay="0"/>
                                          </p:stCondLst>
                                        </p:cTn>
                                        <p:tgtEl>
                                          <p:spTgt spid="18"/>
                                        </p:tgtEl>
                                        <p:attrNameLst>
                                          <p:attrName>style.visibility</p:attrName>
                                        </p:attrNameLst>
                                      </p:cBhvr>
                                      <p:to>
                                        <p:strVal val="visible"/>
                                      </p:to>
                                    </p:set>
                                    <p:animEffect transition="in" filter="wipe(right)">
                                      <p:cBhvr>
                                        <p:cTn id="30" dur="500"/>
                                        <p:tgtEl>
                                          <p:spTgt spid="18"/>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par>
                                <p:cTn id="36" presetID="42" presetClass="entr" presetSubtype="0"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5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8" presetClass="emph" presetSubtype="0" repeatCount="indefinite" fill="hold" grpId="1" nodeType="withEffect">
                                  <p:stCondLst>
                                    <p:cond delay="500"/>
                                  </p:stCondLst>
                                  <p:childTnLst>
                                    <p:animRot by="-108000000">
                                      <p:cBhvr>
                                        <p:cTn id="45" dur="7000" fill="hold"/>
                                        <p:tgtEl>
                                          <p:spTgt spid="7"/>
                                        </p:tgtEl>
                                        <p:attrNameLst>
                                          <p:attrName>r</p:attrName>
                                        </p:attrNameLst>
                                      </p:cBhvr>
                                    </p:animRot>
                                  </p:childTnLst>
                                </p:cTn>
                              </p:par>
                              <p:par>
                                <p:cTn id="46" presetID="22" presetClass="entr" presetSubtype="8" fill="hold" nodeType="withEffect">
                                  <p:stCondLst>
                                    <p:cond delay="100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par>
                                <p:cTn id="54" presetID="47" presetClass="entr" presetSubtype="0" fill="hold" grpId="0" nodeType="withEffect">
                                  <p:stCondLst>
                                    <p:cond delay="100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10" presetClass="entr" presetSubtype="0" fill="hold" grpId="0" nodeType="withEffect">
                                  <p:stCondLst>
                                    <p:cond delay="100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500"/>
                                        <p:tgtEl>
                                          <p:spTgt spid="8"/>
                                        </p:tgtEl>
                                      </p:cBhvr>
                                    </p:animEffect>
                                  </p:childTnLst>
                                </p:cTn>
                              </p:par>
                              <p:par>
                                <p:cTn id="62" presetID="8" presetClass="emph" presetSubtype="0" repeatCount="indefinite" fill="hold" grpId="1" nodeType="withEffect">
                                  <p:stCondLst>
                                    <p:cond delay="1000"/>
                                  </p:stCondLst>
                                  <p:childTnLst>
                                    <p:animRot by="86400000">
                                      <p:cBhvr>
                                        <p:cTn id="63" dur="6500" fill="hold"/>
                                        <p:tgtEl>
                                          <p:spTgt spid="8"/>
                                        </p:tgtEl>
                                        <p:attrNameLst>
                                          <p:attrName>r</p:attrName>
                                        </p:attrNameLst>
                                      </p:cBhvr>
                                    </p:animRot>
                                  </p:childTnLst>
                                </p:cTn>
                              </p:par>
                              <p:par>
                                <p:cTn id="64" presetID="22" presetClass="entr" presetSubtype="8" fill="hold" nodeType="withEffect">
                                  <p:stCondLst>
                                    <p:cond delay="150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par>
                                <p:cTn id="72" presetID="42" presetClass="entr" presetSubtype="0" fill="hold" grpId="0" nodeType="withEffect">
                                  <p:stCondLst>
                                    <p:cond delay="150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p:bldP spid="10" grpId="0"/>
      <p:bldP spid="11" grpId="0"/>
      <p:bldP spid="12" grpId="0"/>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grpSp>
        <p:nvGrpSpPr>
          <p:cNvPr id="22" name="组合 21"/>
          <p:cNvGrpSpPr/>
          <p:nvPr/>
        </p:nvGrpSpPr>
        <p:grpSpPr>
          <a:xfrm>
            <a:off x="1397114" y="577135"/>
            <a:ext cx="541513" cy="467005"/>
            <a:chOff x="1003414" y="1146954"/>
            <a:chExt cx="904875" cy="780369"/>
          </a:xfrm>
        </p:grpSpPr>
        <p:sp>
          <p:nvSpPr>
            <p:cNvPr id="14" name="六边形 13"/>
            <p:cNvSpPr/>
            <p:nvPr/>
          </p:nvSpPr>
          <p:spPr>
            <a:xfrm>
              <a:off x="1003414" y="1147258"/>
              <a:ext cx="904875" cy="780065"/>
            </a:xfrm>
            <a:prstGeom prst="hexagon">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18" name="文本框 17"/>
            <p:cNvSpPr txBox="1"/>
            <p:nvPr/>
          </p:nvSpPr>
          <p:spPr>
            <a:xfrm>
              <a:off x="1026481" y="1146954"/>
              <a:ext cx="881808" cy="771444"/>
            </a:xfrm>
            <a:prstGeom prst="rect">
              <a:avLst/>
            </a:prstGeom>
            <a:noFill/>
          </p:spPr>
          <p:txBody>
            <a:bodyPr wrap="none" rtlCol="0">
              <a:spAutoFit/>
            </a:bodyPr>
            <a:lstStyle/>
            <a:p>
              <a:r>
                <a:rPr lang="en-US" altLang="zh-CN" sz="2400" b="1" dirty="0">
                  <a:solidFill>
                    <a:schemeClr val="bg1"/>
                  </a:solidFill>
                </a:rPr>
                <a:t>01</a:t>
              </a:r>
              <a:endParaRPr lang="zh-CN" altLang="en-US" sz="2400" b="1" dirty="0">
                <a:solidFill>
                  <a:schemeClr val="bg1"/>
                </a:solidFill>
              </a:endParaRPr>
            </a:p>
          </p:txBody>
        </p:sp>
      </p:grpSp>
      <p:sp>
        <p:nvSpPr>
          <p:cNvPr id="4" name="矩形 3"/>
          <p:cNvSpPr/>
          <p:nvPr/>
        </p:nvSpPr>
        <p:spPr>
          <a:xfrm>
            <a:off x="1278603" y="542393"/>
            <a:ext cx="33528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025820" y="644124"/>
            <a:ext cx="2492990" cy="369332"/>
          </a:xfrm>
          <a:prstGeom prst="rect">
            <a:avLst/>
          </a:prstGeom>
          <a:noFill/>
        </p:spPr>
        <p:txBody>
          <a:bodyPr wrap="none" rtlCol="0">
            <a:spAutoFit/>
          </a:bodyPr>
          <a:lstStyle/>
          <a:p>
            <a:r>
              <a:rPr lang="zh-CN" altLang="en-US" sz="1800" b="1" dirty="0">
                <a:solidFill>
                  <a:schemeClr val="bg1"/>
                </a:solidFill>
              </a:rPr>
              <a:t>单击此处添加文字标题</a:t>
            </a:r>
          </a:p>
        </p:txBody>
      </p:sp>
      <p:grpSp>
        <p:nvGrpSpPr>
          <p:cNvPr id="32" name="组合 31"/>
          <p:cNvGrpSpPr/>
          <p:nvPr/>
        </p:nvGrpSpPr>
        <p:grpSpPr>
          <a:xfrm>
            <a:off x="1397114" y="1210014"/>
            <a:ext cx="541513" cy="467005"/>
            <a:chOff x="1003414" y="1146954"/>
            <a:chExt cx="904875" cy="780369"/>
          </a:xfrm>
        </p:grpSpPr>
        <p:sp>
          <p:nvSpPr>
            <p:cNvPr id="33" name="六边形 32"/>
            <p:cNvSpPr/>
            <p:nvPr/>
          </p:nvSpPr>
          <p:spPr>
            <a:xfrm>
              <a:off x="1003414" y="1147258"/>
              <a:ext cx="904875" cy="780065"/>
            </a:xfrm>
            <a:prstGeom prst="hexagon">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34" name="文本框 33"/>
            <p:cNvSpPr txBox="1"/>
            <p:nvPr/>
          </p:nvSpPr>
          <p:spPr>
            <a:xfrm>
              <a:off x="1026481" y="1146954"/>
              <a:ext cx="881808" cy="771446"/>
            </a:xfrm>
            <a:prstGeom prst="rect">
              <a:avLst/>
            </a:prstGeom>
            <a:noFill/>
          </p:spPr>
          <p:txBody>
            <a:bodyPr wrap="none" rtlCol="0">
              <a:spAutoFit/>
            </a:bodyPr>
            <a:lstStyle/>
            <a:p>
              <a:r>
                <a:rPr lang="en-US" altLang="zh-CN" sz="2400" b="1" dirty="0">
                  <a:solidFill>
                    <a:schemeClr val="bg1"/>
                  </a:solidFill>
                </a:rPr>
                <a:t>02</a:t>
              </a:r>
              <a:endParaRPr lang="zh-CN" altLang="en-US" sz="2400" b="1" dirty="0">
                <a:solidFill>
                  <a:schemeClr val="bg1"/>
                </a:solidFill>
              </a:endParaRPr>
            </a:p>
          </p:txBody>
        </p:sp>
      </p:grpSp>
      <p:sp>
        <p:nvSpPr>
          <p:cNvPr id="35" name="矩形 34"/>
          <p:cNvSpPr/>
          <p:nvPr/>
        </p:nvSpPr>
        <p:spPr>
          <a:xfrm>
            <a:off x="1278603" y="1175272"/>
            <a:ext cx="33528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2025820" y="1277003"/>
            <a:ext cx="2492990" cy="369332"/>
          </a:xfrm>
          <a:prstGeom prst="rect">
            <a:avLst/>
          </a:prstGeom>
          <a:noFill/>
        </p:spPr>
        <p:txBody>
          <a:bodyPr wrap="none" rtlCol="0">
            <a:spAutoFit/>
          </a:bodyPr>
          <a:lstStyle/>
          <a:p>
            <a:r>
              <a:rPr lang="zh-CN" altLang="en-US" sz="1800" b="1" dirty="0">
                <a:solidFill>
                  <a:schemeClr val="bg1"/>
                </a:solidFill>
              </a:rPr>
              <a:t>单击此处添加文字标题</a:t>
            </a:r>
          </a:p>
        </p:txBody>
      </p:sp>
      <p:grpSp>
        <p:nvGrpSpPr>
          <p:cNvPr id="37" name="组合 36"/>
          <p:cNvGrpSpPr/>
          <p:nvPr/>
        </p:nvGrpSpPr>
        <p:grpSpPr>
          <a:xfrm>
            <a:off x="1397114" y="1849241"/>
            <a:ext cx="541513" cy="467005"/>
            <a:chOff x="1003414" y="1146954"/>
            <a:chExt cx="904875" cy="780369"/>
          </a:xfrm>
        </p:grpSpPr>
        <p:sp>
          <p:nvSpPr>
            <p:cNvPr id="38" name="六边形 37"/>
            <p:cNvSpPr/>
            <p:nvPr/>
          </p:nvSpPr>
          <p:spPr>
            <a:xfrm>
              <a:off x="1003414" y="1147258"/>
              <a:ext cx="904875" cy="780065"/>
            </a:xfrm>
            <a:prstGeom prst="hexagon">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39" name="文本框 38"/>
            <p:cNvSpPr txBox="1"/>
            <p:nvPr/>
          </p:nvSpPr>
          <p:spPr>
            <a:xfrm>
              <a:off x="1026481" y="1146954"/>
              <a:ext cx="881808" cy="771446"/>
            </a:xfrm>
            <a:prstGeom prst="rect">
              <a:avLst/>
            </a:prstGeom>
            <a:noFill/>
          </p:spPr>
          <p:txBody>
            <a:bodyPr wrap="none" rtlCol="0">
              <a:spAutoFit/>
            </a:bodyPr>
            <a:lstStyle/>
            <a:p>
              <a:r>
                <a:rPr lang="en-US" altLang="zh-CN" sz="2400" b="1" dirty="0">
                  <a:solidFill>
                    <a:schemeClr val="bg1"/>
                  </a:solidFill>
                </a:rPr>
                <a:t>03</a:t>
              </a:r>
              <a:endParaRPr lang="zh-CN" altLang="en-US" sz="2400" b="1" dirty="0">
                <a:solidFill>
                  <a:schemeClr val="bg1"/>
                </a:solidFill>
              </a:endParaRPr>
            </a:p>
          </p:txBody>
        </p:sp>
      </p:grpSp>
      <p:sp>
        <p:nvSpPr>
          <p:cNvPr id="40" name="矩形 39"/>
          <p:cNvSpPr/>
          <p:nvPr/>
        </p:nvSpPr>
        <p:spPr>
          <a:xfrm>
            <a:off x="1278603" y="1814499"/>
            <a:ext cx="33528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p:cNvSpPr txBox="1"/>
          <p:nvPr/>
        </p:nvSpPr>
        <p:spPr>
          <a:xfrm>
            <a:off x="2025820" y="1916230"/>
            <a:ext cx="2492990" cy="369332"/>
          </a:xfrm>
          <a:prstGeom prst="rect">
            <a:avLst/>
          </a:prstGeom>
          <a:noFill/>
        </p:spPr>
        <p:txBody>
          <a:bodyPr wrap="none" rtlCol="0">
            <a:spAutoFit/>
          </a:bodyPr>
          <a:lstStyle/>
          <a:p>
            <a:r>
              <a:rPr lang="zh-CN" altLang="en-US" sz="1800" b="1" dirty="0">
                <a:solidFill>
                  <a:schemeClr val="bg1"/>
                </a:solidFill>
              </a:rPr>
              <a:t>单击此处添加文字标题</a:t>
            </a:r>
          </a:p>
        </p:txBody>
      </p:sp>
      <p:grpSp>
        <p:nvGrpSpPr>
          <p:cNvPr id="42" name="组合 41"/>
          <p:cNvGrpSpPr/>
          <p:nvPr/>
        </p:nvGrpSpPr>
        <p:grpSpPr>
          <a:xfrm>
            <a:off x="1397114" y="2482120"/>
            <a:ext cx="541513" cy="467005"/>
            <a:chOff x="1003414" y="1146954"/>
            <a:chExt cx="904875" cy="780369"/>
          </a:xfrm>
        </p:grpSpPr>
        <p:sp>
          <p:nvSpPr>
            <p:cNvPr id="43" name="六边形 42"/>
            <p:cNvSpPr/>
            <p:nvPr/>
          </p:nvSpPr>
          <p:spPr>
            <a:xfrm>
              <a:off x="1003414" y="1147258"/>
              <a:ext cx="904875" cy="780065"/>
            </a:xfrm>
            <a:prstGeom prst="hexagon">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44" name="文本框 43"/>
            <p:cNvSpPr txBox="1"/>
            <p:nvPr/>
          </p:nvSpPr>
          <p:spPr>
            <a:xfrm>
              <a:off x="1026481" y="1146954"/>
              <a:ext cx="881808" cy="771446"/>
            </a:xfrm>
            <a:prstGeom prst="rect">
              <a:avLst/>
            </a:prstGeom>
            <a:noFill/>
          </p:spPr>
          <p:txBody>
            <a:bodyPr wrap="none" rtlCol="0">
              <a:spAutoFit/>
            </a:bodyPr>
            <a:lstStyle/>
            <a:p>
              <a:r>
                <a:rPr lang="en-US" altLang="zh-CN" sz="2400" b="1" dirty="0">
                  <a:solidFill>
                    <a:schemeClr val="bg1"/>
                  </a:solidFill>
                </a:rPr>
                <a:t>04</a:t>
              </a:r>
              <a:endParaRPr lang="zh-CN" altLang="en-US" sz="2400" b="1" dirty="0">
                <a:solidFill>
                  <a:schemeClr val="bg1"/>
                </a:solidFill>
              </a:endParaRPr>
            </a:p>
          </p:txBody>
        </p:sp>
      </p:grpSp>
      <p:sp>
        <p:nvSpPr>
          <p:cNvPr id="45" name="矩形 44"/>
          <p:cNvSpPr/>
          <p:nvPr/>
        </p:nvSpPr>
        <p:spPr>
          <a:xfrm>
            <a:off x="1278603" y="2447378"/>
            <a:ext cx="33528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p:cNvSpPr txBox="1"/>
          <p:nvPr/>
        </p:nvSpPr>
        <p:spPr>
          <a:xfrm>
            <a:off x="2025820" y="2549109"/>
            <a:ext cx="2492990" cy="369332"/>
          </a:xfrm>
          <a:prstGeom prst="rect">
            <a:avLst/>
          </a:prstGeom>
          <a:noFill/>
        </p:spPr>
        <p:txBody>
          <a:bodyPr wrap="none" rtlCol="0">
            <a:spAutoFit/>
          </a:bodyPr>
          <a:lstStyle/>
          <a:p>
            <a:r>
              <a:rPr lang="zh-CN" altLang="en-US" sz="1800" b="1" dirty="0">
                <a:solidFill>
                  <a:schemeClr val="bg1"/>
                </a:solidFill>
              </a:rPr>
              <a:t>单击此处添加文字标题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3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2085"/>
                            </p:stCondLst>
                            <p:childTnLst>
                              <p:par>
                                <p:cTn id="18" presetID="17" presetClass="entr" presetSubtype="10"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p:cTn id="20" dur="500" fill="hold"/>
                                        <p:tgtEl>
                                          <p:spTgt spid="32"/>
                                        </p:tgtEl>
                                        <p:attrNameLst>
                                          <p:attrName>ppt_w</p:attrName>
                                        </p:attrNameLst>
                                      </p:cBhvr>
                                      <p:tavLst>
                                        <p:tav tm="0">
                                          <p:val>
                                            <p:fltVal val="0"/>
                                          </p:val>
                                        </p:tav>
                                        <p:tav tm="100000">
                                          <p:val>
                                            <p:strVal val="#ppt_w"/>
                                          </p:val>
                                        </p:tav>
                                      </p:tavLst>
                                    </p:anim>
                                    <p:anim calcmode="lin" valueType="num">
                                      <p:cBhvr>
                                        <p:cTn id="21" dur="500" fill="hold"/>
                                        <p:tgtEl>
                                          <p:spTgt spid="32"/>
                                        </p:tgtEl>
                                        <p:attrNameLst>
                                          <p:attrName>ppt_h</p:attrName>
                                        </p:attrNameLst>
                                      </p:cBhvr>
                                      <p:tavLst>
                                        <p:tav tm="0">
                                          <p:val>
                                            <p:strVal val="#ppt_h"/>
                                          </p:val>
                                        </p:tav>
                                        <p:tav tm="100000">
                                          <p:val>
                                            <p:strVal val="#ppt_h"/>
                                          </p:val>
                                        </p:tav>
                                      </p:tavLst>
                                    </p:anim>
                                  </p:childTnLst>
                                </p:cTn>
                              </p:par>
                            </p:childTnLst>
                          </p:cTn>
                        </p:par>
                        <p:par>
                          <p:cTn id="22" fill="hold">
                            <p:stCondLst>
                              <p:cond delay="2585"/>
                            </p:stCondLst>
                            <p:childTnLst>
                              <p:par>
                                <p:cTn id="23" presetID="16" presetClass="entr" presetSubtype="21"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arn(inVertical)">
                                      <p:cBhvr>
                                        <p:cTn id="25" dur="500"/>
                                        <p:tgtEl>
                                          <p:spTgt spid="35"/>
                                        </p:tgtEl>
                                      </p:cBhvr>
                                    </p:animEffect>
                                  </p:childTnLst>
                                </p:cTn>
                              </p:par>
                            </p:childTnLst>
                          </p:cTn>
                        </p:par>
                        <p:par>
                          <p:cTn id="26" fill="hold">
                            <p:stCondLst>
                              <p:cond delay="3085"/>
                            </p:stCondLst>
                            <p:childTnLst>
                              <p:par>
                                <p:cTn id="27" presetID="10" presetClass="entr" presetSubtype="0" fill="hold" grpId="0" nodeType="afterEffect">
                                  <p:stCondLst>
                                    <p:cond delay="0"/>
                                  </p:stCondLst>
                                  <p:iterate type="lt">
                                    <p:tmPct val="13000"/>
                                  </p:iterate>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childTnLst>
                                </p:cTn>
                              </p:par>
                            </p:childTnLst>
                          </p:cTn>
                        </p:par>
                        <p:par>
                          <p:cTn id="30" fill="hold">
                            <p:stCondLst>
                              <p:cond delay="4170"/>
                            </p:stCondLst>
                            <p:childTnLst>
                              <p:par>
                                <p:cTn id="31" presetID="17" presetClass="entr" presetSubtype="10"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 calcmode="lin" valueType="num">
                                      <p:cBhvr>
                                        <p:cTn id="33" dur="500" fill="hold"/>
                                        <p:tgtEl>
                                          <p:spTgt spid="37"/>
                                        </p:tgtEl>
                                        <p:attrNameLst>
                                          <p:attrName>ppt_w</p:attrName>
                                        </p:attrNameLst>
                                      </p:cBhvr>
                                      <p:tavLst>
                                        <p:tav tm="0">
                                          <p:val>
                                            <p:fltVal val="0"/>
                                          </p:val>
                                        </p:tav>
                                        <p:tav tm="100000">
                                          <p:val>
                                            <p:strVal val="#ppt_w"/>
                                          </p:val>
                                        </p:tav>
                                      </p:tavLst>
                                    </p:anim>
                                    <p:anim calcmode="lin" valueType="num">
                                      <p:cBhvr>
                                        <p:cTn id="34" dur="500" fill="hold"/>
                                        <p:tgtEl>
                                          <p:spTgt spid="37"/>
                                        </p:tgtEl>
                                        <p:attrNameLst>
                                          <p:attrName>ppt_h</p:attrName>
                                        </p:attrNameLst>
                                      </p:cBhvr>
                                      <p:tavLst>
                                        <p:tav tm="0">
                                          <p:val>
                                            <p:strVal val="#ppt_h"/>
                                          </p:val>
                                        </p:tav>
                                        <p:tav tm="100000">
                                          <p:val>
                                            <p:strVal val="#ppt_h"/>
                                          </p:val>
                                        </p:tav>
                                      </p:tavLst>
                                    </p:anim>
                                  </p:childTnLst>
                                </p:cTn>
                              </p:par>
                            </p:childTnLst>
                          </p:cTn>
                        </p:par>
                        <p:par>
                          <p:cTn id="35" fill="hold">
                            <p:stCondLst>
                              <p:cond delay="4670"/>
                            </p:stCondLst>
                            <p:childTnLst>
                              <p:par>
                                <p:cTn id="36" presetID="16" presetClass="entr" presetSubtype="21"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barn(inVertical)">
                                      <p:cBhvr>
                                        <p:cTn id="38" dur="500"/>
                                        <p:tgtEl>
                                          <p:spTgt spid="40"/>
                                        </p:tgtEl>
                                      </p:cBhvr>
                                    </p:animEffect>
                                  </p:childTnLst>
                                </p:cTn>
                              </p:par>
                            </p:childTnLst>
                          </p:cTn>
                        </p:par>
                        <p:par>
                          <p:cTn id="39" fill="hold">
                            <p:stCondLst>
                              <p:cond delay="5170"/>
                            </p:stCondLst>
                            <p:childTnLst>
                              <p:par>
                                <p:cTn id="40" presetID="10" presetClass="entr" presetSubtype="0" fill="hold" grpId="0" nodeType="afterEffect">
                                  <p:stCondLst>
                                    <p:cond delay="0"/>
                                  </p:stCondLst>
                                  <p:iterate type="lt">
                                    <p:tmPct val="13000"/>
                                  </p:iterate>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childTnLst>
                          </p:cTn>
                        </p:par>
                        <p:par>
                          <p:cTn id="43" fill="hold">
                            <p:stCondLst>
                              <p:cond delay="6255"/>
                            </p:stCondLst>
                            <p:childTnLst>
                              <p:par>
                                <p:cTn id="44" presetID="17" presetClass="entr" presetSubtype="10" fill="hold" nodeType="afterEffect">
                                  <p:stCondLst>
                                    <p:cond delay="0"/>
                                  </p:stCondLst>
                                  <p:childTnLst>
                                    <p:set>
                                      <p:cBhvr>
                                        <p:cTn id="45" dur="1" fill="hold">
                                          <p:stCondLst>
                                            <p:cond delay="0"/>
                                          </p:stCondLst>
                                        </p:cTn>
                                        <p:tgtEl>
                                          <p:spTgt spid="42"/>
                                        </p:tgtEl>
                                        <p:attrNameLst>
                                          <p:attrName>style.visibility</p:attrName>
                                        </p:attrNameLst>
                                      </p:cBhvr>
                                      <p:to>
                                        <p:strVal val="visible"/>
                                      </p:to>
                                    </p:set>
                                    <p:anim calcmode="lin" valueType="num">
                                      <p:cBhvr>
                                        <p:cTn id="46" dur="500" fill="hold"/>
                                        <p:tgtEl>
                                          <p:spTgt spid="42"/>
                                        </p:tgtEl>
                                        <p:attrNameLst>
                                          <p:attrName>ppt_w</p:attrName>
                                        </p:attrNameLst>
                                      </p:cBhvr>
                                      <p:tavLst>
                                        <p:tav tm="0">
                                          <p:val>
                                            <p:fltVal val="0"/>
                                          </p:val>
                                        </p:tav>
                                        <p:tav tm="100000">
                                          <p:val>
                                            <p:strVal val="#ppt_w"/>
                                          </p:val>
                                        </p:tav>
                                      </p:tavLst>
                                    </p:anim>
                                    <p:anim calcmode="lin" valueType="num">
                                      <p:cBhvr>
                                        <p:cTn id="47" dur="500" fill="hold"/>
                                        <p:tgtEl>
                                          <p:spTgt spid="42"/>
                                        </p:tgtEl>
                                        <p:attrNameLst>
                                          <p:attrName>ppt_h</p:attrName>
                                        </p:attrNameLst>
                                      </p:cBhvr>
                                      <p:tavLst>
                                        <p:tav tm="0">
                                          <p:val>
                                            <p:strVal val="#ppt_h"/>
                                          </p:val>
                                        </p:tav>
                                        <p:tav tm="100000">
                                          <p:val>
                                            <p:strVal val="#ppt_h"/>
                                          </p:val>
                                        </p:tav>
                                      </p:tavLst>
                                    </p:anim>
                                  </p:childTnLst>
                                </p:cTn>
                              </p:par>
                            </p:childTnLst>
                          </p:cTn>
                        </p:par>
                        <p:par>
                          <p:cTn id="48" fill="hold">
                            <p:stCondLst>
                              <p:cond delay="6755"/>
                            </p:stCondLst>
                            <p:childTnLst>
                              <p:par>
                                <p:cTn id="49" presetID="16" presetClass="entr" presetSubtype="21"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arn(inVertical)">
                                      <p:cBhvr>
                                        <p:cTn id="51" dur="500"/>
                                        <p:tgtEl>
                                          <p:spTgt spid="45"/>
                                        </p:tgtEl>
                                      </p:cBhvr>
                                    </p:animEffect>
                                  </p:childTnLst>
                                </p:cTn>
                              </p:par>
                            </p:childTnLst>
                          </p:cTn>
                        </p:par>
                        <p:par>
                          <p:cTn id="52" fill="hold">
                            <p:stCondLst>
                              <p:cond delay="7255"/>
                            </p:stCondLst>
                            <p:childTnLst>
                              <p:par>
                                <p:cTn id="53" presetID="10" presetClass="entr" presetSubtype="0" fill="hold" grpId="0" nodeType="afterEffect">
                                  <p:stCondLst>
                                    <p:cond delay="0"/>
                                  </p:stCondLst>
                                  <p:iterate type="lt">
                                    <p:tmPct val="13000"/>
                                  </p:iterate>
                                  <p:childTnLst>
                                    <p:set>
                                      <p:cBhvr>
                                        <p:cTn id="54" dur="1" fill="hold">
                                          <p:stCondLst>
                                            <p:cond delay="0"/>
                                          </p:stCondLst>
                                        </p:cTn>
                                        <p:tgtEl>
                                          <p:spTgt spid="46"/>
                                        </p:tgtEl>
                                        <p:attrNameLst>
                                          <p:attrName>style.visibility</p:attrName>
                                        </p:attrNameLst>
                                      </p:cBhvr>
                                      <p:to>
                                        <p:strVal val="visible"/>
                                      </p:to>
                                    </p:set>
                                    <p:animEffect transition="in" filter="fade">
                                      <p:cBhvr>
                                        <p:cTn id="5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35" grpId="0" animBg="1"/>
      <p:bldP spid="36" grpId="0"/>
      <p:bldP spid="40" grpId="0" animBg="1"/>
      <p:bldP spid="41" grpId="0"/>
      <p:bldP spid="45" grpId="0" animBg="1"/>
      <p:bldP spid="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3"/>
          <p:cNvSpPr>
            <a:spLocks noChangeArrowheads="1"/>
          </p:cNvSpPr>
          <p:nvPr/>
        </p:nvSpPr>
        <p:spPr bwMode="gray">
          <a:xfrm>
            <a:off x="2972421" y="1491630"/>
            <a:ext cx="4983955" cy="360040"/>
          </a:xfrm>
          <a:prstGeom prst="rect">
            <a:avLst/>
          </a:prstGeom>
          <a:solidFill>
            <a:schemeClr val="bg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7" name="AutoShape 11"/>
          <p:cNvSpPr>
            <a:spLocks noChangeArrowheads="1"/>
          </p:cNvSpPr>
          <p:nvPr/>
        </p:nvSpPr>
        <p:spPr bwMode="gray">
          <a:xfrm>
            <a:off x="1259632" y="1491631"/>
            <a:ext cx="1558220" cy="352692"/>
          </a:xfrm>
          <a:prstGeom prst="homePlate">
            <a:avLst>
              <a:gd name="adj" fmla="val 26172"/>
            </a:avLst>
          </a:prstGeom>
          <a:solidFill>
            <a:schemeClr val="bg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8" name="Rectangle 3"/>
          <p:cNvSpPr>
            <a:spLocks noChangeArrowheads="1"/>
          </p:cNvSpPr>
          <p:nvPr/>
        </p:nvSpPr>
        <p:spPr bwMode="gray">
          <a:xfrm>
            <a:off x="2970252" y="2067694"/>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9" name="AutoShape 11"/>
          <p:cNvSpPr>
            <a:spLocks noChangeArrowheads="1"/>
          </p:cNvSpPr>
          <p:nvPr/>
        </p:nvSpPr>
        <p:spPr bwMode="gray">
          <a:xfrm>
            <a:off x="1257463" y="2067695"/>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0" name="Rectangle 3"/>
          <p:cNvSpPr>
            <a:spLocks noChangeArrowheads="1"/>
          </p:cNvSpPr>
          <p:nvPr/>
        </p:nvSpPr>
        <p:spPr bwMode="gray">
          <a:xfrm>
            <a:off x="2974590" y="2660417"/>
            <a:ext cx="4983955" cy="360040"/>
          </a:xfrm>
          <a:prstGeom prst="rect">
            <a:avLst/>
          </a:prstGeom>
          <a:solidFill>
            <a:schemeClr val="bg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1" name="AutoShape 11"/>
          <p:cNvSpPr>
            <a:spLocks noChangeArrowheads="1"/>
          </p:cNvSpPr>
          <p:nvPr/>
        </p:nvSpPr>
        <p:spPr bwMode="gray">
          <a:xfrm>
            <a:off x="1261801" y="2660418"/>
            <a:ext cx="1558220" cy="352692"/>
          </a:xfrm>
          <a:prstGeom prst="homePlate">
            <a:avLst>
              <a:gd name="adj" fmla="val 26172"/>
            </a:avLst>
          </a:prstGeom>
          <a:solidFill>
            <a:schemeClr val="bg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2" name="Rectangle 3"/>
          <p:cNvSpPr>
            <a:spLocks noChangeArrowheads="1"/>
          </p:cNvSpPr>
          <p:nvPr/>
        </p:nvSpPr>
        <p:spPr bwMode="gray">
          <a:xfrm>
            <a:off x="2972421" y="3219822"/>
            <a:ext cx="4983955" cy="360040"/>
          </a:xfrm>
          <a:prstGeom prst="rect">
            <a:avLst/>
          </a:prstGeom>
          <a:solidFill>
            <a:schemeClr val="tx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3" name="AutoShape 11"/>
          <p:cNvSpPr>
            <a:spLocks noChangeArrowheads="1"/>
          </p:cNvSpPr>
          <p:nvPr/>
        </p:nvSpPr>
        <p:spPr bwMode="gray">
          <a:xfrm>
            <a:off x="1259632" y="3219823"/>
            <a:ext cx="1558220" cy="352692"/>
          </a:xfrm>
          <a:prstGeom prst="homePlate">
            <a:avLst>
              <a:gd name="adj" fmla="val 26172"/>
            </a:avLst>
          </a:prstGeom>
          <a:solidFill>
            <a:schemeClr val="tx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4" name="Rectangle 3"/>
          <p:cNvSpPr>
            <a:spLocks noChangeArrowheads="1"/>
          </p:cNvSpPr>
          <p:nvPr/>
        </p:nvSpPr>
        <p:spPr bwMode="gray">
          <a:xfrm>
            <a:off x="2972420" y="3795886"/>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5" name="AutoShape 11"/>
          <p:cNvSpPr>
            <a:spLocks noChangeArrowheads="1"/>
          </p:cNvSpPr>
          <p:nvPr/>
        </p:nvSpPr>
        <p:spPr bwMode="gray">
          <a:xfrm>
            <a:off x="1259631" y="3795887"/>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48000">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14:bounceEnd="48000">
                                          <p:cBhvr additive="base">
                                            <p:cTn id="11" dur="500" fill="hold"/>
                                            <p:tgtEl>
                                              <p:spTgt spid="47"/>
                                            </p:tgtEl>
                                            <p:attrNameLst>
                                              <p:attrName>ppt_x</p:attrName>
                                            </p:attrNameLst>
                                          </p:cBhvr>
                                          <p:tavLst>
                                            <p:tav tm="0">
                                              <p:val>
                                                <p:strVal val="0-#ppt_w/2"/>
                                              </p:val>
                                            </p:tav>
                                            <p:tav tm="100000">
                                              <p:val>
                                                <p:strVal val="#ppt_x"/>
                                              </p:val>
                                            </p:tav>
                                          </p:tavLst>
                                        </p:anim>
                                        <p:anim calcmode="lin" valueType="num" p14:bounceEnd="48000">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48000">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14:bounceEnd="48000">
                                          <p:cBhvr additive="base">
                                            <p:cTn id="19" dur="500" fill="hold"/>
                                            <p:tgtEl>
                                              <p:spTgt spid="49"/>
                                            </p:tgtEl>
                                            <p:attrNameLst>
                                              <p:attrName>ppt_x</p:attrName>
                                            </p:attrNameLst>
                                          </p:cBhvr>
                                          <p:tavLst>
                                            <p:tav tm="0">
                                              <p:val>
                                                <p:strVal val="0-#ppt_w/2"/>
                                              </p:val>
                                            </p:tav>
                                            <p:tav tm="100000">
                                              <p:val>
                                                <p:strVal val="#ppt_x"/>
                                              </p:val>
                                            </p:tav>
                                          </p:tavLst>
                                        </p:anim>
                                        <p:anim calcmode="lin" valueType="num" p14:bounceEnd="48000">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48000">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14:bounceEnd="48000">
                                          <p:cBhvr additive="base">
                                            <p:cTn id="2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14:presetBounceEnd="48000">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14:bounceEnd="48000">
                                          <p:cBhvr additive="base">
                                            <p:cTn id="35" dur="500" fill="hold"/>
                                            <p:tgtEl>
                                              <p:spTgt spid="53"/>
                                            </p:tgtEl>
                                            <p:attrNameLst>
                                              <p:attrName>ppt_x</p:attrName>
                                            </p:attrNameLst>
                                          </p:cBhvr>
                                          <p:tavLst>
                                            <p:tav tm="0">
                                              <p:val>
                                                <p:strVal val="0-#ppt_w/2"/>
                                              </p:val>
                                            </p:tav>
                                            <p:tav tm="100000">
                                              <p:val>
                                                <p:strVal val="#ppt_x"/>
                                              </p:val>
                                            </p:tav>
                                          </p:tavLst>
                                        </p:anim>
                                        <p:anim calcmode="lin" valueType="num" p14:bounceEnd="48000">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8000">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14:bounceEnd="48000">
                                          <p:cBhvr additive="base">
                                            <p:cTn id="43" dur="500" fill="hold"/>
                                            <p:tgtEl>
                                              <p:spTgt spid="55"/>
                                            </p:tgtEl>
                                            <p:attrNameLst>
                                              <p:attrName>ppt_x</p:attrName>
                                            </p:attrNameLst>
                                          </p:cBhvr>
                                          <p:tavLst>
                                            <p:tav tm="0">
                                              <p:val>
                                                <p:strVal val="0-#ppt_w/2"/>
                                              </p:val>
                                            </p:tav>
                                            <p:tav tm="100000">
                                              <p:val>
                                                <p:strVal val="#ppt_x"/>
                                              </p:val>
                                            </p:tav>
                                          </p:tavLst>
                                        </p:anim>
                                        <p:anim calcmode="lin" valueType="num" p14:bounceEnd="48000">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0-#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0-#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0-#ppt_w/2"/>
                                              </p:val>
                                            </p:tav>
                                            <p:tav tm="100000">
                                              <p:val>
                                                <p:strVal val="#ppt_x"/>
                                              </p:val>
                                            </p:tav>
                                          </p:tavLst>
                                        </p:anim>
                                        <p:anim calcmode="lin" valueType="num">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0-#ppt_w/2"/>
                                              </p:val>
                                            </p:tav>
                                            <p:tav tm="100000">
                                              <p:val>
                                                <p:strVal val="#ppt_x"/>
                                              </p:val>
                                            </p:tav>
                                          </p:tavLst>
                                        </p:anim>
                                        <p:anim calcmode="lin" valueType="num">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cBhvr additive="base">
                                            <p:cTn id="43" dur="500" fill="hold"/>
                                            <p:tgtEl>
                                              <p:spTgt spid="55"/>
                                            </p:tgtEl>
                                            <p:attrNameLst>
                                              <p:attrName>ppt_x</p:attrName>
                                            </p:attrNameLst>
                                          </p:cBhvr>
                                          <p:tavLst>
                                            <p:tav tm="0">
                                              <p:val>
                                                <p:strVal val="0-#ppt_w/2"/>
                                              </p:val>
                                            </p:tav>
                                            <p:tav tm="100000">
                                              <p:val>
                                                <p:strVal val="#ppt_x"/>
                                              </p:val>
                                            </p:tav>
                                          </p:tavLst>
                                        </p:anim>
                                        <p:anim calcmode="lin" valueType="num">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sp>
        <p:nvSpPr>
          <p:cNvPr id="4" name="矩形 3"/>
          <p:cNvSpPr/>
          <p:nvPr/>
        </p:nvSpPr>
        <p:spPr>
          <a:xfrm>
            <a:off x="736600" y="1450132"/>
            <a:ext cx="49276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679855" y="1522791"/>
            <a:ext cx="3416320" cy="369332"/>
          </a:xfrm>
          <a:prstGeom prst="rect">
            <a:avLst/>
          </a:prstGeom>
          <a:noFill/>
        </p:spPr>
        <p:txBody>
          <a:bodyPr wrap="none" rtlCol="0">
            <a:spAutoFit/>
          </a:bodyPr>
          <a:lstStyle/>
          <a:p>
            <a:r>
              <a:rPr lang="zh-CN" altLang="en-US" sz="1800" b="1" dirty="0">
                <a:solidFill>
                  <a:schemeClr val="bg1"/>
                </a:solidFill>
              </a:rPr>
              <a:t>单击此处添加第四部分文字标题</a:t>
            </a:r>
          </a:p>
        </p:txBody>
      </p:sp>
      <p:grpSp>
        <p:nvGrpSpPr>
          <p:cNvPr id="22" name="组合 21"/>
          <p:cNvGrpSpPr/>
          <p:nvPr/>
        </p:nvGrpSpPr>
        <p:grpSpPr>
          <a:xfrm>
            <a:off x="965314" y="1213527"/>
            <a:ext cx="541513" cy="481923"/>
            <a:chOff x="1003414" y="1147258"/>
            <a:chExt cx="904874" cy="805296"/>
          </a:xfrm>
        </p:grpSpPr>
        <p:sp>
          <p:nvSpPr>
            <p:cNvPr id="14" name="六边形 13"/>
            <p:cNvSpPr/>
            <p:nvPr/>
          </p:nvSpPr>
          <p:spPr>
            <a:xfrm>
              <a:off x="1003414" y="1147258"/>
              <a:ext cx="904874" cy="780065"/>
            </a:xfrm>
            <a:prstGeom prst="hexagon">
              <a:avLst/>
            </a:prstGeom>
            <a:solidFill>
              <a:srgbClr val="048485"/>
            </a:solid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18" name="文本框 17"/>
            <p:cNvSpPr txBox="1"/>
            <p:nvPr/>
          </p:nvSpPr>
          <p:spPr>
            <a:xfrm>
              <a:off x="1014946" y="1181109"/>
              <a:ext cx="881807" cy="771445"/>
            </a:xfrm>
            <a:prstGeom prst="rect">
              <a:avLst/>
            </a:prstGeom>
            <a:noFill/>
          </p:spPr>
          <p:txBody>
            <a:bodyPr wrap="none" rtlCol="0">
              <a:spAutoFit/>
            </a:bodyPr>
            <a:lstStyle/>
            <a:p>
              <a:r>
                <a:rPr lang="en-US" altLang="zh-CN" sz="2400" b="1" dirty="0">
                  <a:solidFill>
                    <a:schemeClr val="bg1"/>
                  </a:solidFill>
                </a:rPr>
                <a:t>04</a:t>
              </a:r>
              <a:endParaRPr lang="zh-CN" altLang="en-US" sz="2400" b="1" dirty="0">
                <a:solidFill>
                  <a:schemeClr val="bg1"/>
                </a:solidFill>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3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
          <p:cNvSpPr/>
          <p:nvPr>
            <p:custDataLst>
              <p:tags r:id="rId1"/>
            </p:custDataLst>
          </p:nvPr>
        </p:nvSpPr>
        <p:spPr bwMode="auto">
          <a:xfrm>
            <a:off x="911914" y="2890774"/>
            <a:ext cx="1643062" cy="402442"/>
          </a:xfrm>
          <a:prstGeom prst="rect">
            <a:avLst/>
          </a:prstGeom>
          <a:solidFill>
            <a:schemeClr val="bg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一季度</a:t>
            </a:r>
          </a:p>
        </p:txBody>
      </p:sp>
      <p:sp>
        <p:nvSpPr>
          <p:cNvPr id="6" name="MH_Other_3"/>
          <p:cNvSpPr>
            <a:spLocks noChangeArrowheads="1"/>
          </p:cNvSpPr>
          <p:nvPr>
            <p:custDataLst>
              <p:tags r:id="rId2"/>
            </p:custDataLst>
          </p:nvPr>
        </p:nvSpPr>
        <p:spPr bwMode="auto">
          <a:xfrm>
            <a:off x="4199627" y="2890774"/>
            <a:ext cx="1641475" cy="402442"/>
          </a:xfrm>
          <a:prstGeom prst="rect">
            <a:avLst/>
          </a:prstGeom>
          <a:solidFill>
            <a:schemeClr val="bg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三季度</a:t>
            </a:r>
          </a:p>
        </p:txBody>
      </p:sp>
      <p:sp>
        <p:nvSpPr>
          <p:cNvPr id="7" name="MH_Other_4"/>
          <p:cNvSpPr>
            <a:spLocks noChangeArrowheads="1"/>
          </p:cNvSpPr>
          <p:nvPr>
            <p:custDataLst>
              <p:tags r:id="rId3"/>
            </p:custDataLst>
          </p:nvPr>
        </p:nvSpPr>
        <p:spPr bwMode="auto">
          <a:xfrm>
            <a:off x="2554976" y="2890774"/>
            <a:ext cx="1644650" cy="402442"/>
          </a:xfrm>
          <a:prstGeom prst="rect">
            <a:avLst/>
          </a:prstGeom>
          <a:solidFill>
            <a:schemeClr val="tx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二季度</a:t>
            </a:r>
          </a:p>
        </p:txBody>
      </p:sp>
      <p:sp>
        <p:nvSpPr>
          <p:cNvPr id="8" name="MH_Other_5"/>
          <p:cNvSpPr/>
          <p:nvPr>
            <p:custDataLst>
              <p:tags r:id="rId4"/>
            </p:custDataLst>
          </p:nvPr>
        </p:nvSpPr>
        <p:spPr bwMode="auto">
          <a:xfrm flipH="1">
            <a:off x="5836340" y="2890774"/>
            <a:ext cx="1641475" cy="402442"/>
          </a:xfrm>
          <a:prstGeom prst="rect">
            <a:avLst/>
          </a:prstGeom>
          <a:solidFill>
            <a:schemeClr val="tx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四季度</a:t>
            </a:r>
          </a:p>
        </p:txBody>
      </p:sp>
      <p:grpSp>
        <p:nvGrpSpPr>
          <p:cNvPr id="9" name="组合 8"/>
          <p:cNvGrpSpPr/>
          <p:nvPr/>
        </p:nvGrpSpPr>
        <p:grpSpPr>
          <a:xfrm flipH="1">
            <a:off x="4814739" y="1159884"/>
            <a:ext cx="532252" cy="326063"/>
            <a:chOff x="4441825" y="2570163"/>
            <a:chExt cx="1173163" cy="863600"/>
          </a:xfrm>
        </p:grpSpPr>
        <p:cxnSp>
          <p:nvCxnSpPr>
            <p:cNvPr id="10" name="MH_Other_6"/>
            <p:cNvCxnSpPr/>
            <p:nvPr>
              <p:custDataLst>
                <p:tags r:id="rId24"/>
              </p:custDataLst>
            </p:nvPr>
          </p:nvCxnSpPr>
          <p:spPr bwMode="auto">
            <a:xfrm flipV="1">
              <a:off x="4441825" y="2570163"/>
              <a:ext cx="595313" cy="86360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1" name="MH_Other_7"/>
            <p:cNvCxnSpPr/>
            <p:nvPr>
              <p:custDataLst>
                <p:tags r:id="rId25"/>
              </p:custDataLst>
            </p:nvPr>
          </p:nvCxnSpPr>
          <p:spPr bwMode="auto">
            <a:xfrm>
              <a:off x="5037138" y="2570163"/>
              <a:ext cx="57785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2" name="MH_SubTitle_2"/>
          <p:cNvSpPr>
            <a:spLocks noChangeArrowheads="1"/>
          </p:cNvSpPr>
          <p:nvPr>
            <p:custDataLst>
              <p:tags r:id="rId5"/>
            </p:custDataLst>
          </p:nvPr>
        </p:nvSpPr>
        <p:spPr bwMode="auto">
          <a:xfrm>
            <a:off x="4053395" y="991479"/>
            <a:ext cx="859815" cy="32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添加文本</a:t>
            </a:r>
          </a:p>
        </p:txBody>
      </p:sp>
      <p:sp>
        <p:nvSpPr>
          <p:cNvPr id="13" name="MH_Other_2"/>
          <p:cNvSpPr/>
          <p:nvPr>
            <p:custDataLst>
              <p:tags r:id="rId6"/>
            </p:custDataLst>
          </p:nvPr>
        </p:nvSpPr>
        <p:spPr>
          <a:xfrm>
            <a:off x="1315111"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3"/>
          <p:cNvSpPr/>
          <p:nvPr>
            <p:custDataLst>
              <p:tags r:id="rId7"/>
            </p:custDataLst>
          </p:nvPr>
        </p:nvSpPr>
        <p:spPr>
          <a:xfrm>
            <a:off x="1740117"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4"/>
          <p:cNvSpPr/>
          <p:nvPr>
            <p:custDataLst>
              <p:tags r:id="rId8"/>
            </p:custDataLst>
          </p:nvPr>
        </p:nvSpPr>
        <p:spPr>
          <a:xfrm>
            <a:off x="1314805" y="2662374"/>
            <a:ext cx="396000" cy="24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Other_5"/>
          <p:cNvSpPr/>
          <p:nvPr>
            <p:custDataLst>
              <p:tags r:id="rId9"/>
            </p:custDataLst>
          </p:nvPr>
        </p:nvSpPr>
        <p:spPr>
          <a:xfrm>
            <a:off x="1740117" y="2342336"/>
            <a:ext cx="396000" cy="5484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MH_Other_2"/>
          <p:cNvSpPr/>
          <p:nvPr>
            <p:custDataLst>
              <p:tags r:id="rId10"/>
            </p:custDataLst>
          </p:nvPr>
        </p:nvSpPr>
        <p:spPr>
          <a:xfrm>
            <a:off x="297843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3"/>
          <p:cNvSpPr/>
          <p:nvPr>
            <p:custDataLst>
              <p:tags r:id="rId11"/>
            </p:custDataLst>
          </p:nvPr>
        </p:nvSpPr>
        <p:spPr>
          <a:xfrm>
            <a:off x="340408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4"/>
          <p:cNvSpPr/>
          <p:nvPr>
            <p:custDataLst>
              <p:tags r:id="rId12"/>
            </p:custDataLst>
          </p:nvPr>
        </p:nvSpPr>
        <p:spPr>
          <a:xfrm>
            <a:off x="2978439" y="2497985"/>
            <a:ext cx="396000" cy="392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5"/>
          <p:cNvSpPr/>
          <p:nvPr>
            <p:custDataLst>
              <p:tags r:id="rId13"/>
            </p:custDataLst>
          </p:nvPr>
        </p:nvSpPr>
        <p:spPr>
          <a:xfrm>
            <a:off x="3404089" y="2192343"/>
            <a:ext cx="396000" cy="6984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Other_2"/>
          <p:cNvSpPr/>
          <p:nvPr>
            <p:custDataLst>
              <p:tags r:id="rId14"/>
            </p:custDataLst>
          </p:nvPr>
        </p:nvSpPr>
        <p:spPr>
          <a:xfrm>
            <a:off x="46398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MH_Other_3"/>
          <p:cNvSpPr/>
          <p:nvPr>
            <p:custDataLst>
              <p:tags r:id="rId15"/>
            </p:custDataLst>
          </p:nvPr>
        </p:nvSpPr>
        <p:spPr>
          <a:xfrm>
            <a:off x="506858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4"/>
          <p:cNvSpPr/>
          <p:nvPr>
            <p:custDataLst>
              <p:tags r:id="rId16"/>
            </p:custDataLst>
          </p:nvPr>
        </p:nvSpPr>
        <p:spPr>
          <a:xfrm>
            <a:off x="4639863" y="2342336"/>
            <a:ext cx="396000" cy="54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5"/>
          <p:cNvSpPr/>
          <p:nvPr>
            <p:custDataLst>
              <p:tags r:id="rId17"/>
            </p:custDataLst>
          </p:nvPr>
        </p:nvSpPr>
        <p:spPr>
          <a:xfrm>
            <a:off x="5068583" y="1853169"/>
            <a:ext cx="396000" cy="10376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2"/>
          <p:cNvSpPr/>
          <p:nvPr>
            <p:custDataLst>
              <p:tags r:id="rId18"/>
            </p:custDataLst>
          </p:nvPr>
        </p:nvSpPr>
        <p:spPr>
          <a:xfrm>
            <a:off x="62616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Other_3"/>
          <p:cNvSpPr/>
          <p:nvPr>
            <p:custDataLst>
              <p:tags r:id="rId19"/>
            </p:custDataLst>
          </p:nvPr>
        </p:nvSpPr>
        <p:spPr>
          <a:xfrm>
            <a:off x="6690215"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MH_Other_4"/>
          <p:cNvSpPr/>
          <p:nvPr>
            <p:custDataLst>
              <p:tags r:id="rId20"/>
            </p:custDataLst>
          </p:nvPr>
        </p:nvSpPr>
        <p:spPr>
          <a:xfrm>
            <a:off x="6261663" y="2541558"/>
            <a:ext cx="396000" cy="3492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5"/>
          <p:cNvSpPr/>
          <p:nvPr>
            <p:custDataLst>
              <p:tags r:id="rId21"/>
            </p:custDataLst>
          </p:nvPr>
        </p:nvSpPr>
        <p:spPr>
          <a:xfrm>
            <a:off x="6690215" y="2042351"/>
            <a:ext cx="396000" cy="8484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TextBox 68"/>
          <p:cNvSpPr txBox="1"/>
          <p:nvPr/>
        </p:nvSpPr>
        <p:spPr>
          <a:xfrm>
            <a:off x="1314543" y="232868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TextBox 69"/>
          <p:cNvSpPr txBox="1"/>
          <p:nvPr/>
        </p:nvSpPr>
        <p:spPr>
          <a:xfrm>
            <a:off x="1724752" y="1991775"/>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41</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TextBox 70"/>
          <p:cNvSpPr txBox="1"/>
          <p:nvPr/>
        </p:nvSpPr>
        <p:spPr>
          <a:xfrm>
            <a:off x="2970727" y="215860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38</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TextBox 71"/>
          <p:cNvSpPr txBox="1"/>
          <p:nvPr/>
        </p:nvSpPr>
        <p:spPr>
          <a:xfrm>
            <a:off x="3411880" y="1837571"/>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TextBox 72"/>
          <p:cNvSpPr txBox="1"/>
          <p:nvPr/>
        </p:nvSpPr>
        <p:spPr>
          <a:xfrm>
            <a:off x="4650158" y="2019112"/>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TextBox 73"/>
          <p:cNvSpPr txBox="1"/>
          <p:nvPr/>
        </p:nvSpPr>
        <p:spPr>
          <a:xfrm>
            <a:off x="5063375" y="155519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76</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74"/>
          <p:cNvSpPr txBox="1"/>
          <p:nvPr/>
        </p:nvSpPr>
        <p:spPr>
          <a:xfrm>
            <a:off x="6274446" y="2217556"/>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TextBox 75"/>
          <p:cNvSpPr txBox="1"/>
          <p:nvPr/>
        </p:nvSpPr>
        <p:spPr>
          <a:xfrm>
            <a:off x="6702998" y="171434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62</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4"/>
          <p:cNvSpPr/>
          <p:nvPr>
            <p:custDataLst>
              <p:tags r:id="rId22"/>
            </p:custDataLst>
          </p:nvPr>
        </p:nvSpPr>
        <p:spPr>
          <a:xfrm>
            <a:off x="827584" y="1074708"/>
            <a:ext cx="126177" cy="135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14"/>
          <p:cNvSpPr>
            <a:spLocks noChangeArrowheads="1"/>
          </p:cNvSpPr>
          <p:nvPr/>
        </p:nvSpPr>
        <p:spPr bwMode="auto">
          <a:xfrm>
            <a:off x="878022"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计划数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42" name="MH_Other_4"/>
          <p:cNvSpPr/>
          <p:nvPr>
            <p:custDataLst>
              <p:tags r:id="rId23"/>
            </p:custDataLst>
          </p:nvPr>
        </p:nvSpPr>
        <p:spPr>
          <a:xfrm>
            <a:off x="1773405" y="1074708"/>
            <a:ext cx="126177" cy="1356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TextBox 14"/>
          <p:cNvSpPr>
            <a:spLocks noChangeArrowheads="1"/>
          </p:cNvSpPr>
          <p:nvPr/>
        </p:nvSpPr>
        <p:spPr bwMode="auto">
          <a:xfrm>
            <a:off x="1840458"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完成数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44" name="TextBox 14"/>
          <p:cNvSpPr>
            <a:spLocks noChangeArrowheads="1"/>
          </p:cNvSpPr>
          <p:nvPr/>
        </p:nvSpPr>
        <p:spPr bwMode="auto">
          <a:xfrm>
            <a:off x="7381808" y="927648"/>
            <a:ext cx="1001998" cy="379057"/>
          </a:xfrm>
          <a:prstGeom prst="roundRect">
            <a:avLst>
              <a:gd name="adj" fmla="val 50000"/>
            </a:avLst>
          </a:prstGeom>
          <a:solidFill>
            <a:schemeClr val="bg2"/>
          </a:solidFill>
          <a:ln>
            <a:noFill/>
          </a:ln>
        </p:spPr>
        <p:txBody>
          <a:bodyPr wrap="square"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单位：亿元</a:t>
            </a:r>
            <a:endParaRPr kumimoji="0" lang="en-US" altLang="zh-CN"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45" name="KSO_Shape"/>
          <p:cNvSpPr/>
          <p:nvPr/>
        </p:nvSpPr>
        <p:spPr bwMode="auto">
          <a:xfrm>
            <a:off x="930965" y="3555787"/>
            <a:ext cx="515257" cy="778922"/>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TextBox 82"/>
          <p:cNvSpPr txBox="1"/>
          <p:nvPr/>
        </p:nvSpPr>
        <p:spPr bwMode="auto">
          <a:xfrm>
            <a:off x="1594792" y="3534622"/>
            <a:ext cx="5835393" cy="970011"/>
          </a:xfrm>
          <a:prstGeom prst="rect">
            <a:avLst/>
          </a:prstGeom>
          <a:noFill/>
        </p:spPr>
        <p:txBody>
          <a:bodyPr wrap="square" lIns="82808" tIns="41403" rIns="82808" bIns="41403">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针对支行的客户特色来制定更多的需求点，通过各种不同形式的周边活动来促进主营业务量的增长，如最近在筹备中的先锋书店合作事宜和李啸书法欣赏讲座。在零售方面对自己满意的地方是有开拓业务的热情，并且在促销活动方面有一定的经验，时常有思路和灵感。</a:t>
            </a:r>
            <a:endPar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250"/>
                                        <p:tgtEl>
                                          <p:spTgt spid="1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25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250"/>
                                        <p:tgtEl>
                                          <p:spTgt spid="1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250"/>
                                        <p:tgtEl>
                                          <p:spTgt spid="1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250"/>
                                        <p:tgtEl>
                                          <p:spTgt spid="2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250"/>
                                        <p:tgtEl>
                                          <p:spTgt spid="2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250"/>
                                        <p:tgtEl>
                                          <p:spTgt spid="2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500"/>
                                        <p:tgtEl>
                                          <p:spTgt spid="2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500"/>
                                        <p:tgtEl>
                                          <p:spTgt spid="31"/>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childTnLst>
                          </p:cTn>
                        </p:par>
                        <p:par>
                          <p:cTn id="74" fill="hold">
                            <p:stCondLst>
                              <p:cond delay="2000"/>
                            </p:stCondLst>
                            <p:childTnLst>
                              <p:par>
                                <p:cTn id="75" presetID="16" presetClass="entr" presetSubtype="21"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arn(inVertical)">
                                      <p:cBhvr>
                                        <p:cTn id="77" dur="500"/>
                                        <p:tgtEl>
                                          <p:spTgt spid="4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barn(inVertical)">
                                      <p:cBhvr>
                                        <p:cTn id="80" dur="500"/>
                                        <p:tgtEl>
                                          <p:spTgt spid="43"/>
                                        </p:tgtEl>
                                      </p:cBhvr>
                                    </p:animEffect>
                                  </p:childTnLst>
                                </p:cTn>
                              </p:par>
                            </p:childTnLst>
                          </p:cTn>
                        </p:par>
                        <p:par>
                          <p:cTn id="81" fill="hold">
                            <p:stCondLst>
                              <p:cond delay="2500"/>
                            </p:stCondLst>
                            <p:childTnLst>
                              <p:par>
                                <p:cTn id="82" presetID="16" presetClass="entr" presetSubtype="21"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barn(inVertical)">
                                      <p:cBhvr>
                                        <p:cTn id="84" dur="500"/>
                                        <p:tgtEl>
                                          <p:spTgt spid="44"/>
                                        </p:tgtEl>
                                      </p:cBhvr>
                                    </p:animEffect>
                                  </p:childTnLst>
                                </p:cTn>
                              </p:par>
                            </p:childTnLst>
                          </p:cTn>
                        </p:par>
                        <p:par>
                          <p:cTn id="85" fill="hold">
                            <p:stCondLst>
                              <p:cond delay="3000"/>
                            </p:stCondLst>
                            <p:childTnLst>
                              <p:par>
                                <p:cTn id="86" presetID="47"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200"/>
                                        <p:tgtEl>
                                          <p:spTgt spid="32"/>
                                        </p:tgtEl>
                                      </p:cBhvr>
                                    </p:animEffect>
                                    <p:anim calcmode="lin" valueType="num">
                                      <p:cBhvr>
                                        <p:cTn id="89" dur="200" fill="hold"/>
                                        <p:tgtEl>
                                          <p:spTgt spid="32"/>
                                        </p:tgtEl>
                                        <p:attrNameLst>
                                          <p:attrName>ppt_x</p:attrName>
                                        </p:attrNameLst>
                                      </p:cBhvr>
                                      <p:tavLst>
                                        <p:tav tm="0">
                                          <p:val>
                                            <p:strVal val="#ppt_x"/>
                                          </p:val>
                                        </p:tav>
                                        <p:tav tm="100000">
                                          <p:val>
                                            <p:strVal val="#ppt_x"/>
                                          </p:val>
                                        </p:tav>
                                      </p:tavLst>
                                    </p:anim>
                                    <p:anim calcmode="lin" valueType="num">
                                      <p:cBhvr>
                                        <p:cTn id="90" dur="200" fill="hold"/>
                                        <p:tgtEl>
                                          <p:spTgt spid="3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200"/>
                                        <p:tgtEl>
                                          <p:spTgt spid="33"/>
                                        </p:tgtEl>
                                      </p:cBhvr>
                                    </p:animEffect>
                                    <p:anim calcmode="lin" valueType="num">
                                      <p:cBhvr>
                                        <p:cTn id="94" dur="200" fill="hold"/>
                                        <p:tgtEl>
                                          <p:spTgt spid="33"/>
                                        </p:tgtEl>
                                        <p:attrNameLst>
                                          <p:attrName>ppt_x</p:attrName>
                                        </p:attrNameLst>
                                      </p:cBhvr>
                                      <p:tavLst>
                                        <p:tav tm="0">
                                          <p:val>
                                            <p:strVal val="#ppt_x"/>
                                          </p:val>
                                        </p:tav>
                                        <p:tav tm="100000">
                                          <p:val>
                                            <p:strVal val="#ppt_x"/>
                                          </p:val>
                                        </p:tav>
                                      </p:tavLst>
                                    </p:anim>
                                    <p:anim calcmode="lin" valueType="num">
                                      <p:cBhvr>
                                        <p:cTn id="95" dur="200" fill="hold"/>
                                        <p:tgtEl>
                                          <p:spTgt spid="3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200"/>
                                        <p:tgtEl>
                                          <p:spTgt spid="34"/>
                                        </p:tgtEl>
                                      </p:cBhvr>
                                    </p:animEffect>
                                    <p:anim calcmode="lin" valueType="num">
                                      <p:cBhvr>
                                        <p:cTn id="99" dur="200" fill="hold"/>
                                        <p:tgtEl>
                                          <p:spTgt spid="34"/>
                                        </p:tgtEl>
                                        <p:attrNameLst>
                                          <p:attrName>ppt_x</p:attrName>
                                        </p:attrNameLst>
                                      </p:cBhvr>
                                      <p:tavLst>
                                        <p:tav tm="0">
                                          <p:val>
                                            <p:strVal val="#ppt_x"/>
                                          </p:val>
                                        </p:tav>
                                        <p:tav tm="100000">
                                          <p:val>
                                            <p:strVal val="#ppt_x"/>
                                          </p:val>
                                        </p:tav>
                                      </p:tavLst>
                                    </p:anim>
                                    <p:anim calcmode="lin" valueType="num">
                                      <p:cBhvr>
                                        <p:cTn id="100" dur="200" fill="hold"/>
                                        <p:tgtEl>
                                          <p:spTgt spid="34"/>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200"/>
                                        <p:tgtEl>
                                          <p:spTgt spid="35"/>
                                        </p:tgtEl>
                                      </p:cBhvr>
                                    </p:animEffect>
                                    <p:anim calcmode="lin" valueType="num">
                                      <p:cBhvr>
                                        <p:cTn id="104" dur="200" fill="hold"/>
                                        <p:tgtEl>
                                          <p:spTgt spid="35"/>
                                        </p:tgtEl>
                                        <p:attrNameLst>
                                          <p:attrName>ppt_x</p:attrName>
                                        </p:attrNameLst>
                                      </p:cBhvr>
                                      <p:tavLst>
                                        <p:tav tm="0">
                                          <p:val>
                                            <p:strVal val="#ppt_x"/>
                                          </p:val>
                                        </p:tav>
                                        <p:tav tm="100000">
                                          <p:val>
                                            <p:strVal val="#ppt_x"/>
                                          </p:val>
                                        </p:tav>
                                      </p:tavLst>
                                    </p:anim>
                                    <p:anim calcmode="lin" valueType="num">
                                      <p:cBhvr>
                                        <p:cTn id="105" dur="200" fill="hold"/>
                                        <p:tgtEl>
                                          <p:spTgt spid="35"/>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200"/>
                                        <p:tgtEl>
                                          <p:spTgt spid="36"/>
                                        </p:tgtEl>
                                      </p:cBhvr>
                                    </p:animEffect>
                                    <p:anim calcmode="lin" valueType="num">
                                      <p:cBhvr>
                                        <p:cTn id="109" dur="200" fill="hold"/>
                                        <p:tgtEl>
                                          <p:spTgt spid="36"/>
                                        </p:tgtEl>
                                        <p:attrNameLst>
                                          <p:attrName>ppt_x</p:attrName>
                                        </p:attrNameLst>
                                      </p:cBhvr>
                                      <p:tavLst>
                                        <p:tav tm="0">
                                          <p:val>
                                            <p:strVal val="#ppt_x"/>
                                          </p:val>
                                        </p:tav>
                                        <p:tav tm="100000">
                                          <p:val>
                                            <p:strVal val="#ppt_x"/>
                                          </p:val>
                                        </p:tav>
                                      </p:tavLst>
                                    </p:anim>
                                    <p:anim calcmode="lin" valueType="num">
                                      <p:cBhvr>
                                        <p:cTn id="110" dur="200" fill="hold"/>
                                        <p:tgtEl>
                                          <p:spTgt spid="36"/>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200"/>
                                        <p:tgtEl>
                                          <p:spTgt spid="37"/>
                                        </p:tgtEl>
                                      </p:cBhvr>
                                    </p:animEffect>
                                    <p:anim calcmode="lin" valueType="num">
                                      <p:cBhvr>
                                        <p:cTn id="114" dur="200" fill="hold"/>
                                        <p:tgtEl>
                                          <p:spTgt spid="37"/>
                                        </p:tgtEl>
                                        <p:attrNameLst>
                                          <p:attrName>ppt_x</p:attrName>
                                        </p:attrNameLst>
                                      </p:cBhvr>
                                      <p:tavLst>
                                        <p:tav tm="0">
                                          <p:val>
                                            <p:strVal val="#ppt_x"/>
                                          </p:val>
                                        </p:tav>
                                        <p:tav tm="100000">
                                          <p:val>
                                            <p:strVal val="#ppt_x"/>
                                          </p:val>
                                        </p:tav>
                                      </p:tavLst>
                                    </p:anim>
                                    <p:anim calcmode="lin" valueType="num">
                                      <p:cBhvr>
                                        <p:cTn id="115" dur="200" fill="hold"/>
                                        <p:tgtEl>
                                          <p:spTgt spid="37"/>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200"/>
                                        <p:tgtEl>
                                          <p:spTgt spid="38"/>
                                        </p:tgtEl>
                                      </p:cBhvr>
                                    </p:animEffect>
                                    <p:anim calcmode="lin" valueType="num">
                                      <p:cBhvr>
                                        <p:cTn id="119" dur="200" fill="hold"/>
                                        <p:tgtEl>
                                          <p:spTgt spid="38"/>
                                        </p:tgtEl>
                                        <p:attrNameLst>
                                          <p:attrName>ppt_x</p:attrName>
                                        </p:attrNameLst>
                                      </p:cBhvr>
                                      <p:tavLst>
                                        <p:tav tm="0">
                                          <p:val>
                                            <p:strVal val="#ppt_x"/>
                                          </p:val>
                                        </p:tav>
                                        <p:tav tm="100000">
                                          <p:val>
                                            <p:strVal val="#ppt_x"/>
                                          </p:val>
                                        </p:tav>
                                      </p:tavLst>
                                    </p:anim>
                                    <p:anim calcmode="lin" valueType="num">
                                      <p:cBhvr>
                                        <p:cTn id="120" dur="200" fill="hold"/>
                                        <p:tgtEl>
                                          <p:spTgt spid="38"/>
                                        </p:tgtEl>
                                        <p:attrNameLst>
                                          <p:attrName>ppt_y</p:attrName>
                                        </p:attrNameLst>
                                      </p:cBhvr>
                                      <p:tavLst>
                                        <p:tav tm="0">
                                          <p:val>
                                            <p:strVal val="#ppt_y-.1"/>
                                          </p:val>
                                        </p:tav>
                                        <p:tav tm="100000">
                                          <p:val>
                                            <p:strVal val="#ppt_y"/>
                                          </p:val>
                                        </p:tav>
                                      </p:tavLst>
                                    </p:anim>
                                  </p:childTnLst>
                                </p:cTn>
                              </p:par>
                              <p:par>
                                <p:cTn id="121" presetID="47"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200"/>
                                        <p:tgtEl>
                                          <p:spTgt spid="39"/>
                                        </p:tgtEl>
                                      </p:cBhvr>
                                    </p:animEffect>
                                    <p:anim calcmode="lin" valueType="num">
                                      <p:cBhvr>
                                        <p:cTn id="124" dur="200" fill="hold"/>
                                        <p:tgtEl>
                                          <p:spTgt spid="39"/>
                                        </p:tgtEl>
                                        <p:attrNameLst>
                                          <p:attrName>ppt_x</p:attrName>
                                        </p:attrNameLst>
                                      </p:cBhvr>
                                      <p:tavLst>
                                        <p:tav tm="0">
                                          <p:val>
                                            <p:strVal val="#ppt_x"/>
                                          </p:val>
                                        </p:tav>
                                        <p:tav tm="100000">
                                          <p:val>
                                            <p:strVal val="#ppt_x"/>
                                          </p:val>
                                        </p:tav>
                                      </p:tavLst>
                                    </p:anim>
                                    <p:anim calcmode="lin" valueType="num">
                                      <p:cBhvr>
                                        <p:cTn id="125" dur="200" fill="hold"/>
                                        <p:tgtEl>
                                          <p:spTgt spid="39"/>
                                        </p:tgtEl>
                                        <p:attrNameLst>
                                          <p:attrName>ppt_y</p:attrName>
                                        </p:attrNameLst>
                                      </p:cBhvr>
                                      <p:tavLst>
                                        <p:tav tm="0">
                                          <p:val>
                                            <p:strVal val="#ppt_y-.1"/>
                                          </p:val>
                                        </p:tav>
                                        <p:tav tm="100000">
                                          <p:val>
                                            <p:strVal val="#ppt_y"/>
                                          </p:val>
                                        </p:tav>
                                      </p:tavLst>
                                    </p:anim>
                                  </p:childTnLst>
                                </p:cTn>
                              </p:par>
                            </p:childTnLst>
                          </p:cTn>
                        </p:par>
                        <p:par>
                          <p:cTn id="126" fill="hold">
                            <p:stCondLst>
                              <p:cond delay="3500"/>
                            </p:stCondLst>
                            <p:childTnLst>
                              <p:par>
                                <p:cTn id="127" presetID="14" presetClass="entr" presetSubtype="10"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randombar(horizontal)">
                                      <p:cBhvr>
                                        <p:cTn id="129" dur="500"/>
                                        <p:tgtEl>
                                          <p:spTgt spid="45"/>
                                        </p:tgtEl>
                                      </p:cBhvr>
                                    </p:animEffect>
                                  </p:childTnLst>
                                </p:cTn>
                              </p:par>
                            </p:childTnLst>
                          </p:cTn>
                        </p:par>
                        <p:par>
                          <p:cTn id="130" fill="hold">
                            <p:stCondLst>
                              <p:cond delay="4000"/>
                            </p:stCondLst>
                            <p:childTnLst>
                              <p:par>
                                <p:cTn id="131" presetID="22" presetClass="entr" presetSubtype="4" fill="hold" nodeType="afterEffect">
                                  <p:stCondLst>
                                    <p:cond delay="0"/>
                                  </p:stCondLst>
                                  <p:childTnLst>
                                    <p:set>
                                      <p:cBhvr>
                                        <p:cTn id="132" dur="1" fill="hold">
                                          <p:stCondLst>
                                            <p:cond delay="0"/>
                                          </p:stCondLst>
                                        </p:cTn>
                                        <p:tgtEl>
                                          <p:spTgt spid="9"/>
                                        </p:tgtEl>
                                        <p:attrNameLst>
                                          <p:attrName>style.visibility</p:attrName>
                                        </p:attrNameLst>
                                      </p:cBhvr>
                                      <p:to>
                                        <p:strVal val="visible"/>
                                      </p:to>
                                    </p:set>
                                    <p:animEffect transition="in" filter="wipe(down)">
                                      <p:cBhvr>
                                        <p:cTn id="133" dur="500"/>
                                        <p:tgtEl>
                                          <p:spTgt spid="9"/>
                                        </p:tgtEl>
                                      </p:cBhvr>
                                    </p:animEffect>
                                  </p:childTnLst>
                                </p:cTn>
                              </p:par>
                            </p:childTnLst>
                          </p:cTn>
                        </p:par>
                        <p:par>
                          <p:cTn id="134" fill="hold">
                            <p:stCondLst>
                              <p:cond delay="4500"/>
                            </p:stCondLst>
                            <p:childTnLst>
                              <p:par>
                                <p:cTn id="135" presetID="22" presetClass="entr" presetSubtype="8" fill="hold" grpId="0" nodeType="afterEffect">
                                  <p:stCondLst>
                                    <p:cond delay="0"/>
                                  </p:stCondLst>
                                  <p:childTnLst>
                                    <p:set>
                                      <p:cBhvr>
                                        <p:cTn id="136" dur="1" fill="hold">
                                          <p:stCondLst>
                                            <p:cond delay="0"/>
                                          </p:stCondLst>
                                        </p:cTn>
                                        <p:tgtEl>
                                          <p:spTgt spid="12"/>
                                        </p:tgtEl>
                                        <p:attrNameLst>
                                          <p:attrName>style.visibility</p:attrName>
                                        </p:attrNameLst>
                                      </p:cBhvr>
                                      <p:to>
                                        <p:strVal val="visible"/>
                                      </p:to>
                                    </p:set>
                                    <p:animEffect transition="in" filter="wipe(left)">
                                      <p:cBhvr>
                                        <p:cTn id="137" dur="500"/>
                                        <p:tgtEl>
                                          <p:spTgt spid="12"/>
                                        </p:tgtEl>
                                      </p:cBhvr>
                                    </p:animEffect>
                                  </p:childTnLst>
                                </p:cTn>
                              </p:par>
                            </p:childTnLst>
                          </p:cTn>
                        </p:par>
                        <p:par>
                          <p:cTn id="138" fill="hold">
                            <p:stCondLst>
                              <p:cond delay="5000"/>
                            </p:stCondLst>
                            <p:childTnLst>
                              <p:par>
                                <p:cTn id="139" presetID="14" presetClass="entr" presetSubtype="10" fill="hold" grpId="0" nodeType="afterEffect">
                                  <p:stCondLst>
                                    <p:cond delay="0"/>
                                  </p:stCondLst>
                                  <p:iterate type="wd">
                                    <p:tmPct val="10000"/>
                                  </p:iterate>
                                  <p:childTnLst>
                                    <p:set>
                                      <p:cBhvr>
                                        <p:cTn id="140" dur="1" fill="hold">
                                          <p:stCondLst>
                                            <p:cond delay="0"/>
                                          </p:stCondLst>
                                        </p:cTn>
                                        <p:tgtEl>
                                          <p:spTgt spid="46"/>
                                        </p:tgtEl>
                                        <p:attrNameLst>
                                          <p:attrName>style.visibility</p:attrName>
                                        </p:attrNameLst>
                                      </p:cBhvr>
                                      <p:to>
                                        <p:strVal val="visible"/>
                                      </p:to>
                                    </p:set>
                                    <p:animEffect transition="in" filter="randombar(horizontal)">
                                      <p:cBhvr>
                                        <p:cTn id="141"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942546" y="1265142"/>
            <a:ext cx="5275763" cy="2537495"/>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a:xfrm>
            <a:off x="1403648" y="2021939"/>
            <a:ext cx="1027162" cy="102390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7" name="椭圆 6"/>
          <p:cNvSpPr/>
          <p:nvPr/>
        </p:nvSpPr>
        <p:spPr>
          <a:xfrm>
            <a:off x="6679410" y="2021939"/>
            <a:ext cx="1027162" cy="10239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8" name="矩形 7"/>
          <p:cNvSpPr/>
          <p:nvPr/>
        </p:nvSpPr>
        <p:spPr>
          <a:xfrm>
            <a:off x="4093677" y="201619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p>
        </p:txBody>
      </p:sp>
      <p:sp>
        <p:nvSpPr>
          <p:cNvPr id="9" name="矩形 8"/>
          <p:cNvSpPr/>
          <p:nvPr/>
        </p:nvSpPr>
        <p:spPr>
          <a:xfrm>
            <a:off x="4093677" y="282325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p>
        </p:txBody>
      </p:sp>
      <p:sp>
        <p:nvSpPr>
          <p:cNvPr id="10" name="上箭头 9"/>
          <p:cNvSpPr/>
          <p:nvPr/>
        </p:nvSpPr>
        <p:spPr>
          <a:xfrm>
            <a:off x="4111505" y="1507116"/>
            <a:ext cx="937844" cy="445175"/>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1" name="上箭头 10"/>
          <p:cNvSpPr/>
          <p:nvPr/>
        </p:nvSpPr>
        <p:spPr>
          <a:xfrm flipV="1">
            <a:off x="4111505" y="3134876"/>
            <a:ext cx="937844" cy="445175"/>
          </a:xfrm>
          <a:prstGeom prst="up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3151332" y="3669085"/>
            <a:ext cx="2813531" cy="2671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3" name="矩形 12"/>
          <p:cNvSpPr/>
          <p:nvPr/>
        </p:nvSpPr>
        <p:spPr>
          <a:xfrm>
            <a:off x="3151332" y="1131590"/>
            <a:ext cx="2813531" cy="267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4" name="五边形 2"/>
          <p:cNvSpPr/>
          <p:nvPr/>
        </p:nvSpPr>
        <p:spPr>
          <a:xfrm>
            <a:off x="2743818" y="2567278"/>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5" name="五边形 2"/>
          <p:cNvSpPr/>
          <p:nvPr/>
        </p:nvSpPr>
        <p:spPr>
          <a:xfrm flipH="1">
            <a:off x="2743818" y="2300173"/>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outVertical)">
                                      <p:cBhvr>
                                        <p:cTn id="43" dur="500"/>
                                        <p:tgtEl>
                                          <p:spTgt spid="13"/>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outVertic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animBg="1"/>
      <p:bldP spid="11" grpId="0" animBg="1"/>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066261" y="1203598"/>
            <a:ext cx="1295620" cy="2688603"/>
            <a:chOff x="2066261" y="1203598"/>
            <a:chExt cx="1295620" cy="2688603"/>
          </a:xfrm>
        </p:grpSpPr>
        <p:grpSp>
          <p:nvGrpSpPr>
            <p:cNvPr id="6" name="组合 25"/>
            <p:cNvGrpSpPr/>
            <p:nvPr/>
          </p:nvGrpSpPr>
          <p:grpSpPr bwMode="auto">
            <a:xfrm>
              <a:off x="2358889" y="1802997"/>
              <a:ext cx="1002992" cy="322385"/>
              <a:chOff x="2493877" y="2816252"/>
              <a:chExt cx="1502059" cy="481774"/>
            </a:xfrm>
          </p:grpSpPr>
          <p:sp>
            <p:nvSpPr>
              <p:cNvPr id="78" name="圆角矩形 6"/>
              <p:cNvSpPr/>
              <p:nvPr/>
            </p:nvSpPr>
            <p:spPr>
              <a:xfrm>
                <a:off x="2493877" y="2816010"/>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79" name="组合 12"/>
              <p:cNvGrpSpPr/>
              <p:nvPr/>
            </p:nvGrpSpPr>
            <p:grpSpPr bwMode="auto">
              <a:xfrm>
                <a:off x="2573292" y="2863513"/>
                <a:ext cx="1254246" cy="398979"/>
                <a:chOff x="2573292" y="2863513"/>
                <a:chExt cx="1254246" cy="398979"/>
              </a:xfrm>
            </p:grpSpPr>
            <p:sp>
              <p:nvSpPr>
                <p:cNvPr id="80" name="矩形 79"/>
                <p:cNvSpPr/>
                <p:nvPr/>
              </p:nvSpPr>
              <p:spPr>
                <a:xfrm>
                  <a:off x="2573267"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1" name="矩形 80"/>
                <p:cNvSpPr/>
                <p:nvPr/>
              </p:nvSpPr>
              <p:spPr>
                <a:xfrm>
                  <a:off x="2701878"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2" name="矩形 81"/>
                <p:cNvSpPr/>
                <p:nvPr/>
              </p:nvSpPr>
              <p:spPr>
                <a:xfrm>
                  <a:off x="2830491"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3" name="矩形 82"/>
                <p:cNvSpPr/>
                <p:nvPr/>
              </p:nvSpPr>
              <p:spPr>
                <a:xfrm>
                  <a:off x="2959102"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4" name="矩形 83"/>
                <p:cNvSpPr/>
                <p:nvPr/>
              </p:nvSpPr>
              <p:spPr>
                <a:xfrm>
                  <a:off x="3087714"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5" name="矩形 84"/>
                <p:cNvSpPr/>
                <p:nvPr/>
              </p:nvSpPr>
              <p:spPr>
                <a:xfrm>
                  <a:off x="3216326"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6" name="矩形 85"/>
                <p:cNvSpPr/>
                <p:nvPr/>
              </p:nvSpPr>
              <p:spPr>
                <a:xfrm>
                  <a:off x="3344938"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7" name="矩形 86"/>
                <p:cNvSpPr/>
                <p:nvPr/>
              </p:nvSpPr>
              <p:spPr>
                <a:xfrm>
                  <a:off x="3473549" y="2863544"/>
                  <a:ext cx="96856"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8" name="矩形 87"/>
                <p:cNvSpPr/>
                <p:nvPr/>
              </p:nvSpPr>
              <p:spPr>
                <a:xfrm>
                  <a:off x="3602161" y="2863544"/>
                  <a:ext cx="96855"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9" name="矩形 88"/>
                <p:cNvSpPr/>
                <p:nvPr/>
              </p:nvSpPr>
              <p:spPr>
                <a:xfrm>
                  <a:off x="3730773" y="2863544"/>
                  <a:ext cx="96856"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7" name="组合 21"/>
            <p:cNvGrpSpPr/>
            <p:nvPr/>
          </p:nvGrpSpPr>
          <p:grpSpPr bwMode="auto">
            <a:xfrm>
              <a:off x="2358889" y="1238824"/>
              <a:ext cx="1002992" cy="321325"/>
              <a:chOff x="2493877" y="2111122"/>
              <a:chExt cx="1502059" cy="481774"/>
            </a:xfrm>
          </p:grpSpPr>
          <p:sp>
            <p:nvSpPr>
              <p:cNvPr id="66" name="圆角矩形 6"/>
              <p:cNvSpPr/>
              <p:nvPr/>
            </p:nvSpPr>
            <p:spPr>
              <a:xfrm>
                <a:off x="2493877" y="2111064"/>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67" name="组合 11"/>
              <p:cNvGrpSpPr/>
              <p:nvPr/>
            </p:nvGrpSpPr>
            <p:grpSpPr bwMode="auto">
              <a:xfrm>
                <a:off x="2573292" y="2158383"/>
                <a:ext cx="1254246" cy="398979"/>
                <a:chOff x="2573292" y="2158383"/>
                <a:chExt cx="1254246" cy="398979"/>
              </a:xfrm>
            </p:grpSpPr>
            <p:sp>
              <p:nvSpPr>
                <p:cNvPr id="68" name="矩形 67"/>
                <p:cNvSpPr/>
                <p:nvPr/>
              </p:nvSpPr>
              <p:spPr>
                <a:xfrm>
                  <a:off x="2573267"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9" name="矩形 68"/>
                <p:cNvSpPr/>
                <p:nvPr/>
              </p:nvSpPr>
              <p:spPr>
                <a:xfrm>
                  <a:off x="2701878"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0" name="矩形 69"/>
                <p:cNvSpPr/>
                <p:nvPr/>
              </p:nvSpPr>
              <p:spPr>
                <a:xfrm>
                  <a:off x="2830491"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1" name="矩形 70"/>
                <p:cNvSpPr/>
                <p:nvPr/>
              </p:nvSpPr>
              <p:spPr>
                <a:xfrm>
                  <a:off x="2959102"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2" name="矩形 71"/>
                <p:cNvSpPr/>
                <p:nvPr/>
              </p:nvSpPr>
              <p:spPr>
                <a:xfrm>
                  <a:off x="3087714"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3" name="矩形 72"/>
                <p:cNvSpPr/>
                <p:nvPr/>
              </p:nvSpPr>
              <p:spPr>
                <a:xfrm>
                  <a:off x="3216326"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4" name="矩形 73"/>
                <p:cNvSpPr/>
                <p:nvPr/>
              </p:nvSpPr>
              <p:spPr>
                <a:xfrm>
                  <a:off x="3344938"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5" name="矩形 74"/>
                <p:cNvSpPr/>
                <p:nvPr/>
              </p:nvSpPr>
              <p:spPr>
                <a:xfrm>
                  <a:off x="3473549"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6" name="矩形 75"/>
                <p:cNvSpPr/>
                <p:nvPr/>
              </p:nvSpPr>
              <p:spPr>
                <a:xfrm>
                  <a:off x="3602161" y="2158754"/>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7" name="矩形 76"/>
                <p:cNvSpPr/>
                <p:nvPr/>
              </p:nvSpPr>
              <p:spPr>
                <a:xfrm>
                  <a:off x="3730773" y="2158754"/>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8" name="组合 26"/>
            <p:cNvGrpSpPr/>
            <p:nvPr/>
          </p:nvGrpSpPr>
          <p:grpSpPr bwMode="auto">
            <a:xfrm>
              <a:off x="2358889" y="2377775"/>
              <a:ext cx="1002992" cy="321325"/>
              <a:chOff x="2493877" y="3531677"/>
              <a:chExt cx="1502059" cy="481774"/>
            </a:xfrm>
          </p:grpSpPr>
          <p:sp>
            <p:nvSpPr>
              <p:cNvPr id="54"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55" name="组合 13"/>
              <p:cNvGrpSpPr/>
              <p:nvPr/>
            </p:nvGrpSpPr>
            <p:grpSpPr bwMode="auto">
              <a:xfrm>
                <a:off x="2573292" y="3578938"/>
                <a:ext cx="1254246" cy="398979"/>
                <a:chOff x="2573292" y="3578938"/>
                <a:chExt cx="1254246" cy="398979"/>
              </a:xfrm>
            </p:grpSpPr>
            <p:sp>
              <p:nvSpPr>
                <p:cNvPr id="56" name="矩形 55"/>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矩形 56"/>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8" name="矩形 57"/>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9" name="矩形 58"/>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0" name="矩形 59"/>
                <p:cNvSpPr/>
                <p:nvPr/>
              </p:nvSpPr>
              <p:spPr>
                <a:xfrm>
                  <a:off x="3087714"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1" name="矩形 60"/>
                <p:cNvSpPr/>
                <p:nvPr/>
              </p:nvSpPr>
              <p:spPr>
                <a:xfrm>
                  <a:off x="3216326"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2" name="矩形 61"/>
                <p:cNvSpPr/>
                <p:nvPr/>
              </p:nvSpPr>
              <p:spPr>
                <a:xfrm>
                  <a:off x="3344938"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3" name="矩形 62"/>
                <p:cNvSpPr/>
                <p:nvPr/>
              </p:nvSpPr>
              <p:spPr>
                <a:xfrm>
                  <a:off x="3473549"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4" name="矩形 63"/>
                <p:cNvSpPr/>
                <p:nvPr/>
              </p:nvSpPr>
              <p:spPr>
                <a:xfrm>
                  <a:off x="3602161"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5" name="矩形 64"/>
                <p:cNvSpPr/>
                <p:nvPr/>
              </p:nvSpPr>
              <p:spPr>
                <a:xfrm>
                  <a:off x="3730773"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cxnSp>
          <p:nvCxnSpPr>
            <p:cNvPr id="9" name="直接连接符 8"/>
            <p:cNvCxnSpPr/>
            <p:nvPr/>
          </p:nvCxnSpPr>
          <p:spPr bwMode="auto">
            <a:xfrm>
              <a:off x="2125634" y="1203598"/>
              <a:ext cx="0" cy="2688603"/>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10" name="组合 28"/>
            <p:cNvGrpSpPr/>
            <p:nvPr/>
          </p:nvGrpSpPr>
          <p:grpSpPr bwMode="auto">
            <a:xfrm>
              <a:off x="2066261" y="1340574"/>
              <a:ext cx="117687" cy="117688"/>
              <a:chOff x="2056395" y="2224267"/>
              <a:chExt cx="175942" cy="175904"/>
            </a:xfrm>
          </p:grpSpPr>
          <p:sp>
            <p:nvSpPr>
              <p:cNvPr id="52" name="椭圆 51"/>
              <p:cNvSpPr/>
              <p:nvPr/>
            </p:nvSpPr>
            <p:spPr>
              <a:xfrm>
                <a:off x="2056395" y="2224267"/>
                <a:ext cx="175942" cy="1759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3" name="椭圆 52"/>
              <p:cNvSpPr/>
              <p:nvPr/>
            </p:nvSpPr>
            <p:spPr>
              <a:xfrm>
                <a:off x="2097606" y="2265469"/>
                <a:ext cx="93518" cy="934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204"/>
            <p:cNvGrpSpPr/>
            <p:nvPr/>
          </p:nvGrpSpPr>
          <p:grpSpPr bwMode="auto">
            <a:xfrm>
              <a:off x="2066261" y="1905864"/>
              <a:ext cx="117687" cy="116652"/>
              <a:chOff x="2056395" y="2224358"/>
              <a:chExt cx="175942" cy="175942"/>
            </a:xfrm>
          </p:grpSpPr>
          <p:sp>
            <p:nvSpPr>
              <p:cNvPr id="50" name="椭圆 49"/>
              <p:cNvSpPr/>
              <p:nvPr/>
            </p:nvSpPr>
            <p:spPr>
              <a:xfrm>
                <a:off x="2056395" y="2224081"/>
                <a:ext cx="175942" cy="1759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1" name="椭圆 50"/>
              <p:cNvSpPr/>
              <p:nvPr/>
            </p:nvSpPr>
            <p:spPr>
              <a:xfrm>
                <a:off x="2097607" y="2265658"/>
                <a:ext cx="93518" cy="927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2" name="组合 207"/>
            <p:cNvGrpSpPr/>
            <p:nvPr/>
          </p:nvGrpSpPr>
          <p:grpSpPr bwMode="auto">
            <a:xfrm>
              <a:off x="2066261" y="2479581"/>
              <a:ext cx="117687" cy="117713"/>
              <a:chOff x="2056395" y="2224358"/>
              <a:chExt cx="175942" cy="175942"/>
            </a:xfrm>
          </p:grpSpPr>
          <p:sp>
            <p:nvSpPr>
              <p:cNvPr id="48" name="椭圆 47"/>
              <p:cNvSpPr/>
              <p:nvPr/>
            </p:nvSpPr>
            <p:spPr>
              <a:xfrm>
                <a:off x="2056395" y="2223897"/>
                <a:ext cx="175942" cy="17590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9" name="椭圆 48"/>
              <p:cNvSpPr/>
              <p:nvPr/>
            </p:nvSpPr>
            <p:spPr>
              <a:xfrm>
                <a:off x="2097607" y="2265099"/>
                <a:ext cx="93518" cy="9349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3" name="组合 26"/>
            <p:cNvGrpSpPr/>
            <p:nvPr/>
          </p:nvGrpSpPr>
          <p:grpSpPr bwMode="auto">
            <a:xfrm>
              <a:off x="2358889" y="2965473"/>
              <a:ext cx="1002992" cy="321325"/>
              <a:chOff x="2493877" y="3531677"/>
              <a:chExt cx="1502059" cy="481774"/>
            </a:xfrm>
          </p:grpSpPr>
          <p:sp>
            <p:nvSpPr>
              <p:cNvPr id="36"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7" name="组合 13"/>
              <p:cNvGrpSpPr/>
              <p:nvPr/>
            </p:nvGrpSpPr>
            <p:grpSpPr bwMode="auto">
              <a:xfrm>
                <a:off x="2573292" y="3578938"/>
                <a:ext cx="1254246" cy="398979"/>
                <a:chOff x="2573292" y="3578938"/>
                <a:chExt cx="1254246" cy="398979"/>
              </a:xfrm>
            </p:grpSpPr>
            <p:sp>
              <p:nvSpPr>
                <p:cNvPr id="38" name="矩形 37"/>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矩形 39"/>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矩形 40"/>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2" name="矩形 41"/>
                <p:cNvSpPr/>
                <p:nvPr/>
              </p:nvSpPr>
              <p:spPr>
                <a:xfrm>
                  <a:off x="3087714"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矩形 42"/>
                <p:cNvSpPr/>
                <p:nvPr/>
              </p:nvSpPr>
              <p:spPr>
                <a:xfrm>
                  <a:off x="3216326"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矩形 43"/>
                <p:cNvSpPr/>
                <p:nvPr/>
              </p:nvSpPr>
              <p:spPr>
                <a:xfrm>
                  <a:off x="3344938"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5" name="矩形 44"/>
                <p:cNvSpPr/>
                <p:nvPr/>
              </p:nvSpPr>
              <p:spPr>
                <a:xfrm>
                  <a:off x="3473549"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矩形 45"/>
                <p:cNvSpPr/>
                <p:nvPr/>
              </p:nvSpPr>
              <p:spPr>
                <a:xfrm>
                  <a:off x="360216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矩形 46"/>
                <p:cNvSpPr/>
                <p:nvPr/>
              </p:nvSpPr>
              <p:spPr>
                <a:xfrm>
                  <a:off x="3730773"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4" name="组合 207"/>
            <p:cNvGrpSpPr/>
            <p:nvPr/>
          </p:nvGrpSpPr>
          <p:grpSpPr bwMode="auto">
            <a:xfrm>
              <a:off x="2066261" y="3067279"/>
              <a:ext cx="117687" cy="117713"/>
              <a:chOff x="2056395" y="2224358"/>
              <a:chExt cx="175942" cy="175942"/>
            </a:xfrm>
          </p:grpSpPr>
          <p:sp>
            <p:nvSpPr>
              <p:cNvPr id="34" name="椭圆 33"/>
              <p:cNvSpPr/>
              <p:nvPr/>
            </p:nvSpPr>
            <p:spPr>
              <a:xfrm>
                <a:off x="2056395" y="2223897"/>
                <a:ext cx="175942" cy="175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椭圆 34"/>
              <p:cNvSpPr/>
              <p:nvPr/>
            </p:nvSpPr>
            <p:spPr>
              <a:xfrm>
                <a:off x="2097607" y="2265099"/>
                <a:ext cx="93518" cy="934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26"/>
            <p:cNvGrpSpPr/>
            <p:nvPr/>
          </p:nvGrpSpPr>
          <p:grpSpPr bwMode="auto">
            <a:xfrm>
              <a:off x="2358889" y="3547633"/>
              <a:ext cx="1002992" cy="321325"/>
              <a:chOff x="2493877" y="3531677"/>
              <a:chExt cx="1502059" cy="481774"/>
            </a:xfrm>
          </p:grpSpPr>
          <p:sp>
            <p:nvSpPr>
              <p:cNvPr id="19"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20" name="组合 13"/>
              <p:cNvGrpSpPr/>
              <p:nvPr/>
            </p:nvGrpSpPr>
            <p:grpSpPr bwMode="auto">
              <a:xfrm>
                <a:off x="2573292" y="3578938"/>
                <a:ext cx="1254246" cy="398979"/>
                <a:chOff x="2573292" y="3578938"/>
                <a:chExt cx="1254246" cy="398979"/>
              </a:xfrm>
            </p:grpSpPr>
            <p:sp>
              <p:nvSpPr>
                <p:cNvPr id="21" name="矩形 20"/>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矩形 21"/>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矩形 23"/>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3087714"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3216326"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3344938"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矩形 30"/>
                <p:cNvSpPr/>
                <p:nvPr/>
              </p:nvSpPr>
              <p:spPr>
                <a:xfrm>
                  <a:off x="3473549"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矩形 31"/>
                <p:cNvSpPr/>
                <p:nvPr/>
              </p:nvSpPr>
              <p:spPr>
                <a:xfrm>
                  <a:off x="3602161"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3730773"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6" name="组合 207"/>
            <p:cNvGrpSpPr/>
            <p:nvPr/>
          </p:nvGrpSpPr>
          <p:grpSpPr bwMode="auto">
            <a:xfrm>
              <a:off x="2066261" y="3649439"/>
              <a:ext cx="117687" cy="117713"/>
              <a:chOff x="2056395" y="2224358"/>
              <a:chExt cx="175942" cy="175942"/>
            </a:xfrm>
          </p:grpSpPr>
          <p:sp>
            <p:nvSpPr>
              <p:cNvPr id="17" name="椭圆 16"/>
              <p:cNvSpPr/>
              <p:nvPr/>
            </p:nvSpPr>
            <p:spPr>
              <a:xfrm>
                <a:off x="2056395" y="2223897"/>
                <a:ext cx="175942" cy="1759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椭圆 17"/>
              <p:cNvSpPr/>
              <p:nvPr/>
            </p:nvSpPr>
            <p:spPr>
              <a:xfrm>
                <a:off x="2097607" y="2265099"/>
                <a:ext cx="93518" cy="934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sp>
        <p:nvSpPr>
          <p:cNvPr id="90" name="TextBox 10"/>
          <p:cNvSpPr txBox="1"/>
          <p:nvPr/>
        </p:nvSpPr>
        <p:spPr>
          <a:xfrm>
            <a:off x="4572001" y="1182065"/>
            <a:ext cx="156966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标题文字内容</a:t>
            </a:r>
          </a:p>
        </p:txBody>
      </p:sp>
      <p:sp>
        <p:nvSpPr>
          <p:cNvPr id="91" name="Rectangle 13"/>
          <p:cNvSpPr>
            <a:spLocks noChangeArrowheads="1"/>
          </p:cNvSpPr>
          <p:nvPr/>
        </p:nvSpPr>
        <p:spPr bwMode="auto">
          <a:xfrm>
            <a:off x="3580941" y="1249877"/>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80%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2" name="Rectangle 13"/>
          <p:cNvSpPr>
            <a:spLocks noChangeArrowheads="1"/>
          </p:cNvSpPr>
          <p:nvPr/>
        </p:nvSpPr>
        <p:spPr bwMode="auto">
          <a:xfrm>
            <a:off x="3580941" y="1800806"/>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3" name="Rectangle 13"/>
          <p:cNvSpPr>
            <a:spLocks noChangeArrowheads="1"/>
          </p:cNvSpPr>
          <p:nvPr/>
        </p:nvSpPr>
        <p:spPr bwMode="auto">
          <a:xfrm>
            <a:off x="3580941" y="2402936"/>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4" name="Rectangle 13"/>
          <p:cNvSpPr>
            <a:spLocks noChangeArrowheads="1"/>
          </p:cNvSpPr>
          <p:nvPr/>
        </p:nvSpPr>
        <p:spPr bwMode="auto">
          <a:xfrm>
            <a:off x="841601" y="1249877"/>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95" name="Rectangle 13"/>
          <p:cNvSpPr>
            <a:spLocks noChangeArrowheads="1"/>
          </p:cNvSpPr>
          <p:nvPr/>
        </p:nvSpPr>
        <p:spPr bwMode="auto">
          <a:xfrm>
            <a:off x="841601" y="1800806"/>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96" name="Rectangle 13"/>
          <p:cNvSpPr>
            <a:spLocks noChangeArrowheads="1"/>
          </p:cNvSpPr>
          <p:nvPr/>
        </p:nvSpPr>
        <p:spPr bwMode="auto">
          <a:xfrm>
            <a:off x="841601" y="2402936"/>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97" name="Rectangle 13" descr="FD1DDF730CE4456e89755B07FE1653D0# #Rectangle 13"/>
          <p:cNvSpPr>
            <a:spLocks noChangeArrowheads="1"/>
          </p:cNvSpPr>
          <p:nvPr/>
        </p:nvSpPr>
        <p:spPr bwMode="auto">
          <a:xfrm>
            <a:off x="4586104" y="1645065"/>
            <a:ext cx="394633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单击此处添加文字，添加具体文字内容，您的说明文字在此处添加，此处输入详细的说明文字。单击此处添加文字，添加具体文字内容，您的说明文字在此处添加，此处输入详细的说明文字。</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1" fontAlgn="auto" latinLnBrk="0" hangingPunct="1">
              <a:lnSpc>
                <a:spcPct val="100000"/>
              </a:lnSpc>
              <a:spcBef>
                <a:spcPct val="0"/>
              </a:spcBef>
              <a:spcAft>
                <a:spcPts val="0"/>
              </a:spcAft>
              <a:buClrTx/>
              <a:buSzTx/>
              <a:buFontTx/>
              <a:buNone/>
              <a:defRPr/>
            </a:pP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8" name="矩形 97"/>
          <p:cNvSpPr/>
          <p:nvPr/>
        </p:nvSpPr>
        <p:spPr>
          <a:xfrm>
            <a:off x="2413222"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9" name="矩形 98"/>
          <p:cNvSpPr/>
          <p:nvPr/>
        </p:nvSpPr>
        <p:spPr>
          <a:xfrm>
            <a:off x="249810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0" name="矩形 99"/>
          <p:cNvSpPr/>
          <p:nvPr/>
        </p:nvSpPr>
        <p:spPr>
          <a:xfrm>
            <a:off x="258298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1" name="矩形 100"/>
          <p:cNvSpPr/>
          <p:nvPr/>
        </p:nvSpPr>
        <p:spPr>
          <a:xfrm>
            <a:off x="266786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2" name="矩形 101"/>
          <p:cNvSpPr/>
          <p:nvPr/>
        </p:nvSpPr>
        <p:spPr>
          <a:xfrm>
            <a:off x="2752743" y="1833017"/>
            <a:ext cx="6467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3" name="矩形 102"/>
          <p:cNvSpPr/>
          <p:nvPr/>
        </p:nvSpPr>
        <p:spPr>
          <a:xfrm>
            <a:off x="2838683" y="1833017"/>
            <a:ext cx="64675"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4" name="矩形 103"/>
          <p:cNvSpPr/>
          <p:nvPr/>
        </p:nvSpPr>
        <p:spPr>
          <a:xfrm>
            <a:off x="2924626" y="1833017"/>
            <a:ext cx="6467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5" name="矩形 104"/>
          <p:cNvSpPr/>
          <p:nvPr/>
        </p:nvSpPr>
        <p:spPr>
          <a:xfrm>
            <a:off x="2412961"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6" name="矩形 105"/>
          <p:cNvSpPr/>
          <p:nvPr/>
        </p:nvSpPr>
        <p:spPr>
          <a:xfrm>
            <a:off x="2498417"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7" name="矩形 106"/>
          <p:cNvSpPr/>
          <p:nvPr/>
        </p:nvSpPr>
        <p:spPr>
          <a:xfrm>
            <a:off x="2583873"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8" name="矩形 107"/>
          <p:cNvSpPr/>
          <p:nvPr/>
        </p:nvSpPr>
        <p:spPr>
          <a:xfrm>
            <a:off x="2669329"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9" name="矩形 108"/>
          <p:cNvSpPr/>
          <p:nvPr/>
        </p:nvSpPr>
        <p:spPr>
          <a:xfrm>
            <a:off x="2754785" y="2411253"/>
            <a:ext cx="6467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0" name="矩形 109"/>
          <p:cNvSpPr/>
          <p:nvPr/>
        </p:nvSpPr>
        <p:spPr>
          <a:xfrm>
            <a:off x="2841299" y="2411253"/>
            <a:ext cx="64675"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1" name="Rectangle 13"/>
          <p:cNvSpPr>
            <a:spLocks noChangeArrowheads="1"/>
          </p:cNvSpPr>
          <p:nvPr/>
        </p:nvSpPr>
        <p:spPr bwMode="auto">
          <a:xfrm>
            <a:off x="3580941" y="2984538"/>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100%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2" name="Rectangle 13"/>
          <p:cNvSpPr>
            <a:spLocks noChangeArrowheads="1"/>
          </p:cNvSpPr>
          <p:nvPr/>
        </p:nvSpPr>
        <p:spPr bwMode="auto">
          <a:xfrm>
            <a:off x="841601" y="2984538"/>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13" name="矩形 112"/>
          <p:cNvSpPr/>
          <p:nvPr/>
        </p:nvSpPr>
        <p:spPr>
          <a:xfrm>
            <a:off x="2412961"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4" name="矩形 113"/>
          <p:cNvSpPr/>
          <p:nvPr/>
        </p:nvSpPr>
        <p:spPr>
          <a:xfrm>
            <a:off x="2498417"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5" name="矩形 114"/>
          <p:cNvSpPr/>
          <p:nvPr/>
        </p:nvSpPr>
        <p:spPr>
          <a:xfrm>
            <a:off x="2583873"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6" name="矩形 115"/>
          <p:cNvSpPr/>
          <p:nvPr/>
        </p:nvSpPr>
        <p:spPr>
          <a:xfrm>
            <a:off x="2669329"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7" name="矩形 116"/>
          <p:cNvSpPr/>
          <p:nvPr/>
        </p:nvSpPr>
        <p:spPr>
          <a:xfrm>
            <a:off x="2754785" y="2997046"/>
            <a:ext cx="6467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8" name="Rectangle 13"/>
          <p:cNvSpPr>
            <a:spLocks noChangeArrowheads="1"/>
          </p:cNvSpPr>
          <p:nvPr/>
        </p:nvSpPr>
        <p:spPr bwMode="auto">
          <a:xfrm>
            <a:off x="3580941" y="3579862"/>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9" name="Rectangle 13"/>
          <p:cNvSpPr>
            <a:spLocks noChangeArrowheads="1"/>
          </p:cNvSpPr>
          <p:nvPr/>
        </p:nvSpPr>
        <p:spPr bwMode="auto">
          <a:xfrm>
            <a:off x="841601" y="3579862"/>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120" name="矩形 119"/>
          <p:cNvSpPr/>
          <p:nvPr/>
        </p:nvSpPr>
        <p:spPr>
          <a:xfrm>
            <a:off x="2412961"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1" name="矩形 120"/>
          <p:cNvSpPr/>
          <p:nvPr/>
        </p:nvSpPr>
        <p:spPr>
          <a:xfrm>
            <a:off x="2498417"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2" name="矩形 121"/>
          <p:cNvSpPr/>
          <p:nvPr/>
        </p:nvSpPr>
        <p:spPr>
          <a:xfrm>
            <a:off x="2583873"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3" name="矩形 122"/>
          <p:cNvSpPr/>
          <p:nvPr/>
        </p:nvSpPr>
        <p:spPr>
          <a:xfrm>
            <a:off x="2842254"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4" name="矩形 123"/>
          <p:cNvSpPr/>
          <p:nvPr/>
        </p:nvSpPr>
        <p:spPr>
          <a:xfrm>
            <a:off x="2927710"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5" name="矩形 124"/>
          <p:cNvSpPr/>
          <p:nvPr/>
        </p:nvSpPr>
        <p:spPr>
          <a:xfrm>
            <a:off x="3013166"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6" name="矩形 125"/>
          <p:cNvSpPr/>
          <p:nvPr/>
        </p:nvSpPr>
        <p:spPr>
          <a:xfrm>
            <a:off x="3098622"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7" name="矩形 126"/>
          <p:cNvSpPr/>
          <p:nvPr/>
        </p:nvSpPr>
        <p:spPr>
          <a:xfrm>
            <a:off x="3184078" y="2997046"/>
            <a:ext cx="6467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8" name="矩形 127"/>
          <p:cNvSpPr/>
          <p:nvPr/>
        </p:nvSpPr>
        <p:spPr>
          <a:xfrm>
            <a:off x="2670071"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9" name="矩形 128"/>
          <p:cNvSpPr/>
          <p:nvPr/>
        </p:nvSpPr>
        <p:spPr>
          <a:xfrm>
            <a:off x="4666868" y="2841277"/>
            <a:ext cx="1597687" cy="1038252"/>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0" name="Rectangle 13" descr="FD1DDF730CE4456e89755B07FE1653D0# #Rectangle 13"/>
          <p:cNvSpPr>
            <a:spLocks noChangeArrowheads="1"/>
          </p:cNvSpPr>
          <p:nvPr/>
        </p:nvSpPr>
        <p:spPr bwMode="auto">
          <a:xfrm>
            <a:off x="6372200" y="2908999"/>
            <a:ext cx="22322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单击此处添加文字，添加具体文字内容，您的说明文字在此处添加，此处输入详细的说明文字。单击此处添加文字，添加具体文字内容，您的说明文字在此处添加，此处输入详细的说明文字。</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31" name="直接连接符 130"/>
          <p:cNvCxnSpPr/>
          <p:nvPr/>
        </p:nvCxnSpPr>
        <p:spPr>
          <a:xfrm>
            <a:off x="4499992" y="2499742"/>
            <a:ext cx="403244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bwMode="auto">
          <a:xfrm>
            <a:off x="4427984" y="1203598"/>
            <a:ext cx="0" cy="26886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additive="base">
                                        <p:cTn id="11" dur="500" fill="hold"/>
                                        <p:tgtEl>
                                          <p:spTgt spid="91"/>
                                        </p:tgtEl>
                                        <p:attrNameLst>
                                          <p:attrName>ppt_x</p:attrName>
                                        </p:attrNameLst>
                                      </p:cBhvr>
                                      <p:tavLst>
                                        <p:tav tm="0">
                                          <p:val>
                                            <p:strVal val="0-#ppt_w/2"/>
                                          </p:val>
                                        </p:tav>
                                        <p:tav tm="100000">
                                          <p:val>
                                            <p:strVal val="#ppt_x"/>
                                          </p:val>
                                        </p:tav>
                                      </p:tavLst>
                                    </p:anim>
                                    <p:anim calcmode="lin" valueType="num">
                                      <p:cBhvr additive="base">
                                        <p:cTn id="12" dur="500" fill="hold"/>
                                        <p:tgtEl>
                                          <p:spTgt spid="9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2"/>
                                        </p:tgtEl>
                                        <p:attrNameLst>
                                          <p:attrName>style.visibility</p:attrName>
                                        </p:attrNameLst>
                                      </p:cBhvr>
                                      <p:to>
                                        <p:strVal val="visible"/>
                                      </p:to>
                                    </p:set>
                                    <p:anim calcmode="lin" valueType="num">
                                      <p:cBhvr additive="base">
                                        <p:cTn id="15" dur="500" fill="hold"/>
                                        <p:tgtEl>
                                          <p:spTgt spid="92"/>
                                        </p:tgtEl>
                                        <p:attrNameLst>
                                          <p:attrName>ppt_x</p:attrName>
                                        </p:attrNameLst>
                                      </p:cBhvr>
                                      <p:tavLst>
                                        <p:tav tm="0">
                                          <p:val>
                                            <p:strVal val="0-#ppt_w/2"/>
                                          </p:val>
                                        </p:tav>
                                        <p:tav tm="100000">
                                          <p:val>
                                            <p:strVal val="#ppt_x"/>
                                          </p:val>
                                        </p:tav>
                                      </p:tavLst>
                                    </p:anim>
                                    <p:anim calcmode="lin" valueType="num">
                                      <p:cBhvr additive="base">
                                        <p:cTn id="16" dur="500" fill="hold"/>
                                        <p:tgtEl>
                                          <p:spTgt spid="9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500" fill="hold"/>
                                        <p:tgtEl>
                                          <p:spTgt spid="93"/>
                                        </p:tgtEl>
                                        <p:attrNameLst>
                                          <p:attrName>ppt_x</p:attrName>
                                        </p:attrNameLst>
                                      </p:cBhvr>
                                      <p:tavLst>
                                        <p:tav tm="0">
                                          <p:val>
                                            <p:strVal val="0-#ppt_w/2"/>
                                          </p:val>
                                        </p:tav>
                                        <p:tav tm="100000">
                                          <p:val>
                                            <p:strVal val="#ppt_x"/>
                                          </p:val>
                                        </p:tav>
                                      </p:tavLst>
                                    </p:anim>
                                    <p:anim calcmode="lin" valueType="num">
                                      <p:cBhvr additive="base">
                                        <p:cTn id="20" dur="500" fill="hold"/>
                                        <p:tgtEl>
                                          <p:spTgt spid="9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additive="base">
                                        <p:cTn id="23" dur="500" fill="hold"/>
                                        <p:tgtEl>
                                          <p:spTgt spid="94"/>
                                        </p:tgtEl>
                                        <p:attrNameLst>
                                          <p:attrName>ppt_x</p:attrName>
                                        </p:attrNameLst>
                                      </p:cBhvr>
                                      <p:tavLst>
                                        <p:tav tm="0">
                                          <p:val>
                                            <p:strVal val="0-#ppt_w/2"/>
                                          </p:val>
                                        </p:tav>
                                        <p:tav tm="100000">
                                          <p:val>
                                            <p:strVal val="#ppt_x"/>
                                          </p:val>
                                        </p:tav>
                                      </p:tavLst>
                                    </p:anim>
                                    <p:anim calcmode="lin" valueType="num">
                                      <p:cBhvr additive="base">
                                        <p:cTn id="24" dur="500" fill="hold"/>
                                        <p:tgtEl>
                                          <p:spTgt spid="9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additive="base">
                                        <p:cTn id="27" dur="500" fill="hold"/>
                                        <p:tgtEl>
                                          <p:spTgt spid="95"/>
                                        </p:tgtEl>
                                        <p:attrNameLst>
                                          <p:attrName>ppt_x</p:attrName>
                                        </p:attrNameLst>
                                      </p:cBhvr>
                                      <p:tavLst>
                                        <p:tav tm="0">
                                          <p:val>
                                            <p:strVal val="0-#ppt_w/2"/>
                                          </p:val>
                                        </p:tav>
                                        <p:tav tm="100000">
                                          <p:val>
                                            <p:strVal val="#ppt_x"/>
                                          </p:val>
                                        </p:tav>
                                      </p:tavLst>
                                    </p:anim>
                                    <p:anim calcmode="lin" valueType="num">
                                      <p:cBhvr additive="base">
                                        <p:cTn id="28" dur="500" fill="hold"/>
                                        <p:tgtEl>
                                          <p:spTgt spid="9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500" fill="hold"/>
                                        <p:tgtEl>
                                          <p:spTgt spid="96"/>
                                        </p:tgtEl>
                                        <p:attrNameLst>
                                          <p:attrName>ppt_x</p:attrName>
                                        </p:attrNameLst>
                                      </p:cBhvr>
                                      <p:tavLst>
                                        <p:tav tm="0">
                                          <p:val>
                                            <p:strVal val="0-#ppt_w/2"/>
                                          </p:val>
                                        </p:tav>
                                        <p:tav tm="100000">
                                          <p:val>
                                            <p:strVal val="#ppt_x"/>
                                          </p:val>
                                        </p:tav>
                                      </p:tavLst>
                                    </p:anim>
                                    <p:anim calcmode="lin" valueType="num">
                                      <p:cBhvr additive="base">
                                        <p:cTn id="32" dur="500" fill="hold"/>
                                        <p:tgtEl>
                                          <p:spTgt spid="96"/>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98"/>
                                        </p:tgtEl>
                                        <p:attrNameLst>
                                          <p:attrName>style.visibility</p:attrName>
                                        </p:attrNameLst>
                                      </p:cBhvr>
                                      <p:to>
                                        <p:strVal val="visible"/>
                                      </p:to>
                                    </p:set>
                                    <p:anim calcmode="lin" valueType="num">
                                      <p:cBhvr additive="base">
                                        <p:cTn id="35" dur="500" fill="hold"/>
                                        <p:tgtEl>
                                          <p:spTgt spid="98"/>
                                        </p:tgtEl>
                                        <p:attrNameLst>
                                          <p:attrName>ppt_x</p:attrName>
                                        </p:attrNameLst>
                                      </p:cBhvr>
                                      <p:tavLst>
                                        <p:tav tm="0">
                                          <p:val>
                                            <p:strVal val="0-#ppt_w/2"/>
                                          </p:val>
                                        </p:tav>
                                        <p:tav tm="100000">
                                          <p:val>
                                            <p:strVal val="#ppt_x"/>
                                          </p:val>
                                        </p:tav>
                                      </p:tavLst>
                                    </p:anim>
                                    <p:anim calcmode="lin" valueType="num">
                                      <p:cBhvr additive="base">
                                        <p:cTn id="36" dur="500" fill="hold"/>
                                        <p:tgtEl>
                                          <p:spTgt spid="98"/>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anim calcmode="lin" valueType="num">
                                      <p:cBhvr additive="base">
                                        <p:cTn id="39" dur="500" fill="hold"/>
                                        <p:tgtEl>
                                          <p:spTgt spid="99"/>
                                        </p:tgtEl>
                                        <p:attrNameLst>
                                          <p:attrName>ppt_x</p:attrName>
                                        </p:attrNameLst>
                                      </p:cBhvr>
                                      <p:tavLst>
                                        <p:tav tm="0">
                                          <p:val>
                                            <p:strVal val="0-#ppt_w/2"/>
                                          </p:val>
                                        </p:tav>
                                        <p:tav tm="100000">
                                          <p:val>
                                            <p:strVal val="#ppt_x"/>
                                          </p:val>
                                        </p:tav>
                                      </p:tavLst>
                                    </p:anim>
                                    <p:anim calcmode="lin" valueType="num">
                                      <p:cBhvr additive="base">
                                        <p:cTn id="40" dur="500" fill="hold"/>
                                        <p:tgtEl>
                                          <p:spTgt spid="99"/>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additive="base">
                                        <p:cTn id="43" dur="500" fill="hold"/>
                                        <p:tgtEl>
                                          <p:spTgt spid="100"/>
                                        </p:tgtEl>
                                        <p:attrNameLst>
                                          <p:attrName>ppt_x</p:attrName>
                                        </p:attrNameLst>
                                      </p:cBhvr>
                                      <p:tavLst>
                                        <p:tav tm="0">
                                          <p:val>
                                            <p:strVal val="0-#ppt_w/2"/>
                                          </p:val>
                                        </p:tav>
                                        <p:tav tm="100000">
                                          <p:val>
                                            <p:strVal val="#ppt_x"/>
                                          </p:val>
                                        </p:tav>
                                      </p:tavLst>
                                    </p:anim>
                                    <p:anim calcmode="lin" valueType="num">
                                      <p:cBhvr additive="base">
                                        <p:cTn id="44" dur="500" fill="hold"/>
                                        <p:tgtEl>
                                          <p:spTgt spid="100"/>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01"/>
                                        </p:tgtEl>
                                        <p:attrNameLst>
                                          <p:attrName>style.visibility</p:attrName>
                                        </p:attrNameLst>
                                      </p:cBhvr>
                                      <p:to>
                                        <p:strVal val="visible"/>
                                      </p:to>
                                    </p:set>
                                    <p:anim calcmode="lin" valueType="num">
                                      <p:cBhvr additive="base">
                                        <p:cTn id="47" dur="500" fill="hold"/>
                                        <p:tgtEl>
                                          <p:spTgt spid="101"/>
                                        </p:tgtEl>
                                        <p:attrNameLst>
                                          <p:attrName>ppt_x</p:attrName>
                                        </p:attrNameLst>
                                      </p:cBhvr>
                                      <p:tavLst>
                                        <p:tav tm="0">
                                          <p:val>
                                            <p:strVal val="0-#ppt_w/2"/>
                                          </p:val>
                                        </p:tav>
                                        <p:tav tm="100000">
                                          <p:val>
                                            <p:strVal val="#ppt_x"/>
                                          </p:val>
                                        </p:tav>
                                      </p:tavLst>
                                    </p:anim>
                                    <p:anim calcmode="lin" valueType="num">
                                      <p:cBhvr additive="base">
                                        <p:cTn id="48" dur="500" fill="hold"/>
                                        <p:tgtEl>
                                          <p:spTgt spid="101"/>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02"/>
                                        </p:tgtEl>
                                        <p:attrNameLst>
                                          <p:attrName>style.visibility</p:attrName>
                                        </p:attrNameLst>
                                      </p:cBhvr>
                                      <p:to>
                                        <p:strVal val="visible"/>
                                      </p:to>
                                    </p:set>
                                    <p:anim calcmode="lin" valueType="num">
                                      <p:cBhvr additive="base">
                                        <p:cTn id="51" dur="500" fill="hold"/>
                                        <p:tgtEl>
                                          <p:spTgt spid="102"/>
                                        </p:tgtEl>
                                        <p:attrNameLst>
                                          <p:attrName>ppt_x</p:attrName>
                                        </p:attrNameLst>
                                      </p:cBhvr>
                                      <p:tavLst>
                                        <p:tav tm="0">
                                          <p:val>
                                            <p:strVal val="0-#ppt_w/2"/>
                                          </p:val>
                                        </p:tav>
                                        <p:tav tm="100000">
                                          <p:val>
                                            <p:strVal val="#ppt_x"/>
                                          </p:val>
                                        </p:tav>
                                      </p:tavLst>
                                    </p:anim>
                                    <p:anim calcmode="lin" valueType="num">
                                      <p:cBhvr additive="base">
                                        <p:cTn id="52" dur="500" fill="hold"/>
                                        <p:tgtEl>
                                          <p:spTgt spid="102"/>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03"/>
                                        </p:tgtEl>
                                        <p:attrNameLst>
                                          <p:attrName>style.visibility</p:attrName>
                                        </p:attrNameLst>
                                      </p:cBhvr>
                                      <p:to>
                                        <p:strVal val="visible"/>
                                      </p:to>
                                    </p:set>
                                    <p:anim calcmode="lin" valueType="num">
                                      <p:cBhvr additive="base">
                                        <p:cTn id="55" dur="500" fill="hold"/>
                                        <p:tgtEl>
                                          <p:spTgt spid="103"/>
                                        </p:tgtEl>
                                        <p:attrNameLst>
                                          <p:attrName>ppt_x</p:attrName>
                                        </p:attrNameLst>
                                      </p:cBhvr>
                                      <p:tavLst>
                                        <p:tav tm="0">
                                          <p:val>
                                            <p:strVal val="0-#ppt_w/2"/>
                                          </p:val>
                                        </p:tav>
                                        <p:tav tm="100000">
                                          <p:val>
                                            <p:strVal val="#ppt_x"/>
                                          </p:val>
                                        </p:tav>
                                      </p:tavLst>
                                    </p:anim>
                                    <p:anim calcmode="lin" valueType="num">
                                      <p:cBhvr additive="base">
                                        <p:cTn id="56" dur="500" fill="hold"/>
                                        <p:tgtEl>
                                          <p:spTgt spid="103"/>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 calcmode="lin" valueType="num">
                                      <p:cBhvr additive="base">
                                        <p:cTn id="59" dur="500" fill="hold"/>
                                        <p:tgtEl>
                                          <p:spTgt spid="104"/>
                                        </p:tgtEl>
                                        <p:attrNameLst>
                                          <p:attrName>ppt_x</p:attrName>
                                        </p:attrNameLst>
                                      </p:cBhvr>
                                      <p:tavLst>
                                        <p:tav tm="0">
                                          <p:val>
                                            <p:strVal val="0-#ppt_w/2"/>
                                          </p:val>
                                        </p:tav>
                                        <p:tav tm="100000">
                                          <p:val>
                                            <p:strVal val="#ppt_x"/>
                                          </p:val>
                                        </p:tav>
                                      </p:tavLst>
                                    </p:anim>
                                    <p:anim calcmode="lin" valueType="num">
                                      <p:cBhvr additive="base">
                                        <p:cTn id="60" dur="500" fill="hold"/>
                                        <p:tgtEl>
                                          <p:spTgt spid="104"/>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05"/>
                                        </p:tgtEl>
                                        <p:attrNameLst>
                                          <p:attrName>style.visibility</p:attrName>
                                        </p:attrNameLst>
                                      </p:cBhvr>
                                      <p:to>
                                        <p:strVal val="visible"/>
                                      </p:to>
                                    </p:set>
                                    <p:anim calcmode="lin" valueType="num">
                                      <p:cBhvr additive="base">
                                        <p:cTn id="63" dur="500" fill="hold"/>
                                        <p:tgtEl>
                                          <p:spTgt spid="105"/>
                                        </p:tgtEl>
                                        <p:attrNameLst>
                                          <p:attrName>ppt_x</p:attrName>
                                        </p:attrNameLst>
                                      </p:cBhvr>
                                      <p:tavLst>
                                        <p:tav tm="0">
                                          <p:val>
                                            <p:strVal val="0-#ppt_w/2"/>
                                          </p:val>
                                        </p:tav>
                                        <p:tav tm="100000">
                                          <p:val>
                                            <p:strVal val="#ppt_x"/>
                                          </p:val>
                                        </p:tav>
                                      </p:tavLst>
                                    </p:anim>
                                    <p:anim calcmode="lin" valueType="num">
                                      <p:cBhvr additive="base">
                                        <p:cTn id="64" dur="500" fill="hold"/>
                                        <p:tgtEl>
                                          <p:spTgt spid="105"/>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additive="base">
                                        <p:cTn id="67" dur="500" fill="hold"/>
                                        <p:tgtEl>
                                          <p:spTgt spid="106"/>
                                        </p:tgtEl>
                                        <p:attrNameLst>
                                          <p:attrName>ppt_x</p:attrName>
                                        </p:attrNameLst>
                                      </p:cBhvr>
                                      <p:tavLst>
                                        <p:tav tm="0">
                                          <p:val>
                                            <p:strVal val="0-#ppt_w/2"/>
                                          </p:val>
                                        </p:tav>
                                        <p:tav tm="100000">
                                          <p:val>
                                            <p:strVal val="#ppt_x"/>
                                          </p:val>
                                        </p:tav>
                                      </p:tavLst>
                                    </p:anim>
                                    <p:anim calcmode="lin" valueType="num">
                                      <p:cBhvr additive="base">
                                        <p:cTn id="68" dur="500" fill="hold"/>
                                        <p:tgtEl>
                                          <p:spTgt spid="106"/>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07"/>
                                        </p:tgtEl>
                                        <p:attrNameLst>
                                          <p:attrName>style.visibility</p:attrName>
                                        </p:attrNameLst>
                                      </p:cBhvr>
                                      <p:to>
                                        <p:strVal val="visible"/>
                                      </p:to>
                                    </p:set>
                                    <p:anim calcmode="lin" valueType="num">
                                      <p:cBhvr additive="base">
                                        <p:cTn id="71" dur="500" fill="hold"/>
                                        <p:tgtEl>
                                          <p:spTgt spid="107"/>
                                        </p:tgtEl>
                                        <p:attrNameLst>
                                          <p:attrName>ppt_x</p:attrName>
                                        </p:attrNameLst>
                                      </p:cBhvr>
                                      <p:tavLst>
                                        <p:tav tm="0">
                                          <p:val>
                                            <p:strVal val="0-#ppt_w/2"/>
                                          </p:val>
                                        </p:tav>
                                        <p:tav tm="100000">
                                          <p:val>
                                            <p:strVal val="#ppt_x"/>
                                          </p:val>
                                        </p:tav>
                                      </p:tavLst>
                                    </p:anim>
                                    <p:anim calcmode="lin" valueType="num">
                                      <p:cBhvr additive="base">
                                        <p:cTn id="72" dur="500" fill="hold"/>
                                        <p:tgtEl>
                                          <p:spTgt spid="107"/>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additive="base">
                                        <p:cTn id="75" dur="500" fill="hold"/>
                                        <p:tgtEl>
                                          <p:spTgt spid="108"/>
                                        </p:tgtEl>
                                        <p:attrNameLst>
                                          <p:attrName>ppt_x</p:attrName>
                                        </p:attrNameLst>
                                      </p:cBhvr>
                                      <p:tavLst>
                                        <p:tav tm="0">
                                          <p:val>
                                            <p:strVal val="0-#ppt_w/2"/>
                                          </p:val>
                                        </p:tav>
                                        <p:tav tm="100000">
                                          <p:val>
                                            <p:strVal val="#ppt_x"/>
                                          </p:val>
                                        </p:tav>
                                      </p:tavLst>
                                    </p:anim>
                                    <p:anim calcmode="lin" valueType="num">
                                      <p:cBhvr additive="base">
                                        <p:cTn id="76" dur="500" fill="hold"/>
                                        <p:tgtEl>
                                          <p:spTgt spid="108"/>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109"/>
                                        </p:tgtEl>
                                        <p:attrNameLst>
                                          <p:attrName>style.visibility</p:attrName>
                                        </p:attrNameLst>
                                      </p:cBhvr>
                                      <p:to>
                                        <p:strVal val="visible"/>
                                      </p:to>
                                    </p:set>
                                    <p:anim calcmode="lin" valueType="num">
                                      <p:cBhvr additive="base">
                                        <p:cTn id="79" dur="500" fill="hold"/>
                                        <p:tgtEl>
                                          <p:spTgt spid="109"/>
                                        </p:tgtEl>
                                        <p:attrNameLst>
                                          <p:attrName>ppt_x</p:attrName>
                                        </p:attrNameLst>
                                      </p:cBhvr>
                                      <p:tavLst>
                                        <p:tav tm="0">
                                          <p:val>
                                            <p:strVal val="0-#ppt_w/2"/>
                                          </p:val>
                                        </p:tav>
                                        <p:tav tm="100000">
                                          <p:val>
                                            <p:strVal val="#ppt_x"/>
                                          </p:val>
                                        </p:tav>
                                      </p:tavLst>
                                    </p:anim>
                                    <p:anim calcmode="lin" valueType="num">
                                      <p:cBhvr additive="base">
                                        <p:cTn id="80" dur="500" fill="hold"/>
                                        <p:tgtEl>
                                          <p:spTgt spid="109"/>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110"/>
                                        </p:tgtEl>
                                        <p:attrNameLst>
                                          <p:attrName>style.visibility</p:attrName>
                                        </p:attrNameLst>
                                      </p:cBhvr>
                                      <p:to>
                                        <p:strVal val="visible"/>
                                      </p:to>
                                    </p:set>
                                    <p:anim calcmode="lin" valueType="num">
                                      <p:cBhvr additive="base">
                                        <p:cTn id="83" dur="500" fill="hold"/>
                                        <p:tgtEl>
                                          <p:spTgt spid="110"/>
                                        </p:tgtEl>
                                        <p:attrNameLst>
                                          <p:attrName>ppt_x</p:attrName>
                                        </p:attrNameLst>
                                      </p:cBhvr>
                                      <p:tavLst>
                                        <p:tav tm="0">
                                          <p:val>
                                            <p:strVal val="0-#ppt_w/2"/>
                                          </p:val>
                                        </p:tav>
                                        <p:tav tm="100000">
                                          <p:val>
                                            <p:strVal val="#ppt_x"/>
                                          </p:val>
                                        </p:tav>
                                      </p:tavLst>
                                    </p:anim>
                                    <p:anim calcmode="lin" valueType="num">
                                      <p:cBhvr additive="base">
                                        <p:cTn id="84" dur="500" fill="hold"/>
                                        <p:tgtEl>
                                          <p:spTgt spid="110"/>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111"/>
                                        </p:tgtEl>
                                        <p:attrNameLst>
                                          <p:attrName>style.visibility</p:attrName>
                                        </p:attrNameLst>
                                      </p:cBhvr>
                                      <p:to>
                                        <p:strVal val="visible"/>
                                      </p:to>
                                    </p:set>
                                    <p:anim calcmode="lin" valueType="num">
                                      <p:cBhvr additive="base">
                                        <p:cTn id="87" dur="500" fill="hold"/>
                                        <p:tgtEl>
                                          <p:spTgt spid="111"/>
                                        </p:tgtEl>
                                        <p:attrNameLst>
                                          <p:attrName>ppt_x</p:attrName>
                                        </p:attrNameLst>
                                      </p:cBhvr>
                                      <p:tavLst>
                                        <p:tav tm="0">
                                          <p:val>
                                            <p:strVal val="0-#ppt_w/2"/>
                                          </p:val>
                                        </p:tav>
                                        <p:tav tm="100000">
                                          <p:val>
                                            <p:strVal val="#ppt_x"/>
                                          </p:val>
                                        </p:tav>
                                      </p:tavLst>
                                    </p:anim>
                                    <p:anim calcmode="lin" valueType="num">
                                      <p:cBhvr additive="base">
                                        <p:cTn id="88" dur="500" fill="hold"/>
                                        <p:tgtEl>
                                          <p:spTgt spid="111"/>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additive="base">
                                        <p:cTn id="91" dur="500" fill="hold"/>
                                        <p:tgtEl>
                                          <p:spTgt spid="112"/>
                                        </p:tgtEl>
                                        <p:attrNameLst>
                                          <p:attrName>ppt_x</p:attrName>
                                        </p:attrNameLst>
                                      </p:cBhvr>
                                      <p:tavLst>
                                        <p:tav tm="0">
                                          <p:val>
                                            <p:strVal val="0-#ppt_w/2"/>
                                          </p:val>
                                        </p:tav>
                                        <p:tav tm="100000">
                                          <p:val>
                                            <p:strVal val="#ppt_x"/>
                                          </p:val>
                                        </p:tav>
                                      </p:tavLst>
                                    </p:anim>
                                    <p:anim calcmode="lin" valueType="num">
                                      <p:cBhvr additive="base">
                                        <p:cTn id="92" dur="500" fill="hold"/>
                                        <p:tgtEl>
                                          <p:spTgt spid="112"/>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0-#ppt_w/2"/>
                                          </p:val>
                                        </p:tav>
                                        <p:tav tm="100000">
                                          <p:val>
                                            <p:strVal val="#ppt_x"/>
                                          </p:val>
                                        </p:tav>
                                      </p:tavLst>
                                    </p:anim>
                                    <p:anim calcmode="lin" valueType="num">
                                      <p:cBhvr additive="base">
                                        <p:cTn id="96" dur="500" fill="hold"/>
                                        <p:tgtEl>
                                          <p:spTgt spid="113"/>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114"/>
                                        </p:tgtEl>
                                        <p:attrNameLst>
                                          <p:attrName>style.visibility</p:attrName>
                                        </p:attrNameLst>
                                      </p:cBhvr>
                                      <p:to>
                                        <p:strVal val="visible"/>
                                      </p:to>
                                    </p:set>
                                    <p:anim calcmode="lin" valueType="num">
                                      <p:cBhvr additive="base">
                                        <p:cTn id="99" dur="500" fill="hold"/>
                                        <p:tgtEl>
                                          <p:spTgt spid="114"/>
                                        </p:tgtEl>
                                        <p:attrNameLst>
                                          <p:attrName>ppt_x</p:attrName>
                                        </p:attrNameLst>
                                      </p:cBhvr>
                                      <p:tavLst>
                                        <p:tav tm="0">
                                          <p:val>
                                            <p:strVal val="0-#ppt_w/2"/>
                                          </p:val>
                                        </p:tav>
                                        <p:tav tm="100000">
                                          <p:val>
                                            <p:strVal val="#ppt_x"/>
                                          </p:val>
                                        </p:tav>
                                      </p:tavLst>
                                    </p:anim>
                                    <p:anim calcmode="lin" valueType="num">
                                      <p:cBhvr additive="base">
                                        <p:cTn id="100" dur="500" fill="hold"/>
                                        <p:tgtEl>
                                          <p:spTgt spid="114"/>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0"/>
                                  </p:stCondLst>
                                  <p:childTnLst>
                                    <p:set>
                                      <p:cBhvr>
                                        <p:cTn id="102" dur="1" fill="hold">
                                          <p:stCondLst>
                                            <p:cond delay="0"/>
                                          </p:stCondLst>
                                        </p:cTn>
                                        <p:tgtEl>
                                          <p:spTgt spid="115"/>
                                        </p:tgtEl>
                                        <p:attrNameLst>
                                          <p:attrName>style.visibility</p:attrName>
                                        </p:attrNameLst>
                                      </p:cBhvr>
                                      <p:to>
                                        <p:strVal val="visible"/>
                                      </p:to>
                                    </p:set>
                                    <p:anim calcmode="lin" valueType="num">
                                      <p:cBhvr additive="base">
                                        <p:cTn id="103" dur="500" fill="hold"/>
                                        <p:tgtEl>
                                          <p:spTgt spid="115"/>
                                        </p:tgtEl>
                                        <p:attrNameLst>
                                          <p:attrName>ppt_x</p:attrName>
                                        </p:attrNameLst>
                                      </p:cBhvr>
                                      <p:tavLst>
                                        <p:tav tm="0">
                                          <p:val>
                                            <p:strVal val="0-#ppt_w/2"/>
                                          </p:val>
                                        </p:tav>
                                        <p:tav tm="100000">
                                          <p:val>
                                            <p:strVal val="#ppt_x"/>
                                          </p:val>
                                        </p:tav>
                                      </p:tavLst>
                                    </p:anim>
                                    <p:anim calcmode="lin" valueType="num">
                                      <p:cBhvr additive="base">
                                        <p:cTn id="104" dur="500" fill="hold"/>
                                        <p:tgtEl>
                                          <p:spTgt spid="115"/>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116"/>
                                        </p:tgtEl>
                                        <p:attrNameLst>
                                          <p:attrName>style.visibility</p:attrName>
                                        </p:attrNameLst>
                                      </p:cBhvr>
                                      <p:to>
                                        <p:strVal val="visible"/>
                                      </p:to>
                                    </p:set>
                                    <p:anim calcmode="lin" valueType="num">
                                      <p:cBhvr additive="base">
                                        <p:cTn id="107" dur="500" fill="hold"/>
                                        <p:tgtEl>
                                          <p:spTgt spid="116"/>
                                        </p:tgtEl>
                                        <p:attrNameLst>
                                          <p:attrName>ppt_x</p:attrName>
                                        </p:attrNameLst>
                                      </p:cBhvr>
                                      <p:tavLst>
                                        <p:tav tm="0">
                                          <p:val>
                                            <p:strVal val="0-#ppt_w/2"/>
                                          </p:val>
                                        </p:tav>
                                        <p:tav tm="100000">
                                          <p:val>
                                            <p:strVal val="#ppt_x"/>
                                          </p:val>
                                        </p:tav>
                                      </p:tavLst>
                                    </p:anim>
                                    <p:anim calcmode="lin" valueType="num">
                                      <p:cBhvr additive="base">
                                        <p:cTn id="108" dur="500" fill="hold"/>
                                        <p:tgtEl>
                                          <p:spTgt spid="116"/>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0"/>
                                  </p:stCondLst>
                                  <p:childTnLst>
                                    <p:set>
                                      <p:cBhvr>
                                        <p:cTn id="110" dur="1" fill="hold">
                                          <p:stCondLst>
                                            <p:cond delay="0"/>
                                          </p:stCondLst>
                                        </p:cTn>
                                        <p:tgtEl>
                                          <p:spTgt spid="117"/>
                                        </p:tgtEl>
                                        <p:attrNameLst>
                                          <p:attrName>style.visibility</p:attrName>
                                        </p:attrNameLst>
                                      </p:cBhvr>
                                      <p:to>
                                        <p:strVal val="visible"/>
                                      </p:to>
                                    </p:set>
                                    <p:anim calcmode="lin" valueType="num">
                                      <p:cBhvr additive="base">
                                        <p:cTn id="111" dur="500" fill="hold"/>
                                        <p:tgtEl>
                                          <p:spTgt spid="117"/>
                                        </p:tgtEl>
                                        <p:attrNameLst>
                                          <p:attrName>ppt_x</p:attrName>
                                        </p:attrNameLst>
                                      </p:cBhvr>
                                      <p:tavLst>
                                        <p:tav tm="0">
                                          <p:val>
                                            <p:strVal val="0-#ppt_w/2"/>
                                          </p:val>
                                        </p:tav>
                                        <p:tav tm="100000">
                                          <p:val>
                                            <p:strVal val="#ppt_x"/>
                                          </p:val>
                                        </p:tav>
                                      </p:tavLst>
                                    </p:anim>
                                    <p:anim calcmode="lin" valueType="num">
                                      <p:cBhvr additive="base">
                                        <p:cTn id="112" dur="500" fill="hold"/>
                                        <p:tgtEl>
                                          <p:spTgt spid="117"/>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18"/>
                                        </p:tgtEl>
                                        <p:attrNameLst>
                                          <p:attrName>style.visibility</p:attrName>
                                        </p:attrNameLst>
                                      </p:cBhvr>
                                      <p:to>
                                        <p:strVal val="visible"/>
                                      </p:to>
                                    </p:set>
                                    <p:anim calcmode="lin" valueType="num">
                                      <p:cBhvr additive="base">
                                        <p:cTn id="115" dur="500" fill="hold"/>
                                        <p:tgtEl>
                                          <p:spTgt spid="118"/>
                                        </p:tgtEl>
                                        <p:attrNameLst>
                                          <p:attrName>ppt_x</p:attrName>
                                        </p:attrNameLst>
                                      </p:cBhvr>
                                      <p:tavLst>
                                        <p:tav tm="0">
                                          <p:val>
                                            <p:strVal val="0-#ppt_w/2"/>
                                          </p:val>
                                        </p:tav>
                                        <p:tav tm="100000">
                                          <p:val>
                                            <p:strVal val="#ppt_x"/>
                                          </p:val>
                                        </p:tav>
                                      </p:tavLst>
                                    </p:anim>
                                    <p:anim calcmode="lin" valueType="num">
                                      <p:cBhvr additive="base">
                                        <p:cTn id="116" dur="500" fill="hold"/>
                                        <p:tgtEl>
                                          <p:spTgt spid="118"/>
                                        </p:tgtEl>
                                        <p:attrNameLst>
                                          <p:attrName>ppt_y</p:attrName>
                                        </p:attrNameLst>
                                      </p:cBhvr>
                                      <p:tavLst>
                                        <p:tav tm="0">
                                          <p:val>
                                            <p:strVal val="#ppt_y"/>
                                          </p:val>
                                        </p:tav>
                                        <p:tav tm="100000">
                                          <p:val>
                                            <p:strVal val="#ppt_y"/>
                                          </p:val>
                                        </p:tav>
                                      </p:tavLst>
                                    </p:anim>
                                  </p:childTnLst>
                                </p:cTn>
                              </p:par>
                              <p:par>
                                <p:cTn id="117" presetID="2" presetClass="entr" presetSubtype="8" fill="hold" grpId="0" nodeType="withEffect">
                                  <p:stCondLst>
                                    <p:cond delay="0"/>
                                  </p:stCondLst>
                                  <p:childTnLst>
                                    <p:set>
                                      <p:cBhvr>
                                        <p:cTn id="118" dur="1" fill="hold">
                                          <p:stCondLst>
                                            <p:cond delay="0"/>
                                          </p:stCondLst>
                                        </p:cTn>
                                        <p:tgtEl>
                                          <p:spTgt spid="119"/>
                                        </p:tgtEl>
                                        <p:attrNameLst>
                                          <p:attrName>style.visibility</p:attrName>
                                        </p:attrNameLst>
                                      </p:cBhvr>
                                      <p:to>
                                        <p:strVal val="visible"/>
                                      </p:to>
                                    </p:set>
                                    <p:anim calcmode="lin" valueType="num">
                                      <p:cBhvr additive="base">
                                        <p:cTn id="119" dur="500" fill="hold"/>
                                        <p:tgtEl>
                                          <p:spTgt spid="119"/>
                                        </p:tgtEl>
                                        <p:attrNameLst>
                                          <p:attrName>ppt_x</p:attrName>
                                        </p:attrNameLst>
                                      </p:cBhvr>
                                      <p:tavLst>
                                        <p:tav tm="0">
                                          <p:val>
                                            <p:strVal val="0-#ppt_w/2"/>
                                          </p:val>
                                        </p:tav>
                                        <p:tav tm="100000">
                                          <p:val>
                                            <p:strVal val="#ppt_x"/>
                                          </p:val>
                                        </p:tav>
                                      </p:tavLst>
                                    </p:anim>
                                    <p:anim calcmode="lin" valueType="num">
                                      <p:cBhvr additive="base">
                                        <p:cTn id="120" dur="500" fill="hold"/>
                                        <p:tgtEl>
                                          <p:spTgt spid="119"/>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120"/>
                                        </p:tgtEl>
                                        <p:attrNameLst>
                                          <p:attrName>style.visibility</p:attrName>
                                        </p:attrNameLst>
                                      </p:cBhvr>
                                      <p:to>
                                        <p:strVal val="visible"/>
                                      </p:to>
                                    </p:set>
                                    <p:anim calcmode="lin" valueType="num">
                                      <p:cBhvr additive="base">
                                        <p:cTn id="123" dur="500" fill="hold"/>
                                        <p:tgtEl>
                                          <p:spTgt spid="120"/>
                                        </p:tgtEl>
                                        <p:attrNameLst>
                                          <p:attrName>ppt_x</p:attrName>
                                        </p:attrNameLst>
                                      </p:cBhvr>
                                      <p:tavLst>
                                        <p:tav tm="0">
                                          <p:val>
                                            <p:strVal val="0-#ppt_w/2"/>
                                          </p:val>
                                        </p:tav>
                                        <p:tav tm="100000">
                                          <p:val>
                                            <p:strVal val="#ppt_x"/>
                                          </p:val>
                                        </p:tav>
                                      </p:tavLst>
                                    </p:anim>
                                    <p:anim calcmode="lin" valueType="num">
                                      <p:cBhvr additive="base">
                                        <p:cTn id="124" dur="500" fill="hold"/>
                                        <p:tgtEl>
                                          <p:spTgt spid="120"/>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additive="base">
                                        <p:cTn id="127" dur="500" fill="hold"/>
                                        <p:tgtEl>
                                          <p:spTgt spid="121"/>
                                        </p:tgtEl>
                                        <p:attrNameLst>
                                          <p:attrName>ppt_x</p:attrName>
                                        </p:attrNameLst>
                                      </p:cBhvr>
                                      <p:tavLst>
                                        <p:tav tm="0">
                                          <p:val>
                                            <p:strVal val="0-#ppt_w/2"/>
                                          </p:val>
                                        </p:tav>
                                        <p:tav tm="100000">
                                          <p:val>
                                            <p:strVal val="#ppt_x"/>
                                          </p:val>
                                        </p:tav>
                                      </p:tavLst>
                                    </p:anim>
                                    <p:anim calcmode="lin" valueType="num">
                                      <p:cBhvr additive="base">
                                        <p:cTn id="128" dur="500" fill="hold"/>
                                        <p:tgtEl>
                                          <p:spTgt spid="121"/>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122"/>
                                        </p:tgtEl>
                                        <p:attrNameLst>
                                          <p:attrName>style.visibility</p:attrName>
                                        </p:attrNameLst>
                                      </p:cBhvr>
                                      <p:to>
                                        <p:strVal val="visible"/>
                                      </p:to>
                                    </p:set>
                                    <p:anim calcmode="lin" valueType="num">
                                      <p:cBhvr additive="base">
                                        <p:cTn id="131" dur="500" fill="hold"/>
                                        <p:tgtEl>
                                          <p:spTgt spid="122"/>
                                        </p:tgtEl>
                                        <p:attrNameLst>
                                          <p:attrName>ppt_x</p:attrName>
                                        </p:attrNameLst>
                                      </p:cBhvr>
                                      <p:tavLst>
                                        <p:tav tm="0">
                                          <p:val>
                                            <p:strVal val="0-#ppt_w/2"/>
                                          </p:val>
                                        </p:tav>
                                        <p:tav tm="100000">
                                          <p:val>
                                            <p:strVal val="#ppt_x"/>
                                          </p:val>
                                        </p:tav>
                                      </p:tavLst>
                                    </p:anim>
                                    <p:anim calcmode="lin" valueType="num">
                                      <p:cBhvr additive="base">
                                        <p:cTn id="132" dur="500" fill="hold"/>
                                        <p:tgtEl>
                                          <p:spTgt spid="122"/>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123"/>
                                        </p:tgtEl>
                                        <p:attrNameLst>
                                          <p:attrName>style.visibility</p:attrName>
                                        </p:attrNameLst>
                                      </p:cBhvr>
                                      <p:to>
                                        <p:strVal val="visible"/>
                                      </p:to>
                                    </p:set>
                                    <p:anim calcmode="lin" valueType="num">
                                      <p:cBhvr additive="base">
                                        <p:cTn id="135" dur="500" fill="hold"/>
                                        <p:tgtEl>
                                          <p:spTgt spid="123"/>
                                        </p:tgtEl>
                                        <p:attrNameLst>
                                          <p:attrName>ppt_x</p:attrName>
                                        </p:attrNameLst>
                                      </p:cBhvr>
                                      <p:tavLst>
                                        <p:tav tm="0">
                                          <p:val>
                                            <p:strVal val="0-#ppt_w/2"/>
                                          </p:val>
                                        </p:tav>
                                        <p:tav tm="100000">
                                          <p:val>
                                            <p:strVal val="#ppt_x"/>
                                          </p:val>
                                        </p:tav>
                                      </p:tavLst>
                                    </p:anim>
                                    <p:anim calcmode="lin" valueType="num">
                                      <p:cBhvr additive="base">
                                        <p:cTn id="136" dur="500" fill="hold"/>
                                        <p:tgtEl>
                                          <p:spTgt spid="123"/>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124"/>
                                        </p:tgtEl>
                                        <p:attrNameLst>
                                          <p:attrName>style.visibility</p:attrName>
                                        </p:attrNameLst>
                                      </p:cBhvr>
                                      <p:to>
                                        <p:strVal val="visible"/>
                                      </p:to>
                                    </p:set>
                                    <p:anim calcmode="lin" valueType="num">
                                      <p:cBhvr additive="base">
                                        <p:cTn id="139" dur="500" fill="hold"/>
                                        <p:tgtEl>
                                          <p:spTgt spid="124"/>
                                        </p:tgtEl>
                                        <p:attrNameLst>
                                          <p:attrName>ppt_x</p:attrName>
                                        </p:attrNameLst>
                                      </p:cBhvr>
                                      <p:tavLst>
                                        <p:tav tm="0">
                                          <p:val>
                                            <p:strVal val="0-#ppt_w/2"/>
                                          </p:val>
                                        </p:tav>
                                        <p:tav tm="100000">
                                          <p:val>
                                            <p:strVal val="#ppt_x"/>
                                          </p:val>
                                        </p:tav>
                                      </p:tavLst>
                                    </p:anim>
                                    <p:anim calcmode="lin" valueType="num">
                                      <p:cBhvr additive="base">
                                        <p:cTn id="140" dur="500" fill="hold"/>
                                        <p:tgtEl>
                                          <p:spTgt spid="124"/>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additive="base">
                                        <p:cTn id="143" dur="500" fill="hold"/>
                                        <p:tgtEl>
                                          <p:spTgt spid="125"/>
                                        </p:tgtEl>
                                        <p:attrNameLst>
                                          <p:attrName>ppt_x</p:attrName>
                                        </p:attrNameLst>
                                      </p:cBhvr>
                                      <p:tavLst>
                                        <p:tav tm="0">
                                          <p:val>
                                            <p:strVal val="0-#ppt_w/2"/>
                                          </p:val>
                                        </p:tav>
                                        <p:tav tm="100000">
                                          <p:val>
                                            <p:strVal val="#ppt_x"/>
                                          </p:val>
                                        </p:tav>
                                      </p:tavLst>
                                    </p:anim>
                                    <p:anim calcmode="lin" valueType="num">
                                      <p:cBhvr additive="base">
                                        <p:cTn id="144" dur="500" fill="hold"/>
                                        <p:tgtEl>
                                          <p:spTgt spid="125"/>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26"/>
                                        </p:tgtEl>
                                        <p:attrNameLst>
                                          <p:attrName>style.visibility</p:attrName>
                                        </p:attrNameLst>
                                      </p:cBhvr>
                                      <p:to>
                                        <p:strVal val="visible"/>
                                      </p:to>
                                    </p:set>
                                    <p:anim calcmode="lin" valueType="num">
                                      <p:cBhvr additive="base">
                                        <p:cTn id="147" dur="500" fill="hold"/>
                                        <p:tgtEl>
                                          <p:spTgt spid="126"/>
                                        </p:tgtEl>
                                        <p:attrNameLst>
                                          <p:attrName>ppt_x</p:attrName>
                                        </p:attrNameLst>
                                      </p:cBhvr>
                                      <p:tavLst>
                                        <p:tav tm="0">
                                          <p:val>
                                            <p:strVal val="0-#ppt_w/2"/>
                                          </p:val>
                                        </p:tav>
                                        <p:tav tm="100000">
                                          <p:val>
                                            <p:strVal val="#ppt_x"/>
                                          </p:val>
                                        </p:tav>
                                      </p:tavLst>
                                    </p:anim>
                                    <p:anim calcmode="lin" valueType="num">
                                      <p:cBhvr additive="base">
                                        <p:cTn id="148" dur="500" fill="hold"/>
                                        <p:tgtEl>
                                          <p:spTgt spid="126"/>
                                        </p:tgtEl>
                                        <p:attrNameLst>
                                          <p:attrName>ppt_y</p:attrName>
                                        </p:attrNameLst>
                                      </p:cBhvr>
                                      <p:tavLst>
                                        <p:tav tm="0">
                                          <p:val>
                                            <p:strVal val="#ppt_y"/>
                                          </p:val>
                                        </p:tav>
                                        <p:tav tm="100000">
                                          <p:val>
                                            <p:strVal val="#ppt_y"/>
                                          </p:val>
                                        </p:tav>
                                      </p:tavLst>
                                    </p:anim>
                                  </p:childTnLst>
                                </p:cTn>
                              </p:par>
                              <p:par>
                                <p:cTn id="149" presetID="2" presetClass="entr" presetSubtype="8" fill="hold" grpId="0" nodeType="withEffect">
                                  <p:stCondLst>
                                    <p:cond delay="0"/>
                                  </p:stCondLst>
                                  <p:childTnLst>
                                    <p:set>
                                      <p:cBhvr>
                                        <p:cTn id="150" dur="1" fill="hold">
                                          <p:stCondLst>
                                            <p:cond delay="0"/>
                                          </p:stCondLst>
                                        </p:cTn>
                                        <p:tgtEl>
                                          <p:spTgt spid="127"/>
                                        </p:tgtEl>
                                        <p:attrNameLst>
                                          <p:attrName>style.visibility</p:attrName>
                                        </p:attrNameLst>
                                      </p:cBhvr>
                                      <p:to>
                                        <p:strVal val="visible"/>
                                      </p:to>
                                    </p:set>
                                    <p:anim calcmode="lin" valueType="num">
                                      <p:cBhvr additive="base">
                                        <p:cTn id="151" dur="500" fill="hold"/>
                                        <p:tgtEl>
                                          <p:spTgt spid="127"/>
                                        </p:tgtEl>
                                        <p:attrNameLst>
                                          <p:attrName>ppt_x</p:attrName>
                                        </p:attrNameLst>
                                      </p:cBhvr>
                                      <p:tavLst>
                                        <p:tav tm="0">
                                          <p:val>
                                            <p:strVal val="0-#ppt_w/2"/>
                                          </p:val>
                                        </p:tav>
                                        <p:tav tm="100000">
                                          <p:val>
                                            <p:strVal val="#ppt_x"/>
                                          </p:val>
                                        </p:tav>
                                      </p:tavLst>
                                    </p:anim>
                                    <p:anim calcmode="lin" valueType="num">
                                      <p:cBhvr additive="base">
                                        <p:cTn id="152" dur="500" fill="hold"/>
                                        <p:tgtEl>
                                          <p:spTgt spid="127"/>
                                        </p:tgtEl>
                                        <p:attrNameLst>
                                          <p:attrName>ppt_y</p:attrName>
                                        </p:attrNameLst>
                                      </p:cBhvr>
                                      <p:tavLst>
                                        <p:tav tm="0">
                                          <p:val>
                                            <p:strVal val="#ppt_y"/>
                                          </p:val>
                                        </p:tav>
                                        <p:tav tm="100000">
                                          <p:val>
                                            <p:strVal val="#ppt_y"/>
                                          </p:val>
                                        </p:tav>
                                      </p:tavLst>
                                    </p:anim>
                                  </p:childTnLst>
                                </p:cTn>
                              </p:par>
                              <p:par>
                                <p:cTn id="153" presetID="2" presetClass="entr" presetSubtype="8" fill="hold" grpId="0" nodeType="withEffect">
                                  <p:stCondLst>
                                    <p:cond delay="0"/>
                                  </p:stCondLst>
                                  <p:childTnLst>
                                    <p:set>
                                      <p:cBhvr>
                                        <p:cTn id="154" dur="1" fill="hold">
                                          <p:stCondLst>
                                            <p:cond delay="0"/>
                                          </p:stCondLst>
                                        </p:cTn>
                                        <p:tgtEl>
                                          <p:spTgt spid="128"/>
                                        </p:tgtEl>
                                        <p:attrNameLst>
                                          <p:attrName>style.visibility</p:attrName>
                                        </p:attrNameLst>
                                      </p:cBhvr>
                                      <p:to>
                                        <p:strVal val="visible"/>
                                      </p:to>
                                    </p:set>
                                    <p:anim calcmode="lin" valueType="num">
                                      <p:cBhvr additive="base">
                                        <p:cTn id="155" dur="500" fill="hold"/>
                                        <p:tgtEl>
                                          <p:spTgt spid="128"/>
                                        </p:tgtEl>
                                        <p:attrNameLst>
                                          <p:attrName>ppt_x</p:attrName>
                                        </p:attrNameLst>
                                      </p:cBhvr>
                                      <p:tavLst>
                                        <p:tav tm="0">
                                          <p:val>
                                            <p:strVal val="0-#ppt_w/2"/>
                                          </p:val>
                                        </p:tav>
                                        <p:tav tm="100000">
                                          <p:val>
                                            <p:strVal val="#ppt_x"/>
                                          </p:val>
                                        </p:tav>
                                      </p:tavLst>
                                    </p:anim>
                                    <p:anim calcmode="lin" valueType="num">
                                      <p:cBhvr additive="base">
                                        <p:cTn id="156" dur="500" fill="hold"/>
                                        <p:tgtEl>
                                          <p:spTgt spid="128"/>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90"/>
                                        </p:tgtEl>
                                        <p:attrNameLst>
                                          <p:attrName>style.visibility</p:attrName>
                                        </p:attrNameLst>
                                      </p:cBhvr>
                                      <p:to>
                                        <p:strVal val="visible"/>
                                      </p:to>
                                    </p:set>
                                    <p:anim calcmode="lin" valueType="num">
                                      <p:cBhvr additive="base">
                                        <p:cTn id="161" dur="500" fill="hold"/>
                                        <p:tgtEl>
                                          <p:spTgt spid="90"/>
                                        </p:tgtEl>
                                        <p:attrNameLst>
                                          <p:attrName>ppt_x</p:attrName>
                                        </p:attrNameLst>
                                      </p:cBhvr>
                                      <p:tavLst>
                                        <p:tav tm="0">
                                          <p:val>
                                            <p:strVal val="1+#ppt_w/2"/>
                                          </p:val>
                                        </p:tav>
                                        <p:tav tm="100000">
                                          <p:val>
                                            <p:strVal val="#ppt_x"/>
                                          </p:val>
                                        </p:tav>
                                      </p:tavLst>
                                    </p:anim>
                                    <p:anim calcmode="lin" valueType="num">
                                      <p:cBhvr additive="base">
                                        <p:cTn id="162" dur="500" fill="hold"/>
                                        <p:tgtEl>
                                          <p:spTgt spid="90"/>
                                        </p:tgtEl>
                                        <p:attrNameLst>
                                          <p:attrName>ppt_y</p:attrName>
                                        </p:attrNameLst>
                                      </p:cBhvr>
                                      <p:tavLst>
                                        <p:tav tm="0">
                                          <p:val>
                                            <p:strVal val="#ppt_y"/>
                                          </p:val>
                                        </p:tav>
                                        <p:tav tm="100000">
                                          <p:val>
                                            <p:strVal val="#ppt_y"/>
                                          </p:val>
                                        </p:tav>
                                      </p:tavLst>
                                    </p:anim>
                                  </p:childTnLst>
                                </p:cTn>
                              </p:par>
                              <p:par>
                                <p:cTn id="163" presetID="2" presetClass="entr" presetSubtype="2" fill="hold" grpId="0" nodeType="withEffect">
                                  <p:stCondLst>
                                    <p:cond delay="0"/>
                                  </p:stCondLst>
                                  <p:childTnLst>
                                    <p:set>
                                      <p:cBhvr>
                                        <p:cTn id="164" dur="1" fill="hold">
                                          <p:stCondLst>
                                            <p:cond delay="0"/>
                                          </p:stCondLst>
                                        </p:cTn>
                                        <p:tgtEl>
                                          <p:spTgt spid="97"/>
                                        </p:tgtEl>
                                        <p:attrNameLst>
                                          <p:attrName>style.visibility</p:attrName>
                                        </p:attrNameLst>
                                      </p:cBhvr>
                                      <p:to>
                                        <p:strVal val="visible"/>
                                      </p:to>
                                    </p:set>
                                    <p:anim calcmode="lin" valueType="num">
                                      <p:cBhvr additive="base">
                                        <p:cTn id="165" dur="500" fill="hold"/>
                                        <p:tgtEl>
                                          <p:spTgt spid="97"/>
                                        </p:tgtEl>
                                        <p:attrNameLst>
                                          <p:attrName>ppt_x</p:attrName>
                                        </p:attrNameLst>
                                      </p:cBhvr>
                                      <p:tavLst>
                                        <p:tav tm="0">
                                          <p:val>
                                            <p:strVal val="1+#ppt_w/2"/>
                                          </p:val>
                                        </p:tav>
                                        <p:tav tm="100000">
                                          <p:val>
                                            <p:strVal val="#ppt_x"/>
                                          </p:val>
                                        </p:tav>
                                      </p:tavLst>
                                    </p:anim>
                                    <p:anim calcmode="lin" valueType="num">
                                      <p:cBhvr additive="base">
                                        <p:cTn id="166" dur="500" fill="hold"/>
                                        <p:tgtEl>
                                          <p:spTgt spid="97"/>
                                        </p:tgtEl>
                                        <p:attrNameLst>
                                          <p:attrName>ppt_y</p:attrName>
                                        </p:attrNameLst>
                                      </p:cBhvr>
                                      <p:tavLst>
                                        <p:tav tm="0">
                                          <p:val>
                                            <p:strVal val="#ppt_y"/>
                                          </p:val>
                                        </p:tav>
                                        <p:tav tm="100000">
                                          <p:val>
                                            <p:strVal val="#ppt_y"/>
                                          </p:val>
                                        </p:tav>
                                      </p:tavLst>
                                    </p:anim>
                                  </p:childTnLst>
                                </p:cTn>
                              </p:par>
                              <p:par>
                                <p:cTn id="167" presetID="2" presetClass="entr" presetSubtype="2" fill="hold" grpId="0" nodeType="withEffect">
                                  <p:stCondLst>
                                    <p:cond delay="0"/>
                                  </p:stCondLst>
                                  <p:childTnLst>
                                    <p:set>
                                      <p:cBhvr>
                                        <p:cTn id="168" dur="1" fill="hold">
                                          <p:stCondLst>
                                            <p:cond delay="0"/>
                                          </p:stCondLst>
                                        </p:cTn>
                                        <p:tgtEl>
                                          <p:spTgt spid="129"/>
                                        </p:tgtEl>
                                        <p:attrNameLst>
                                          <p:attrName>style.visibility</p:attrName>
                                        </p:attrNameLst>
                                      </p:cBhvr>
                                      <p:to>
                                        <p:strVal val="visible"/>
                                      </p:to>
                                    </p:set>
                                    <p:anim calcmode="lin" valueType="num">
                                      <p:cBhvr additive="base">
                                        <p:cTn id="169" dur="500" fill="hold"/>
                                        <p:tgtEl>
                                          <p:spTgt spid="129"/>
                                        </p:tgtEl>
                                        <p:attrNameLst>
                                          <p:attrName>ppt_x</p:attrName>
                                        </p:attrNameLst>
                                      </p:cBhvr>
                                      <p:tavLst>
                                        <p:tav tm="0">
                                          <p:val>
                                            <p:strVal val="1+#ppt_w/2"/>
                                          </p:val>
                                        </p:tav>
                                        <p:tav tm="100000">
                                          <p:val>
                                            <p:strVal val="#ppt_x"/>
                                          </p:val>
                                        </p:tav>
                                      </p:tavLst>
                                    </p:anim>
                                    <p:anim calcmode="lin" valueType="num">
                                      <p:cBhvr additive="base">
                                        <p:cTn id="170" dur="500" fill="hold"/>
                                        <p:tgtEl>
                                          <p:spTgt spid="129"/>
                                        </p:tgtEl>
                                        <p:attrNameLst>
                                          <p:attrName>ppt_y</p:attrName>
                                        </p:attrNameLst>
                                      </p:cBhvr>
                                      <p:tavLst>
                                        <p:tav tm="0">
                                          <p:val>
                                            <p:strVal val="#ppt_y"/>
                                          </p:val>
                                        </p:tav>
                                        <p:tav tm="100000">
                                          <p:val>
                                            <p:strVal val="#ppt_y"/>
                                          </p:val>
                                        </p:tav>
                                      </p:tavLst>
                                    </p:anim>
                                  </p:childTnLst>
                                </p:cTn>
                              </p:par>
                              <p:par>
                                <p:cTn id="171" presetID="2" presetClass="entr" presetSubtype="2"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additive="base">
                                        <p:cTn id="173" dur="500" fill="hold"/>
                                        <p:tgtEl>
                                          <p:spTgt spid="130"/>
                                        </p:tgtEl>
                                        <p:attrNameLst>
                                          <p:attrName>ppt_x</p:attrName>
                                        </p:attrNameLst>
                                      </p:cBhvr>
                                      <p:tavLst>
                                        <p:tav tm="0">
                                          <p:val>
                                            <p:strVal val="1+#ppt_w/2"/>
                                          </p:val>
                                        </p:tav>
                                        <p:tav tm="100000">
                                          <p:val>
                                            <p:strVal val="#ppt_x"/>
                                          </p:val>
                                        </p:tav>
                                      </p:tavLst>
                                    </p:anim>
                                    <p:anim calcmode="lin" valueType="num">
                                      <p:cBhvr additive="base">
                                        <p:cTn id="174" dur="500" fill="hold"/>
                                        <p:tgtEl>
                                          <p:spTgt spid="130"/>
                                        </p:tgtEl>
                                        <p:attrNameLst>
                                          <p:attrName>ppt_y</p:attrName>
                                        </p:attrNameLst>
                                      </p:cBhvr>
                                      <p:tavLst>
                                        <p:tav tm="0">
                                          <p:val>
                                            <p:strVal val="#ppt_y"/>
                                          </p:val>
                                        </p:tav>
                                        <p:tav tm="100000">
                                          <p:val>
                                            <p:strVal val="#ppt_y"/>
                                          </p:val>
                                        </p:tav>
                                      </p:tavLst>
                                    </p:anim>
                                  </p:childTnLst>
                                </p:cTn>
                              </p:par>
                              <p:par>
                                <p:cTn id="175" presetID="2" presetClass="entr" presetSubtype="2" fill="hold" nodeType="withEffect">
                                  <p:stCondLst>
                                    <p:cond delay="0"/>
                                  </p:stCondLst>
                                  <p:childTnLst>
                                    <p:set>
                                      <p:cBhvr>
                                        <p:cTn id="176" dur="1" fill="hold">
                                          <p:stCondLst>
                                            <p:cond delay="0"/>
                                          </p:stCondLst>
                                        </p:cTn>
                                        <p:tgtEl>
                                          <p:spTgt spid="131"/>
                                        </p:tgtEl>
                                        <p:attrNameLst>
                                          <p:attrName>style.visibility</p:attrName>
                                        </p:attrNameLst>
                                      </p:cBhvr>
                                      <p:to>
                                        <p:strVal val="visible"/>
                                      </p:to>
                                    </p:set>
                                    <p:anim calcmode="lin" valueType="num">
                                      <p:cBhvr additive="base">
                                        <p:cTn id="177" dur="500" fill="hold"/>
                                        <p:tgtEl>
                                          <p:spTgt spid="131"/>
                                        </p:tgtEl>
                                        <p:attrNameLst>
                                          <p:attrName>ppt_x</p:attrName>
                                        </p:attrNameLst>
                                      </p:cBhvr>
                                      <p:tavLst>
                                        <p:tav tm="0">
                                          <p:val>
                                            <p:strVal val="1+#ppt_w/2"/>
                                          </p:val>
                                        </p:tav>
                                        <p:tav tm="100000">
                                          <p:val>
                                            <p:strVal val="#ppt_x"/>
                                          </p:val>
                                        </p:tav>
                                      </p:tavLst>
                                    </p:anim>
                                    <p:anim calcmode="lin" valueType="num">
                                      <p:cBhvr additive="base">
                                        <p:cTn id="178" dur="500" fill="hold"/>
                                        <p:tgtEl>
                                          <p:spTgt spid="131"/>
                                        </p:tgtEl>
                                        <p:attrNameLst>
                                          <p:attrName>ppt_y</p:attrName>
                                        </p:attrNameLst>
                                      </p:cBhvr>
                                      <p:tavLst>
                                        <p:tav tm="0">
                                          <p:val>
                                            <p:strVal val="#ppt_y"/>
                                          </p:val>
                                        </p:tav>
                                        <p:tav tm="100000">
                                          <p:val>
                                            <p:strVal val="#ppt_y"/>
                                          </p:val>
                                        </p:tav>
                                      </p:tavLst>
                                    </p:anim>
                                  </p:childTnLst>
                                </p:cTn>
                              </p:par>
                              <p:par>
                                <p:cTn id="179" presetID="2" presetClass="entr" presetSubtype="2" fill="hold" nodeType="withEffect">
                                  <p:stCondLst>
                                    <p:cond delay="0"/>
                                  </p:stCondLst>
                                  <p:childTnLst>
                                    <p:set>
                                      <p:cBhvr>
                                        <p:cTn id="180" dur="1" fill="hold">
                                          <p:stCondLst>
                                            <p:cond delay="0"/>
                                          </p:stCondLst>
                                        </p:cTn>
                                        <p:tgtEl>
                                          <p:spTgt spid="132"/>
                                        </p:tgtEl>
                                        <p:attrNameLst>
                                          <p:attrName>style.visibility</p:attrName>
                                        </p:attrNameLst>
                                      </p:cBhvr>
                                      <p:to>
                                        <p:strVal val="visible"/>
                                      </p:to>
                                    </p:set>
                                    <p:anim calcmode="lin" valueType="num">
                                      <p:cBhvr additive="base">
                                        <p:cTn id="181" dur="500" fill="hold"/>
                                        <p:tgtEl>
                                          <p:spTgt spid="132"/>
                                        </p:tgtEl>
                                        <p:attrNameLst>
                                          <p:attrName>ppt_x</p:attrName>
                                        </p:attrNameLst>
                                      </p:cBhvr>
                                      <p:tavLst>
                                        <p:tav tm="0">
                                          <p:val>
                                            <p:strVal val="1+#ppt_w/2"/>
                                          </p:val>
                                        </p:tav>
                                        <p:tav tm="100000">
                                          <p:val>
                                            <p:strVal val="#ppt_x"/>
                                          </p:val>
                                        </p:tav>
                                      </p:tavLst>
                                    </p:anim>
                                    <p:anim calcmode="lin" valueType="num">
                                      <p:cBhvr additive="base">
                                        <p:cTn id="182" dur="500" fill="hold"/>
                                        <p:tgtEl>
                                          <p:spTgt spid="1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2" grpId="0"/>
      <p:bldP spid="93" grpId="0"/>
      <p:bldP spid="94" grpId="0"/>
      <p:bldP spid="95" grpId="0"/>
      <p:bldP spid="96" grpId="0"/>
      <p:bldP spid="97" grpId="0"/>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p:bldP spid="112" grpId="0"/>
      <p:bldP spid="113" grpId="0" animBg="1"/>
      <p:bldP spid="114" grpId="0" animBg="1"/>
      <p:bldP spid="115" grpId="0" animBg="1"/>
      <p:bldP spid="116" grpId="0" animBg="1"/>
      <p:bldP spid="117" grpId="0" animBg="1"/>
      <p:bldP spid="118" grpId="0"/>
      <p:bldP spid="119" grpId="0"/>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536887" y="1854140"/>
            <a:ext cx="461592" cy="46159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4067944" y="4357789"/>
            <a:ext cx="367426" cy="3674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5015579" y="915566"/>
            <a:ext cx="249857" cy="2498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椭圆 7"/>
          <p:cNvSpPr/>
          <p:nvPr/>
        </p:nvSpPr>
        <p:spPr>
          <a:xfrm>
            <a:off x="5078044" y="4039792"/>
            <a:ext cx="124928" cy="124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 name="椭圆 8"/>
          <p:cNvSpPr/>
          <p:nvPr/>
        </p:nvSpPr>
        <p:spPr>
          <a:xfrm>
            <a:off x="3335719" y="3075806"/>
            <a:ext cx="286325" cy="28632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7713892" y="4044238"/>
            <a:ext cx="313551" cy="3135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1" name="组合 10"/>
          <p:cNvGrpSpPr/>
          <p:nvPr/>
        </p:nvGrpSpPr>
        <p:grpSpPr>
          <a:xfrm>
            <a:off x="543547" y="2760991"/>
            <a:ext cx="1224136" cy="1224136"/>
            <a:chOff x="543547" y="2760991"/>
            <a:chExt cx="1224136" cy="1224136"/>
          </a:xfrm>
        </p:grpSpPr>
        <p:sp>
          <p:nvSpPr>
            <p:cNvPr id="12" name="椭圆 11"/>
            <p:cNvSpPr/>
            <p:nvPr/>
          </p:nvSpPr>
          <p:spPr>
            <a:xfrm>
              <a:off x="543547" y="2760991"/>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3" name="TextBox 37"/>
            <p:cNvSpPr txBox="1"/>
            <p:nvPr/>
          </p:nvSpPr>
          <p:spPr>
            <a:xfrm>
              <a:off x="859909" y="3632125"/>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音乐</a:t>
              </a:r>
            </a:p>
          </p:txBody>
        </p:sp>
        <p:pic>
          <p:nvPicPr>
            <p:cNvPr id="14" name="Picture 3" descr="F:\1-原创素材\4_ks02\PPT\PPT-0_小图标\045.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822728" y="2949243"/>
              <a:ext cx="575538" cy="65447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组合 14"/>
          <p:cNvGrpSpPr/>
          <p:nvPr/>
        </p:nvGrpSpPr>
        <p:grpSpPr>
          <a:xfrm>
            <a:off x="2598063" y="1275606"/>
            <a:ext cx="999584" cy="999584"/>
            <a:chOff x="2598063" y="1275606"/>
            <a:chExt cx="999584" cy="999584"/>
          </a:xfrm>
        </p:grpSpPr>
        <p:sp>
          <p:nvSpPr>
            <p:cNvPr id="16" name="椭圆 15"/>
            <p:cNvSpPr/>
            <p:nvPr/>
          </p:nvSpPr>
          <p:spPr>
            <a:xfrm>
              <a:off x="2598063" y="1275606"/>
              <a:ext cx="999584" cy="99958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7" name="TextBox 39"/>
            <p:cNvSpPr txBox="1"/>
            <p:nvPr/>
          </p:nvSpPr>
          <p:spPr>
            <a:xfrm>
              <a:off x="2821271" y="1923678"/>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唱歌</a:t>
              </a:r>
            </a:p>
          </p:txBody>
        </p:sp>
        <p:pic>
          <p:nvPicPr>
            <p:cNvPr id="18" name="Picture 4" descr="F:\1-原创素材\4_ks02\PPT\PPT-0_小图标\044.png"/>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925327" y="1395898"/>
              <a:ext cx="345056" cy="53561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组合 18"/>
          <p:cNvGrpSpPr/>
          <p:nvPr/>
        </p:nvGrpSpPr>
        <p:grpSpPr>
          <a:xfrm>
            <a:off x="5775292" y="2084936"/>
            <a:ext cx="634135" cy="634135"/>
            <a:chOff x="5775292" y="2084936"/>
            <a:chExt cx="634135" cy="634135"/>
          </a:xfrm>
        </p:grpSpPr>
        <p:sp>
          <p:nvSpPr>
            <p:cNvPr id="20" name="椭圆 19"/>
            <p:cNvSpPr/>
            <p:nvPr/>
          </p:nvSpPr>
          <p:spPr>
            <a:xfrm>
              <a:off x="5775292" y="2084936"/>
              <a:ext cx="634135" cy="6341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TextBox 51"/>
            <p:cNvSpPr txBox="1"/>
            <p:nvPr/>
          </p:nvSpPr>
          <p:spPr>
            <a:xfrm>
              <a:off x="5891196" y="2427734"/>
              <a:ext cx="441146"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驾驶</a:t>
              </a:r>
            </a:p>
          </p:txBody>
        </p:sp>
        <p:pic>
          <p:nvPicPr>
            <p:cNvPr id="22" name="Picture 5" descr="F:\1-原创素材\4_ks02\PPT\PPT-0_小图标\040.png"/>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855588" y="2224183"/>
              <a:ext cx="470194" cy="20087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组合 22"/>
          <p:cNvGrpSpPr/>
          <p:nvPr/>
        </p:nvGrpSpPr>
        <p:grpSpPr>
          <a:xfrm>
            <a:off x="6844019" y="3031662"/>
            <a:ext cx="739168" cy="739168"/>
            <a:chOff x="7288275" y="3003475"/>
            <a:chExt cx="739168" cy="739168"/>
          </a:xfrm>
        </p:grpSpPr>
        <p:sp>
          <p:nvSpPr>
            <p:cNvPr id="24" name="椭圆 23"/>
            <p:cNvSpPr/>
            <p:nvPr/>
          </p:nvSpPr>
          <p:spPr>
            <a:xfrm>
              <a:off x="7288275" y="3003475"/>
              <a:ext cx="739168" cy="73916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5" name="TextBox 41"/>
            <p:cNvSpPr txBox="1"/>
            <p:nvPr/>
          </p:nvSpPr>
          <p:spPr>
            <a:xfrm>
              <a:off x="7407293" y="3454103"/>
              <a:ext cx="49244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摄影</a:t>
              </a:r>
            </a:p>
          </p:txBody>
        </p:sp>
        <p:pic>
          <p:nvPicPr>
            <p:cNvPr id="29" name="Picture 7" descr="F:\1-原创素材\4_ks02\PPT\PPT-0_小图标\050.png"/>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449263" y="3083490"/>
              <a:ext cx="452646" cy="3859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组合 29"/>
          <p:cNvGrpSpPr/>
          <p:nvPr/>
        </p:nvGrpSpPr>
        <p:grpSpPr>
          <a:xfrm>
            <a:off x="5544371" y="3461787"/>
            <a:ext cx="547989" cy="550123"/>
            <a:chOff x="5544371" y="3461787"/>
            <a:chExt cx="547989" cy="550123"/>
          </a:xfrm>
        </p:grpSpPr>
        <p:sp>
          <p:nvSpPr>
            <p:cNvPr id="31" name="椭圆 30"/>
            <p:cNvSpPr/>
            <p:nvPr/>
          </p:nvSpPr>
          <p:spPr>
            <a:xfrm>
              <a:off x="5544371" y="3461787"/>
              <a:ext cx="547989" cy="54798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2" name="TextBox 50"/>
            <p:cNvSpPr txBox="1"/>
            <p:nvPr/>
          </p:nvSpPr>
          <p:spPr>
            <a:xfrm>
              <a:off x="5603164" y="3765689"/>
              <a:ext cx="441146"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旅游</a:t>
              </a:r>
            </a:p>
          </p:txBody>
        </p:sp>
        <p:pic>
          <p:nvPicPr>
            <p:cNvPr id="33" name="Picture 8" descr="F:\1-原创素材\4_ks02\PPT\PPT-0_小图标\089.png"/>
            <p:cNvPicPr>
              <a:picLocks noChangeAspect="1" noChangeArrowheads="1"/>
            </p:cNvPicPr>
            <p:nvPr/>
          </p:nvPicPr>
          <p:blipFill>
            <a:blip r:embed="rId11" cstate="print">
              <a:extLst>
                <a:ext uri="{BEBA8EAE-BF5A-486C-A8C5-ECC9F3942E4B}">
                  <a14:imgProps xmlns:a14="http://schemas.microsoft.com/office/drawing/2010/main">
                    <a14:imgLayer r:embed="rId12">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687693" y="3564225"/>
              <a:ext cx="271869" cy="2241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组合 33"/>
          <p:cNvGrpSpPr/>
          <p:nvPr/>
        </p:nvGrpSpPr>
        <p:grpSpPr>
          <a:xfrm>
            <a:off x="6844019" y="1319396"/>
            <a:ext cx="1053660" cy="1053660"/>
            <a:chOff x="6844019" y="1319396"/>
            <a:chExt cx="1053660" cy="1053660"/>
          </a:xfrm>
        </p:grpSpPr>
        <p:sp>
          <p:nvSpPr>
            <p:cNvPr id="35" name="椭圆 34"/>
            <p:cNvSpPr/>
            <p:nvPr/>
          </p:nvSpPr>
          <p:spPr>
            <a:xfrm>
              <a:off x="6844019" y="1319396"/>
              <a:ext cx="1053660" cy="10536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6" name="TextBox 38"/>
            <p:cNvSpPr txBox="1"/>
            <p:nvPr/>
          </p:nvSpPr>
          <p:spPr>
            <a:xfrm>
              <a:off x="7092280" y="1995686"/>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购物</a:t>
              </a:r>
            </a:p>
          </p:txBody>
        </p:sp>
        <p:pic>
          <p:nvPicPr>
            <p:cNvPr id="37" name="Picture 9" descr="F:\1-原创素材\4_ks02\PPT\PPT-0_小图标\029.png"/>
            <p:cNvPicPr>
              <a:picLocks noChangeAspect="1" noChangeArrowheads="1"/>
            </p:cNvPicPr>
            <p:nvPr/>
          </p:nvPicPr>
          <p:blipFill>
            <a:blip r:embed="rId13" cstate="print">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092280" y="1419622"/>
              <a:ext cx="606098" cy="5297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组合 37"/>
          <p:cNvGrpSpPr/>
          <p:nvPr/>
        </p:nvGrpSpPr>
        <p:grpSpPr>
          <a:xfrm>
            <a:off x="2338007" y="3373059"/>
            <a:ext cx="1028517" cy="1028517"/>
            <a:chOff x="2338007" y="3373059"/>
            <a:chExt cx="1028517" cy="1028517"/>
          </a:xfrm>
        </p:grpSpPr>
        <p:sp>
          <p:nvSpPr>
            <p:cNvPr id="39" name="椭圆 38"/>
            <p:cNvSpPr/>
            <p:nvPr/>
          </p:nvSpPr>
          <p:spPr>
            <a:xfrm>
              <a:off x="2338007" y="3373059"/>
              <a:ext cx="1028517" cy="102851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0" name="TextBox 43"/>
            <p:cNvSpPr txBox="1"/>
            <p:nvPr/>
          </p:nvSpPr>
          <p:spPr>
            <a:xfrm>
              <a:off x="2561574" y="4072153"/>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素描</a:t>
              </a:r>
            </a:p>
          </p:txBody>
        </p:sp>
        <p:pic>
          <p:nvPicPr>
            <p:cNvPr id="41" name="Picture 10" descr="F:\1-原创素材\4_ks02\PPT\PPT-0_小图标\037.png"/>
            <p:cNvPicPr>
              <a:picLocks noChangeAspect="1" noChangeArrowheads="1"/>
            </p:cNvPicPr>
            <p:nvPr/>
          </p:nvPicPr>
          <p:blipFill>
            <a:blip r:embed="rId15" cstate="print">
              <a:extLst>
                <a:ext uri="{BEBA8EAE-BF5A-486C-A8C5-ECC9F3942E4B}">
                  <a14:imgProps xmlns:a14="http://schemas.microsoft.com/office/drawing/2010/main">
                    <a14:imgLayer r:embed="rId1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616950" y="3506231"/>
              <a:ext cx="470113" cy="52659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 name="组合 41"/>
          <p:cNvGrpSpPr/>
          <p:nvPr/>
        </p:nvGrpSpPr>
        <p:grpSpPr>
          <a:xfrm>
            <a:off x="3563888" y="1604643"/>
            <a:ext cx="2025252" cy="2025252"/>
            <a:chOff x="3563888" y="1604643"/>
            <a:chExt cx="2025252" cy="2025252"/>
          </a:xfrm>
        </p:grpSpPr>
        <p:sp>
          <p:nvSpPr>
            <p:cNvPr id="43" name="椭圆 42"/>
            <p:cNvSpPr/>
            <p:nvPr/>
          </p:nvSpPr>
          <p:spPr>
            <a:xfrm>
              <a:off x="3563888" y="1604643"/>
              <a:ext cx="2025252" cy="20252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4" name="TextBox 4"/>
            <p:cNvSpPr txBox="1"/>
            <p:nvPr/>
          </p:nvSpPr>
          <p:spPr>
            <a:xfrm>
              <a:off x="4279611" y="3160069"/>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学习</a:t>
              </a:r>
            </a:p>
          </p:txBody>
        </p:sp>
        <p:pic>
          <p:nvPicPr>
            <p:cNvPr id="45" name="Picture 11" descr="F:\1-原创素材\4_ks02\PPT\PPT-0_小图标\064.png"/>
            <p:cNvPicPr>
              <a:picLocks noChangeAspect="1" noChangeArrowheads="1"/>
            </p:cNvPicPr>
            <p:nvPr/>
          </p:nvPicPr>
          <p:blipFill>
            <a:blip r:embed="rId17" cstate="print">
              <a:extLst>
                <a:ext uri="{BEBA8EAE-BF5A-486C-A8C5-ECC9F3942E4B}">
                  <a14:imgProps xmlns:a14="http://schemas.microsoft.com/office/drawing/2010/main">
                    <a14:imgLayer r:embed="rId1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007346" y="2133198"/>
              <a:ext cx="1088267" cy="837561"/>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4000"/>
                                        <p:tgtEl>
                                          <p:spTgt spid="42"/>
                                        </p:tgtEl>
                                      </p:cBhvr>
                                    </p:animEffect>
                                  </p:childTnLst>
                                </p:cTn>
                              </p:par>
                              <p:par>
                                <p:cTn id="8" presetID="10" presetClass="entr" presetSubtype="0" fill="hold" nodeType="withEffect">
                                  <p:stCondLst>
                                    <p:cond delay="50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4000"/>
                                        <p:tgtEl>
                                          <p:spTgt spid="15"/>
                                        </p:tgtEl>
                                      </p:cBhvr>
                                    </p:animEffect>
                                  </p:childTnLst>
                                </p:cTn>
                              </p:par>
                              <p:par>
                                <p:cTn id="11" presetID="10" presetClass="entr" presetSubtype="0" fill="hold" nodeType="withEffect">
                                  <p:stCondLst>
                                    <p:cond delay="50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4000"/>
                                        <p:tgtEl>
                                          <p:spTgt spid="19"/>
                                        </p:tgtEl>
                                      </p:cBhvr>
                                    </p:animEffect>
                                  </p:childTnLst>
                                </p:cTn>
                              </p:par>
                              <p:par>
                                <p:cTn id="14" presetID="10" presetClass="entr" presetSubtype="0" fill="hold"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4000"/>
                                        <p:tgtEl>
                                          <p:spTgt spid="30"/>
                                        </p:tgtEl>
                                      </p:cBhvr>
                                    </p:animEffect>
                                  </p:childTnLst>
                                </p:cTn>
                              </p:par>
                              <p:par>
                                <p:cTn id="17" presetID="10" presetClass="entr" presetSubtype="0" fill="hold" nodeType="withEffect">
                                  <p:stCondLst>
                                    <p:cond delay="50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4000"/>
                                        <p:tgtEl>
                                          <p:spTgt spid="38"/>
                                        </p:tgtEl>
                                      </p:cBhvr>
                                    </p:animEffect>
                                  </p:childTnLst>
                                </p:cTn>
                              </p:par>
                              <p:par>
                                <p:cTn id="20" presetID="10" presetClass="entr" presetSubtype="0" fill="hold" nodeType="withEffect">
                                  <p:stCondLst>
                                    <p:cond delay="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4000"/>
                                        <p:tgtEl>
                                          <p:spTgt spid="11"/>
                                        </p:tgtEl>
                                      </p:cBhvr>
                                    </p:animEffect>
                                  </p:childTnLst>
                                </p:cTn>
                              </p:par>
                              <p:par>
                                <p:cTn id="23" presetID="10" presetClass="entr" presetSubtype="0" fill="hold" nodeType="withEffect">
                                  <p:stCondLst>
                                    <p:cond delay="50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4000"/>
                                        <p:tgtEl>
                                          <p:spTgt spid="23"/>
                                        </p:tgtEl>
                                      </p:cBhvr>
                                    </p:animEffect>
                                  </p:childTnLst>
                                </p:cTn>
                              </p:par>
                              <p:par>
                                <p:cTn id="26" presetID="10" presetClass="entr" presetSubtype="0" fill="hold" grpId="1" nodeType="withEffect">
                                  <p:stCondLst>
                                    <p:cond delay="50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4000"/>
                                        <p:tgtEl>
                                          <p:spTgt spid="5"/>
                                        </p:tgtEl>
                                      </p:cBhvr>
                                    </p:animEffect>
                                  </p:childTnLst>
                                </p:cTn>
                              </p:par>
                              <p:par>
                                <p:cTn id="29" presetID="10" presetClass="entr" presetSubtype="0" fill="hold" grpId="1" nodeType="withEffect">
                                  <p:stCondLst>
                                    <p:cond delay="50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4000"/>
                                        <p:tgtEl>
                                          <p:spTgt spid="9"/>
                                        </p:tgtEl>
                                      </p:cBhvr>
                                    </p:animEffect>
                                  </p:childTnLst>
                                </p:cTn>
                              </p:par>
                              <p:par>
                                <p:cTn id="32" presetID="10" presetClass="entr" presetSubtype="0" fill="hold" grpId="1"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4000"/>
                                        <p:tgtEl>
                                          <p:spTgt spid="10"/>
                                        </p:tgtEl>
                                      </p:cBhvr>
                                    </p:animEffect>
                                  </p:childTnLst>
                                </p:cTn>
                              </p:par>
                              <p:par>
                                <p:cTn id="35" presetID="10" presetClass="entr" presetSubtype="0" fill="hold" grpId="1" nodeType="withEffect">
                                  <p:stCondLst>
                                    <p:cond delay="50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4000"/>
                                        <p:tgtEl>
                                          <p:spTgt spid="6"/>
                                        </p:tgtEl>
                                      </p:cBhvr>
                                    </p:animEffect>
                                  </p:childTnLst>
                                </p:cTn>
                              </p:par>
                              <p:par>
                                <p:cTn id="38" presetID="10" presetClass="entr" presetSubtype="0" fill="hold" grpId="1" nodeType="withEffect">
                                  <p:stCondLst>
                                    <p:cond delay="50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4000"/>
                                        <p:tgtEl>
                                          <p:spTgt spid="7"/>
                                        </p:tgtEl>
                                      </p:cBhvr>
                                    </p:animEffect>
                                  </p:childTnLst>
                                </p:cTn>
                              </p:par>
                              <p:par>
                                <p:cTn id="41" presetID="10" presetClass="entr" presetSubtype="0" fill="hold" nodeType="withEffect">
                                  <p:stCondLst>
                                    <p:cond delay="50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4000"/>
                                        <p:tgtEl>
                                          <p:spTgt spid="34"/>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4000"/>
                                        <p:tgtEl>
                                          <p:spTgt spid="8"/>
                                        </p:tgtEl>
                                      </p:cBhvr>
                                    </p:animEffect>
                                  </p:childTnLst>
                                </p:cTn>
                              </p:par>
                              <p:par>
                                <p:cTn id="47" presetID="0" presetClass="path" presetSubtype="0" accel="50000" decel="50000" fill="hold" nodeType="withEffect">
                                  <p:stCondLst>
                                    <p:cond delay="500"/>
                                  </p:stCondLst>
                                  <p:childTnLst>
                                    <p:animMotion origin="layout" path="M -0.52604 0.00926 C -0.52413 -0.00493 -0.51736 -0.02932 -0.5125 -0.04074 C -0.5125 -0.04074 -0.5026 -0.05833 -0.50104 -0.06111 C -0.49618 -0.06975 -0.49236 -0.07993 -0.48645 -0.08703 C -0.4835 -0.09506 -0.47968 -0.09907 -0.47604 -0.10555 C -0.46961 -0.11697 -0.46441 -0.12561 -0.45729 -0.13518 C -0.45034 -0.14444 -0.44461 -0.15771 -0.4375 -0.16666 C -0.43211 -0.17345 -0.42448 -0.17685 -0.41875 -0.18333 C -0.41128 -0.19166 -0.39982 -0.2074 -0.39166 -0.21111 C -0.38472 -0.21913 -0.37691 -0.22777 -0.36875 -0.23148 C -0.36319 -0.23796 -0.35868 -0.24537 -0.35208 -0.24814 C -0.34392 -0.25895 -0.33402 -0.26419 -0.325 -0.27222 C -0.32291 -0.27407 -0.31944 -0.27963 -0.3177 -0.28148 C -0.30902 -0.29135 -0.29895 -0.29845 -0.28958 -0.30555 C -0.27326 -0.3179 -0.28472 -0.31234 -0.275 -0.31666 C -0.25034 -0.3429 -0.21267 -0.3608 -0.18437 -0.36481 C -0.16927 -0.37006 -0.15364 -0.37253 -0.13854 -0.37777 C -0.13073 -0.38487 -0.12465 -0.38642 -0.11562 -0.39074 C -0.08507 -0.40493 -0.05573 -0.41635 -0.02395 -0.42037 C -0.01493 -0.42438 -0.00711 -0.42623 0.00209 -0.42777 C 0.04948 -0.44475 0.10052 -0.43148 0.14896 -0.42963 C 0.16268 -0.42685 0.17726 -0.42376 0.19063 -0.41666 C 0.20851 -0.40709 0.18594 -0.41944 0.20209 -0.4074 C 0.2092 -0.40216 0.2191 -0.39845 0.22605 -0.39444 C 0.22848 -0.3929 0.23004 -0.38888 0.2323 -0.38703 C 0.23698 -0.38271 0.24271 -0.37808 0.24792 -0.37592 C 0.25747 -0.36574 0.26806 -0.35833 0.27709 -0.34629 C 0.28351 -0.33765 0.28924 -0.32777 0.29688 -0.32222 C 0.30365 -0.31018 0.31077 -0.29938 0.31771 -0.28703 C 0.3191 -0.28456 0.31962 -0.28055 0.32084 -0.27777 C 0.3224 -0.27438 0.32414 -0.27129 0.32605 -0.26851 C 0.33212 -0.25864 0.33889 -0.24938 0.3448 -0.23888 C 0.34931 -0.23086 0.35295 -0.22006 0.35834 -0.21296 C 0.36181 -0.20833 0.36285 -0.2074 0.36563 -0.20185 C 0.37066 -0.19166 0.37483 -0.17993 0.38021 -0.17037 C 0.38368 -0.15493 0.39098 -0.14444 0.3948 -0.12963 C 0.39775 -0.1179 0.39948 -0.1108 0.40313 -0.1 C 0.40348 -0.09629 0.4033 -0.09228 0.40417 -0.08888 C 0.40469 -0.08703 0.40677 -0.08734 0.4073 -0.08518 C 0.40886 -0.0787 0.41164 -0.05555 0.4125 -0.04814 C 0.41459 -0.02901 0.41511 -0.00956 0.41771 0.00926 C 0.41736 0.03025 0.425 0.1784 0.40417 0.22778 C 0.40243 0.24074 0.40452 0.23025 0.4 0.24074 C 0.3941 0.25433 0.39219 0.26235 0.38334 0.27037 C 0.37934 0.28118 0.38386 0.27192 0.37709 0.27778 C 0.37379 0.28087 0.37084 0.28519 0.36771 0.28889 C 0.36528 0.29167 0.36198 0.29044 0.35938 0.2926 C 0.35139 0.2997 0.34219 0.30309 0.33334 0.30556 C 0.33056 0.30618 0.32778 0.30679 0.325 0.30741 C 0.32084 0.30865 0.3125 0.31112 0.3125 0.31112 C 0.28542 0.30988 0.25834 0.3105 0.23125 0.30741 C 0.22379 0.30649 0.21684 0.2997 0.20938 0.29815 C 0.20174 0.29136 0.19341 0.28858 0.18542 0.28334 C 0.17813 0.2784 0.17118 0.2713 0.16355 0.26852 C 0.15573 0.26142 0.14063 0.24568 0.1323 0.2426 C 0.1283 0.23828 0.12518 0.2321 0.12084 0.22963 C 0.1125 0.2176 0.10243 0.21266 0.09375 0.20186 C 0.08664 0.19321 0.08473 0.18797 0.07709 0.18334 C 0.07257 0.17747 0.07101 0.17099 0.06563 0.16852 C 0.06285 0.16112 0.05747 0.15525 0.05313 0.15 C 0.04948 0.14013 0.04375 0.1355 0.03959 0.12593 C 0.0323 0.10926 0.025 0.09198 0.01875 0.07408 C 0.01233 0.05587 0.0099 0.03457 0.00313 0.01667 C 0.00243 0.01173 0.00209 0.00556 -2.5E-6 -3.45679E-6 " pathEditMode="relative" ptsTypes="fffffffffffffffffffffffffffffffffffffffffffffffffffffffffffffffA">
                                      <p:cBhvr>
                                        <p:cTn id="48" dur="4000" fill="hold"/>
                                        <p:tgtEl>
                                          <p:spTgt spid="42"/>
                                        </p:tgtEl>
                                        <p:attrNameLst>
                                          <p:attrName>ppt_x</p:attrName>
                                          <p:attrName>ppt_y</p:attrName>
                                        </p:attrNameLst>
                                      </p:cBhvr>
                                    </p:animMotion>
                                  </p:childTnLst>
                                </p:cTn>
                              </p:par>
                              <p:par>
                                <p:cTn id="49" presetID="0" presetClass="path" presetSubtype="0" accel="50000" decel="50000" fill="hold" nodeType="withEffect">
                                  <p:stCondLst>
                                    <p:cond delay="500"/>
                                  </p:stCondLst>
                                  <p:childTnLst>
                                    <p:animMotion origin="layout" path="M -0.38334 0.47778 C -0.3757 0.48704 -0.3724 0.49661 -0.36667 0.50926 C -0.35747 0.52932 -0.33993 0.55988 -0.325 0.56852 C -0.3132 0.58457 -0.29757 0.59012 -0.28438 0.60185 C -0.27986 0.60587 -0.27379 0.61173 -0.26893 0.61296 C -0.26042 0.61512 -0.24375 0.61667 -0.24375 0.61667 C -0.24202 0.61729 -0.24028 0.61729 -0.23854 0.61852 C -0.23698 0.61975 -0.23611 0.62315 -0.23438 0.62408 C -0.22622 0.62871 -0.21702 0.62685 -0.20834 0.62778 C -0.19879 0.63333 -0.18924 0.63395 -0.17934 0.63519 C -0.14271 0.65679 -0.08021 0.65401 -0.04896 0.65556 C 0.0934 0.67778 -0.02552 0.66111 0.30816 0.65741 C 0.33021 0.64877 0.35104 0.63333 0.37291 0.62408 C 0.40416 0.6108 0.43628 0.5963 0.46441 0.56852 C 0.47899 0.55432 0.48923 0.53395 0.50208 0.51667 C 0.51475 0.4713 0.50781 0.41914 0.51232 0.37037 C 0.5118 0.30803 0.51146 0.24568 0.51041 0.18333 C 0.50955 0.14938 0.4934 0.12099 0.48437 0.09445 C 0.47951 0.07994 0.46996 0.06266 0.46041 0.05926 C 0.45052 0.04167 0.42621 0.01883 0.41232 0.01482 C 0.40225 0.00031 0.41302 0.01266 0.39583 0.00556 C 0.39357 0.00463 0.39184 0.00124 0.38958 2.46914E-7 C 0.38541 -0.00216 0.37708 -0.0037 0.37708 -0.0037 C 0.3618 -0.01913 0.32326 -0.02068 0.30503 -0.02222 C 0.22396 -0.04629 0.1467 -0.02654 0.06041 -0.02592 C 0.05781 -0.02438 0.05573 -0.0216 0.05312 -0.02037 C 0.04305 -0.01605 0.03264 -0.01636 0.02291 -0.01111 C 0.01527 -0.0071 0.0092 2.46914E-7 -1.38889E-6 2.46914E-7 " pathEditMode="relative" ptsTypes="fffffffffffffffffffffffffffA">
                                      <p:cBhvr>
                                        <p:cTn id="50" dur="4000" fill="hold"/>
                                        <p:tgtEl>
                                          <p:spTgt spid="15"/>
                                        </p:tgtEl>
                                        <p:attrNameLst>
                                          <p:attrName>ppt_x</p:attrName>
                                          <p:attrName>ppt_y</p:attrName>
                                        </p:attrNameLst>
                                      </p:cBhvr>
                                    </p:animMotion>
                                  </p:childTnLst>
                                </p:cTn>
                              </p:par>
                              <p:par>
                                <p:cTn id="51" presetID="0" presetClass="path" presetSubtype="0" accel="50000" decel="50000" fill="hold" nodeType="withEffect">
                                  <p:stCondLst>
                                    <p:cond delay="500"/>
                                  </p:stCondLst>
                                  <p:childTnLst>
                                    <p:animMotion origin="layout" path="M 0.37708 -0.24445 C 0.3736 -0.22593 0.37274 -0.20895 0.36666 -0.19259 C 0.36388 -0.16852 0.35485 -0.1463 0.34895 -0.12407 C 0.34357 -0.1037 0.33975 -0.08951 0.33333 -0.07037 C 0.33176 -0.06574 0.33038 -0.06049 0.32916 -0.05556 C 0.32794 -0.05062 0.32742 -0.04537 0.32604 -0.04074 C 0.32326 -0.0321 0.3184 -0.02531 0.31562 -0.01667 C 0.30746 0.00864 0.30069 0.02315 0.29062 0.04444 C 0.27968 0.06759 0.271 0.09444 0.25937 0.11667 C 0.25034 0.13395 0.24079 0.15062 0.23124 0.16667 C 0.21562 0.1929 0.20208 0.22346 0.18333 0.24259 C 0.17551 0.25895 0.16683 0.26728 0.15729 0.27963 C 0.14774 0.29228 0.13871 0.30617 0.12708 0.31296 C 0.11284 0.33333 0.09374 0.3429 0.07604 0.34815 C 0.06128 0.36389 0.03281 0.36975 0.01562 0.37593 C 0.00572 0.38333 -0.004 0.38241 -0.01459 0.38518 C -0.04306 0.39228 -0.07136 0.39969 -0.10001 0.4037 C -0.17761 0.40247 -0.22084 0.40093 -0.29063 0.38333 C -0.29758 0.37932 -0.30435 0.37809 -0.31146 0.37593 C -0.31962 0.37006 -0.32883 0.36234 -0.33751 0.35926 C -0.34775 0.34784 -0.35765 0.3358 -0.36771 0.32407 C -0.37136 0.31975 -0.37605 0.30555 -0.37605 0.30555 C -0.37813 0.29105 -0.38403 0.27685 -0.38751 0.26296 C -0.3915 0.2466 -0.39341 0.22778 -0.39896 0.21296 C -0.40001 0.2 -0.40001 0.18704 -0.40417 0.17593 C -0.40452 0.17284 -0.40469 0.16975 -0.40521 0.16667 C -0.40608 0.16234 -0.40782 0.15833 -0.40834 0.1537 C -0.41112 0.1321 -0.4106 0.11018 -0.41459 0.08889 C -0.41737 0.03488 -0.4264 -0.03148 -0.40834 -0.07963 C -0.40712 -0.09352 -0.40574 -0.1 -0.40209 -0.11296 C -0.39949 -0.13611 -0.39219 -0.15741 -0.38438 -0.17593 C -0.37917 -0.18827 -0.37553 -0.20309 -0.3698 -0.21482 C -0.3566 -0.24228 -0.34081 -0.27006 -0.32188 -0.28519 C -0.3132 -0.29198 -0.30313 -0.29259 -0.29376 -0.29445 C -0.28421 -0.2963 -0.27518 -0.30124 -0.26563 -0.30185 C -0.24931 -0.30278 -0.23299 -0.30309 -0.21667 -0.3037 C -0.19931 -0.30309 -0.18195 -0.3037 -0.16459 -0.30185 C -0.15747 -0.30124 -0.15001 -0.28827 -0.14271 -0.28519 C -0.13855 -0.27531 -0.13351 -0.2713 -0.12709 -0.26852 C -0.11841 -0.25617 -0.10834 -0.24815 -0.09896 -0.23704 C -0.09324 -0.23025 -0.08803 -0.22161 -0.0823 -0.21482 C -0.079 -0.2108 -0.07744 -0.20309 -0.07396 -0.2 C -0.07258 -0.19877 -0.07119 -0.19753 -0.0698 -0.1963 C -0.0665 -0.18457 -0.06077 -0.17685 -0.05626 -0.16667 C -0.05122 -0.15494 -0.04949 -0.14259 -0.04271 -0.13333 C -0.03994 -0.12377 -0.03699 -0.1142 -0.03334 -0.10556 C -0.03195 -0.09815 -0.02969 -0.09321 -0.02709 -0.08704 C -0.02449 -0.07346 -0.01876 -0.05401 -0.01459 -0.04074 C -0.01025 -0.02654 -0.004 -0.01543 -7.5E-6 -3.95062E-6 " pathEditMode="relative" ptsTypes="ffffffffffffffffffffffffffffffffffffffffffffffffA">
                                      <p:cBhvr>
                                        <p:cTn id="52" dur="4000" fill="hold"/>
                                        <p:tgtEl>
                                          <p:spTgt spid="19"/>
                                        </p:tgtEl>
                                        <p:attrNameLst>
                                          <p:attrName>ppt_x</p:attrName>
                                          <p:attrName>ppt_y</p:attrName>
                                        </p:attrNameLst>
                                      </p:cBhvr>
                                    </p:animMotion>
                                  </p:childTnLst>
                                </p:cTn>
                              </p:par>
                              <p:par>
                                <p:cTn id="53" presetID="0" presetClass="path" presetSubtype="0" accel="50000" decel="50000" fill="hold" nodeType="withEffect">
                                  <p:stCondLst>
                                    <p:cond delay="500"/>
                                  </p:stCondLst>
                                  <p:childTnLst>
                                    <p:animMotion origin="layout" path="M -0.68837 -0.04815 C -0.6809 -0.04444 -0.67396 -0.03858 -0.66649 -0.03519 C -0.65278 -0.0287 -0.63889 -0.025 -0.625 -0.02222 C -0.53646 -0.025 -0.54514 -0.01512 -0.49878 -0.03148 C -0.48524 -0.04599 -0.50243 -0.02901 -0.4875 -0.03889 C -0.48403 -0.04105 -0.48108 -0.04506 -0.47795 -0.04815 C -0.47101 -0.05494 -0.46615 -0.06636 -0.4592 -0.07222 C -0.45538 -0.08148 -0.45035 -0.08519 -0.44566 -0.09259 C -0.43767 -0.10617 -0.42795 -0.12253 -0.4217 -0.13889 C -0.42031 -0.14907 -0.41701 -0.15031 -0.41337 -0.15957 C -0.41128 -0.16512 -0.41042 -0.17222 -0.40833 -0.17778 C -0.40503 -0.1858 -0.39774 -0.2 -0.39774 -0.2 C -0.39201 -0.22469 -0.38368 -0.24753 -0.37795 -0.27222 C -0.375 -0.28519 -0.37153 -0.31883 -0.36667 -0.32778 C -0.36597 -0.33457 -0.36597 -0.34167 -0.36458 -0.34815 C -0.36354 -0.35216 -0.36024 -0.35926 -0.36024 -0.35926 C -0.35486 -0.39815 -0.34063 -0.40494 -0.32483 -0.42593 C -0.29149 -0.47037 -0.24549 -0.4821 -0.20503 -0.48519 C -0.17014 -0.48272 -0.16458 -0.48488 -0.14045 -0.47407 C -0.13611 -0.46883 -0.13316 -0.46667 -0.13021 -0.45926 C -0.12674 -0.45154 -0.12674 -0.44568 -0.12292 -0.43889 C -0.1217 -0.43056 -0.11545 -0.41667 -0.11545 -0.41667 C -0.11215 -0.39846 -0.10556 -0.38148 -0.1 -0.36482 C -0.09688 -0.3429 -0.08924 -0.32809 -0.08108 -0.31111 C -0.07813 -0.30463 -0.07535 -0.2963 -0.07083 -0.29259 C -0.06528 -0.28858 -0.05868 -0.28673 -0.05295 -0.28333 C -0.02691 -0.28395 -0.00086 -0.28272 0.02518 -0.28519 C 0.02657 -0.28519 0.02709 -0.28951 0.02831 -0.29074 C 0.03161 -0.29444 0.03525 -0.29722 0.03873 -0.3 C 0.04793 -0.30741 0.05817 -0.31543 0.06789 -0.32037 C 0.07432 -0.32747 0.08161 -0.33117 0.08873 -0.33704 C 0.09567 -0.3429 0.10209 -0.35216 0.10956 -0.35556 C 0.12188 -0.37191 0.13734 -0.37623 0.15227 -0.37963 C 0.15834 -0.3784 0.16477 -0.37747 0.17102 -0.37593 C 0.17553 -0.37469 0.17692 -0.36852 0.18039 -0.36482 C 0.19081 -0.3537 0.18404 -0.36296 0.19185 -0.35741 C 0.19914 -0.35216 0.20279 -0.34568 0.20956 -0.33704 C 0.2165 -0.32809 0.21182 -0.33457 0.21893 -0.31852 C 0.22171 -0.31235 0.22709 -0.3 0.22709 -0.3 C 0.22952 -0.28796 0.23195 -0.27562 0.2356 -0.26482 C 0.23647 -0.25803 0.23751 -0.25123 0.23855 -0.24444 C 0.23925 -0.24074 0.24081 -0.23333 0.24081 -0.23333 C 0.24116 -0.22901 0.24133 -0.22469 0.24185 -0.22037 C 0.2422 -0.21728 0.24359 -0.21451 0.24393 -0.21111 C 0.24567 -0.19198 0.24619 -0.17809 0.24793 -0.15957 C 0.24793 -0.15154 0.24723 -0.09938 0.24289 -0.08333 C 0.23907 -0.07006 0.23282 -0.06358 0.22709 -0.0537 C 0.22327 -0.04661 0.2205 -0.03889 0.21581 -0.03333 C 0.21164 -0.02253 0.20522 -0.02099 0.19914 -0.01482 C 0.18838 -0.0037 0.19445 -0.00772 0.18768 -0.0037 C 0.17675 0.01574 0.15574 0.01821 0.14081 0.02037 C 0.13265 0.02531 0.12432 0.02593 0.11563 0.02778 C 0.08161 0.02685 0.06477 0.03395 0.03873 0.02222 C 0.03022 0.01204 0.01859 0.00833 0.00852 0.0037 C 0.00418 -0.00123 0.00643 3.58025E-6 5E-6 3.58025E-6 " pathEditMode="relative" ptsTypes="ffffffffffffffffffffffffffffffffffffffffffffffffffffffA">
                                      <p:cBhvr>
                                        <p:cTn id="54" dur="4000" fill="hold"/>
                                        <p:tgtEl>
                                          <p:spTgt spid="30"/>
                                        </p:tgtEl>
                                        <p:attrNameLst>
                                          <p:attrName>ppt_x</p:attrName>
                                          <p:attrName>ppt_y</p:attrName>
                                        </p:attrNameLst>
                                      </p:cBhvr>
                                    </p:animMotion>
                                  </p:childTnLst>
                                </p:cTn>
                              </p:par>
                              <p:par>
                                <p:cTn id="55" presetID="0" presetClass="path" presetSubtype="0" accel="50000" decel="50000" fill="hold" nodeType="withEffect">
                                  <p:stCondLst>
                                    <p:cond delay="500"/>
                                  </p:stCondLst>
                                  <p:childTnLst>
                                    <p:animMotion origin="layout" path="M 0.57604 -0.77036 C 0.56614 -0.75277 0.55902 -0.73055 0.54791 -0.71512 C 0.54479 -0.69845 0.52899 -0.67931 0.52187 -0.66666 C 0.51284 -0.65061 0.50521 -0.63209 0.49687 -0.61481 C 0.4908 -0.60215 0.49288 -0.61419 0.48437 -0.58888 C 0.47951 -0.57437 0.47396 -0.56049 0.46875 -0.54629 C 0.46423 -0.53394 0.46493 -0.53086 0.45833 -0.52221 C 0.45468 -0.50308 0.4493 -0.48518 0.44479 -0.46666 C 0.44236 -0.44166 0.43889 -0.41666 0.43437 -0.39258 C 0.43333 -0.37684 0.43021 -0.36512 0.42812 -0.34999 C 0.42396 -0.32005 0.42777 -0.34691 0.425 -0.31666 C 0.42448 -0.31141 0.42309 -0.30894 0.42187 -0.304 C 0.41805 -0.28549 0.41545 -0.2645 0.40729 -0.24999 C 0.40225 -0.22746 0.38993 -0.21049 0.38021 -0.19444 C 0.37309 -0.18363 0.37777 -0.18672 0.37187 -0.18363 C 0.36146 -0.16944 0.34774 -0.17036 0.33541 -0.16666 C 0.32326 -0.16728 0.31111 -0.16758 0.29878 -0.16882 C 0.29149 -0.16913 0.2835 -0.17777 0.275 -0.17962 C 0.27066 -0.19135 0.26128 -0.19104 0.25416 -0.19444 C 0.24583 -0.19845 0.2309 -0.20493 0.22396 -0.2111 C 0.21684 -0.21789 0.21076 -0.22376 0.20312 -0.22777 C 0.20173 -0.22962 0.20052 -0.23209 0.19896 -0.23333 C 0.19757 -0.23456 0.196 -0.23425 0.19479 -0.23518 C 0.19357 -0.23641 0.19288 -0.23919 0.19166 -0.24073 C 0.18784 -0.24598 0.18385 -0.24814 0.18021 -0.2537 C 0.17534 -0.2611 0.17309 -0.2716 0.16771 -0.27777 C 0.16527 -0.29073 0.16736 -0.28209 0.15729 -0.29999 C 0.14982 -0.31326 0.14218 -0.32623 0.13437 -0.33888 C 0.11823 -0.36512 0.10104 -0.38302 0.08125 -0.39814 C 0.07309 -0.40431 0.06527 -0.41481 0.05729 -0.42221 C 0.04652 -0.4324 0.03559 -0.44135 0.025 -0.45184 C 0.0151 -0.46172 -0.01285 -0.46512 -0.02396 -0.46666 C -0.05278 -0.4787 -0.08247 -0.4753 -0.11146 -0.46666 C -0.12344 -0.45647 -0.11233 -0.4645 -0.13125 -0.4574 C -0.14393 -0.45277 -0.1566 -0.44413 -0.16875 -0.43703 C -0.19393 -0.40493 -0.16164 -0.4432 -0.18229 -0.42592 C -0.18924 -0.42005 -0.20695 -0.39814 -0.2125 -0.38888 C -0.22292 -0.37191 -0.22917 -0.3537 -0.2375 -0.33363 C -0.24132 -0.32407 -0.24636 -0.31604 -0.24896 -0.30555 C -0.254 -0.28456 -0.26007 -0.26234 -0.26667 -0.24258 C -0.27379 -0.14135 -0.27118 -0.1037 -0.24792 -0.02962 C -0.24514 -0.02098 -0.24462 -0.01635 -0.24063 -0.00925 C -0.23907 0.00124 -0.23698 0.00587 -0.23334 0.01482 C -0.23039 0.02223 -0.22743 0.03365 -0.22292 0.0389 C -0.20782 0.0568 -0.18872 0.06143 -0.17084 0.06482 C -0.15729 0.06328 -0.14341 0.06513 -0.13021 0.05927 C -0.11337 0.05186 -0.09566 0.04198 -0.07813 0.0389 C -0.07205 0.0318 -0.06736 0.02809 -0.06042 0.02593 C -0.04184 0.01359 -0.0217 0.00495 2.5E-6 6.04938E-6 " pathEditMode="relative" ptsTypes="ffffffffffffffffffffffffffffffffffffffffffffffffA">
                                      <p:cBhvr>
                                        <p:cTn id="56" dur="4000" fill="hold"/>
                                        <p:tgtEl>
                                          <p:spTgt spid="38"/>
                                        </p:tgtEl>
                                        <p:attrNameLst>
                                          <p:attrName>ppt_x</p:attrName>
                                          <p:attrName>ppt_y</p:attrName>
                                        </p:attrNameLst>
                                      </p:cBhvr>
                                    </p:animMotion>
                                  </p:childTnLst>
                                </p:cTn>
                              </p:par>
                              <p:par>
                                <p:cTn id="57" presetID="0" presetClass="path" presetSubtype="0" accel="50000" decel="50000" fill="hold" nodeType="withEffect">
                                  <p:stCondLst>
                                    <p:cond delay="500"/>
                                  </p:stCondLst>
                                  <p:childTnLst>
                                    <p:animMotion origin="layout" path="M 0.89688 0.24814 C 0.87813 0.24752 0.85938 0.24752 0.84063 0.24629 C 0.82656 0.24536 0.81111 0.23641 0.79688 0.23333 C 0.78698 0.22746 0.77691 0.22407 0.76667 0.22036 C 0.75608 0.20894 0.73958 0.20401 0.72708 0.20185 C 0.72118 0.19845 0.71545 0.1966 0.70938 0.19444 C 0.7033 0.18888 0.70052 0.18703 0.69375 0.18518 C 0.68368 0.17345 0.67205 0.17006 0.66042 0.16481 C 0.65556 0.15925 0.65122 0.15524 0.64688 0.14814 C 0.64427 0.14413 0.63958 0.13518 0.63958 0.13518 C 0.63611 0.10462 0.64097 0.14228 0.63646 0.12036 C 0.63559 0.11573 0.6349 0.10185 0.63438 0.09814 C 0.63247 0.08487 0.63021 0.07314 0.62917 0.05925 C 0.63038 0.02222 0.62674 -0.01667 0.63333 -0.05186 C 0.63785 -0.07562 0.65122 -0.12069 0.66042 -0.13704 C 0.66632 -0.16359 0.68819 -0.18797 0.7 -0.20741 C 0.70851 -0.2213 0.72569 -0.25186 0.73229 -0.26667 C 0.73472 -0.27223 0.73681 -0.2784 0.73958 -0.28334 C 0.74809 -0.29846 0.75816 -0.31636 0.7625 -0.33704 C 0.76684 -0.35772 0.76823 -0.37778 0.76979 -0.40001 C 0.76944 -0.41112 0.77014 -0.42254 0.76875 -0.43334 C 0.76753 -0.44229 0.75399 -0.44383 0.75104 -0.44445 C 0.74219 -0.45062 0.73785 -0.45062 0.72708 -0.45186 C 0.69462 -0.46852 0.67101 -0.45649 0.63021 -0.45556 C 0.62222 -0.45093 0.61441 -0.44723 0.60625 -0.44445 C 0.5934 -0.43303 0.58003 -0.42439 0.56667 -0.41482 C 0.56337 -0.41266 0.56128 -0.4068 0.55833 -0.40371 C 0.53715 -0.38118 0.52726 -0.35587 0.51042 -0.32593 C 0.5059 -0.30649 0.50295 -0.28735 0.50104 -0.26667 C 0.5 -0.24013 0.49774 -0.21544 0.49688 -0.1889 C 0.49601 -0.16173 0.49653 -0.13427 0.49375 -0.10741 C 0.49253 -0.09569 0.48785 -0.08334 0.48542 -0.07254 C 0.47882 -0.04322 0.4684 -0.00711 0.45313 0.0111 C 0.44444 0.02129 0.43212 0.02654 0.42188 0.02962 C 0.38316 0.02746 0.36944 0.02623 0.33958 0.02036 C 0.31354 0.00493 0.35139 0.02623 0.31563 0.0111 C 0.30122 0.00493 0.28837 -0.01112 0.27396 -0.01852 C 0.26927 -0.02562 0.26007 -0.03982 0.25521 -0.0426 C 0.25208 -0.04445 0.24878 -0.04538 0.24583 -0.04815 C 0.22986 -0.06297 0.2184 -0.08488 0.20417 -0.10371 C 0.20139 -0.11359 0.19774 -0.12192 0.19479 -0.13149 C 0.18472 -0.16359 0.17517 -0.19723 0.15313 -0.20371 C 0.14323 -0.21544 0.13003 -0.20711 0.11875 -0.20371 C 0.11667 -0.20186 0.11476 -0.19939 0.1125 -0.19815 C 0.1092 -0.1963 0.10208 -0.19445 0.10208 -0.19445 C 0.09184 -0.18673 0.07934 -0.18211 0.07083 -0.16852 C 0.06563 -0.16019 0.06094 -0.14939 0.05521 -0.1426 C 0.05035 -0.12994 0.0566 -0.14538 0.04896 -0.12964 C 0.04549 -0.12254 0.04514 -0.11698 0.04063 -0.11112 C 0.03785 -0.09167 0.04201 -0.1139 0.03646 -0.10001 C 0.03542 -0.09723 0.03542 -0.09352 0.03438 -0.09075 C 0.03368 -0.08859 0.03212 -0.08735 0.03125 -0.0855 C 0.02656 -0.07531 0.03125 -0.08396 0.02813 -0.07408 C 0.02448 -0.06204 0.01997 -0.05031 0.01458 -0.04106 C 0.01285 -0.0318 0.00955 -0.02192 0.00521 -0.01667 C 0.00417 -0.01081 0.0026 -0.00649 -1.11111E-6 -8.14815E-6 " pathEditMode="relative" ptsTypes="fffffffffffffffffffffffffffffffffffffffffffffffffffffffA">
                                      <p:cBhvr>
                                        <p:cTn id="58" dur="4000" fill="hold"/>
                                        <p:tgtEl>
                                          <p:spTgt spid="11"/>
                                        </p:tgtEl>
                                        <p:attrNameLst>
                                          <p:attrName>ppt_x</p:attrName>
                                          <p:attrName>ppt_y</p:attrName>
                                        </p:attrNameLst>
                                      </p:cBhvr>
                                    </p:animMotion>
                                  </p:childTnLst>
                                </p:cTn>
                              </p:par>
                              <p:par>
                                <p:cTn id="59" presetID="0" presetClass="path" presetSubtype="0" accel="50000" decel="50000" fill="hold" nodeType="withEffect">
                                  <p:stCondLst>
                                    <p:cond delay="500"/>
                                  </p:stCondLst>
                                  <p:childTnLst>
                                    <p:animMotion origin="layout" path="M -0.67187 0.51482 C -0.67517 0.49692 -0.67413 0.47717 -0.67083 0.45896 C -0.66806 0.40525 -0.66059 0.33241 -0.64271 0.28704 C -0.63854 0.27655 -0.63368 0.25957 -0.62708 0.2534 C -0.625 0.25186 -0.62274 0.25062 -0.62083 0.24815 C -0.61042 0.23519 -0.60573 0.22747 -0.59271 0.22408 C -0.56615 0.20834 -0.53542 0.21235 -0.50833 0.21112 C -0.45816 0.2071 -0.44896 0.21667 -0.41562 0.18704 C -0.41024 0.17439 -0.40295 0.16544 -0.39792 0.15186 C -0.38819 0.12562 -0.37812 0.09815 -0.36562 0.07593 C -0.36111 0.05155 -0.35191 0.0318 -0.34687 0.00741 C -0.33924 -0.02993 -0.33733 -0.06975 -0.33021 -0.1074 C -0.32917 -0.12283 -0.32639 -0.13178 -0.32396 -0.14629 C -0.32135 -0.16141 -0.31944 -0.17561 -0.31667 -0.19074 C -0.31406 -0.20462 -0.31458 -0.21357 -0.31042 -0.22592 C -0.30521 -0.28178 -0.28472 -0.32592 -0.25937 -0.3574 C -0.24913 -0.37006 -0.23733 -0.38827 -0.225 -0.39259 C -0.21562 -0.40246 -0.20642 -0.4037 -0.19583 -0.4074 C -0.17708 -0.40524 -0.15903 -0.39907 -0.14062 -0.39259 C -0.11319 -0.36018 -0.09774 -0.30462 -0.07917 -0.2574 C -0.0776 -0.2537 -0.07743 -0.24845 -0.07604 -0.24444 C -0.07431 -0.23919 -0.07135 -0.23518 -0.06979 -0.22962 C -0.06701 -0.22006 -0.0651 -0.21049 -0.06146 -0.20185 C -0.05937 -0.19104 -0.05712 -0.1824 -0.05417 -0.17222 C -0.05139 -0.16234 -0.05156 -0.15462 -0.04687 -0.14629 C -0.04497 -0.1358 -0.0401 -0.12036 -0.03646 -0.11111 C -0.03455 -0.10617 -0.03021 -0.09629 -0.03021 -0.09629 C -0.02726 -0.07499 -0.03177 -0.10061 -0.02604 -0.08549 C -0.02517 -0.08302 -0.02552 -0.08024 -0.025 -0.07777 C -0.02326 -0.07036 -0.0224 -0.07345 -0.01979 -0.06666 C -0.01823 -0.06265 -0.01719 -0.05771 -0.01562 -0.0537 C -0.01285 -0.03425 -0.01667 -0.05709 -0.0125 -0.04074 C -0.00937 -0.02839 -0.00868 -0.01728 -0.00312 -0.0074 C -0.00191 -0.00092 -0.00278 -0.00308 -1.11111E-6 5.55556E-6 " pathEditMode="relative" ptsTypes="fffffffffffffffffffffffffffffffffA">
                                      <p:cBhvr>
                                        <p:cTn id="60" dur="4000" fill="hold"/>
                                        <p:tgtEl>
                                          <p:spTgt spid="23"/>
                                        </p:tgtEl>
                                        <p:attrNameLst>
                                          <p:attrName>ppt_x</p:attrName>
                                          <p:attrName>ppt_y</p:attrName>
                                        </p:attrNameLst>
                                      </p:cBhvr>
                                    </p:animMotion>
                                  </p:childTnLst>
                                </p:cTn>
                              </p:par>
                              <p:par>
                                <p:cTn id="61" presetID="0" presetClass="path" presetSubtype="0" accel="50000" decel="50000" fill="hold" grpId="0" nodeType="withEffect">
                                  <p:stCondLst>
                                    <p:cond delay="500"/>
                                  </p:stCondLst>
                                  <p:childTnLst>
                                    <p:animMotion origin="layout" path="M 0.49375 -0.43889 C 0.49341 -0.28333 0.51025 -0.12376 0.49063 0.02778 C 0.47032 0.18395 0.39237 0.3142 0.30105 0.32778 C 0.27535 0.32469 0.25157 0.31636 0.22605 0.31111 C 0.21372 0.3 0.20018 0.29568 0.18646 0.29074 C 0.16945 0.27778 0.15261 0.2642 0.13542 0.25185 C 0.12674 0.23642 0.1165 0.22099 0.10521 0.21296 C 0.09896 0.20185 0.09462 0.18858 0.08855 0.17778 C 0.08698 0.16667 0.08282 0.15586 0.07917 0.14568 C 0.07691 0.13025 0.06945 0.11821 0.06355 0.10556 C 0.06094 0.1 0.05851 0.09475 0.05625 0.08827 C 0.05487 0.08519 0.05365 0.08117 0.05209 0.07778 C 0.04757 0.06759 0.0408 0.06049 0.03542 0.05185 C 0.02587 0.03673 0.03178 0.04105 0.025 0.03704 C 0.02205 0.03117 0.01841 0.02809 0.01563 0.02222 C 0.01372 0.01821 0.01268 0.01204 0.01042 0.00926 C 0.00921 0.00741 0.00747 0.0071 0.00625 0.00556 C 0.00122 -0.00093 0.00521 -6.17284E-7 -4.16667E-6 -6.17284E-7 " pathEditMode="relative" rAng="0" ptsTypes="fffffffffffffffffA">
                                      <p:cBhvr>
                                        <p:cTn id="62" dur="4000" fill="hold"/>
                                        <p:tgtEl>
                                          <p:spTgt spid="5"/>
                                        </p:tgtEl>
                                        <p:attrNameLst>
                                          <p:attrName>ppt_x</p:attrName>
                                          <p:attrName>ppt_y</p:attrName>
                                        </p:attrNameLst>
                                      </p:cBhvr>
                                      <p:rCtr x="-23872" y="38333"/>
                                    </p:animMotion>
                                  </p:childTnLst>
                                </p:cTn>
                              </p:par>
                              <p:par>
                                <p:cTn id="63" presetID="0" presetClass="path" presetSubtype="0" accel="50000" decel="50000" fill="hold" grpId="0" nodeType="withEffect">
                                  <p:stCondLst>
                                    <p:cond delay="500"/>
                                  </p:stCondLst>
                                  <p:childTnLst>
                                    <p:animMotion origin="layout" path="M -0.42917 -0.47932 C -0.42014 -0.4753 -0.41163 -0.45802 -0.40417 -0.44783 C -0.39531 -0.43549 -0.38264 -0.42561 -0.37187 -0.42006 C -0.36736 -0.41481 -0.36198 -0.41327 -0.35746 -0.40895 C -0.34705 -0.4 -0.33576 -0.39012 -0.325 -0.38302 C -0.31198 -0.37438 -0.29826 -0.37037 -0.28559 -0.3608 C -0.27899 -0.35586 -0.27292 -0.34969 -0.26667 -0.34413 C -0.25295 -0.33179 -0.23733 -0.32376 -0.22292 -0.3145 C -0.20799 -0.30493 -0.19392 -0.29197 -0.17812 -0.28858 C -0.17309 -0.28549 -0.16806 -0.27993 -0.1625 -0.27932 C -0.15642 -0.2787 -0.14306 -0.27777 -0.13542 -0.27561 C -0.11233 -0.26882 -0.08906 -0.26111 -0.06562 -0.25709 C -0.02222 -0.25895 0.02118 -0.26049 0.06458 -0.26265 C 0.10104 -0.2645 0.13663 -0.28209 0.17274 -0.28487 C 0.18837 -0.28765 0.2033 -0.29351 0.21875 -0.29598 C 0.26163 -0.29475 0.30486 -0.2966 0.34792 -0.29228 C 0.35451 -0.29166 0.36667 -0.28117 0.36667 -0.28086 C 0.37587 -0.26944 0.38455 -0.26635 0.39479 -0.25895 C 0.41007 -0.24814 0.42552 -0.23271 0.43854 -0.2145 C 0.45677 -0.18888 0.48247 -0.14043 0.48958 -0.09969 C 0.49444 -0.0716 0.49948 -0.04321 0.50625 -0.01635 C 0.50903 0.00803 0.51163 0.02686 0.5125 0.05217 C 0.51215 0.08982 0.51233 0.12747 0.51146 0.16513 C 0.51076 0.19229 0.49531 0.23272 0.48542 0.25217 C 0.4809 0.26112 0.47743 0.27346 0.47083 0.27624 C 0.46545 0.28581 0.45729 0.2855 0.45 0.2892 C 0.4349 0.29723 0.42708 0.29877 0.41042 0.30031 C 0.39653 0.2997 0.38229 0.30217 0.36875 0.29661 C 0.36163 0.29383 0.35486 0.28766 0.34792 0.28365 C 0.34184 0.27994 0.33542 0.27933 0.32917 0.27624 C 0.31354 0.26883 0.29861 0.25896 0.28333 0.25031 C 0.26337 0.2392 0.24236 0.23334 0.22292 0.22068 C 0.21892 0.21821 0.21545 0.21389 0.21146 0.21142 C 0.19792 0.20309 0.19705 0.21328 0.18021 0.19661 C 0.1684 0.18488 0.17431 0.18828 0.1625 0.1855 C 0.14809 0.16852 0.12865 0.16667 0.11441 0.14846 C 0.10851 0.14075 0.10156 0.13488 0.09583 0.12624 C 0.09375 0.12315 0.09167 0.11945 0.08958 0.11698 C 0.08767 0.11513 0.08316 0.11328 0.08316 0.11358 C 0.07847 0.10618 0.0717 0.09476 0.06563 0.09105 C 0.05243 0.07346 0.03958 0.05463 0.02708 0.0355 C 0.02222 0.02809 0.02569 0.0355 0.01979 0.02809 C 0.01597 0.02315 0.01597 0.01791 0.01146 0.01513 C 0.01042 0.01328 0.00955 0.01112 0.00833 0.00957 C 0.00712 0.00803 0.00538 0.00772 0.00417 0.00587 C -2.77778E-7 -0.0003 0.00382 -4.69136E-6 -2.77778E-7 -4.69136E-6 " pathEditMode="relative" rAng="0" ptsTypes="fffffffffffffffffffffffffffffffffffffffffffffA">
                                      <p:cBhvr>
                                        <p:cTn id="64" dur="4000" fill="hold"/>
                                        <p:tgtEl>
                                          <p:spTgt spid="9"/>
                                        </p:tgtEl>
                                        <p:attrNameLst>
                                          <p:attrName>ppt_x</p:attrName>
                                          <p:attrName>ppt_y</p:attrName>
                                        </p:attrNameLst>
                                      </p:cBhvr>
                                      <p:rCtr x="47083" y="39074"/>
                                    </p:animMotion>
                                  </p:childTnLst>
                                </p:cTn>
                              </p:par>
                              <p:par>
                                <p:cTn id="65" presetID="0" presetClass="path" presetSubtype="0" accel="50000" decel="50000" fill="hold" grpId="0" nodeType="withEffect">
                                  <p:stCondLst>
                                    <p:cond delay="500"/>
                                  </p:stCondLst>
                                  <p:childTnLst>
                                    <p:animMotion origin="layout" path="M 0.20729 -0.37222 C 0.16042 -0.37531 0.1184 -0.38179 0.07292 -0.38704 C 0.04497 -0.40124 0.01736 -0.41512 -0.01042 -0.42963 C -0.02708 -0.43827 -0.04462 -0.45772 -0.06146 -0.46111 C -0.08941 -0.48241 -0.12292 -0.48889 -0.15312 -0.49259 C -0.17674 -0.50247 -0.20087 -0.5071 -0.225 -0.51111 C -0.25816 -0.51667 -0.2908 -0.52624 -0.32396 -0.53148 C -0.3533 -0.53056 -0.38507 -0.53241 -0.41458 -0.52593 C -0.42274 -0.52037 -0.43003 -0.51883 -0.43854 -0.51667 C -0.44792 -0.50988 -0.45729 -0.50864 -0.46667 -0.50185 C -0.48698 -0.48735 -0.46701 -0.4963 -0.4875 -0.48889 C -0.49028 -0.48642 -0.49288 -0.48333 -0.49583 -0.48148 C -0.49913 -0.47963 -0.50295 -0.48025 -0.50625 -0.47778 C -0.51007 -0.475 -0.51302 -0.47006 -0.51667 -0.46667 C -0.5276 -0.45617 -0.53924 -0.44969 -0.55 -0.43889 C -0.55903 -0.42994 -0.56649 -0.41605 -0.57604 -0.40926 C -0.58802 -0.38796 -0.59687 -0.36389 -0.60625 -0.33889 C -0.60937 -0.33025 -0.61354 -0.31111 -0.61354 -0.3108 C -0.61545 -0.28056 -0.62274 -0.24352 -0.61146 -0.21667 C -0.6026 -0.16914 -0.58316 -0.13395 -0.55937 -0.10926 C -0.55087 -0.10031 -0.54115 -0.0963 -0.53229 -0.08889 C -0.52101 -0.07963 -0.51042 -0.07161 -0.49792 -0.06852 C -0.48819 -0.06327 -0.47882 -0.05556 -0.46875 -0.05185 C -0.45746 -0.04753 -0.44375 -0.04753 -0.43229 -0.0463 C -0.36962 -0.02161 -0.29896 -0.03889 -0.23437 -0.03704 C -0.20087 -0.02778 -0.16962 -0.02192 -0.13542 -0.02037 C -0.1033 -0.0108 -0.08246 -0.00525 -0.04792 -0.00371 C -0.03316 0.00278 -0.01632 1.48148E-6 -5.55556E-7 1.48148E-6 " pathEditMode="relative" rAng="0" ptsTypes="fffffffffffffffffffffffffffA">
                                      <p:cBhvr>
                                        <p:cTn id="66" dur="4000" fill="hold"/>
                                        <p:tgtEl>
                                          <p:spTgt spid="10"/>
                                        </p:tgtEl>
                                        <p:attrNameLst>
                                          <p:attrName>ppt_x</p:attrName>
                                          <p:attrName>ppt_y</p:attrName>
                                        </p:attrNameLst>
                                      </p:cBhvr>
                                      <p:rCtr x="-41510" y="10741"/>
                                    </p:animMotion>
                                  </p:childTnLst>
                                </p:cTn>
                              </p:par>
                              <p:par>
                                <p:cTn id="67" presetID="0" presetClass="path" presetSubtype="0" accel="50000" decel="50000" fill="hold" grpId="0" nodeType="withEffect">
                                  <p:stCondLst>
                                    <p:cond delay="500"/>
                                  </p:stCondLst>
                                  <p:childTnLst>
                                    <p:animMotion origin="layout" path="M -0.51979 -0.01667 C -0.50642 -0.00247 -0.49097 0.00401 -0.47604 0.01111 C -0.45486 0.02129 -0.43437 0.02654 -0.4125 0.03148 C -0.39167 0.04382 -0.36944 0.04135 -0.34792 0.04814 C -0.32153 0.05648 -0.36302 0.04691 -0.31979 0.05555 C -0.31667 0.05617 -0.31042 0.0574 -0.31042 0.05771 C -0.26858 0.07963 -0.21615 0.07253 -0.17413 0.07407 C -0.15555 0.07747 -0.13819 0.08549 -0.11979 0.08889 C 0.08924 0.08456 0.16024 0.14166 0.30208 0.05 C 0.31198 0.03518 0.32153 0.02191 0.33125 0.0074 C 0.33524 -0.0142 0.34236 -0.03488 0.34792 -0.05556 C 0.35365 -0.07747 0.35677 -0.10062 0.35938 -0.12408 C 0.35972 -0.13087 0.3599 -0.13766 0.36042 -0.14445 C 0.36163 -0.15865 0.36458 -0.18704 0.36458 -0.18673 C 0.3658 -0.21389 0.37049 -0.23828 0.37292 -0.26482 C 0.37379 -0.3426 0.37552 -0.41574 0.37188 -0.49445 C 0.37083 -0.51729 0.35104 -0.55186 0.34167 -0.56482 C 0.32674 -0.5855 0.30747 -0.60402 0.28958 -0.61482 C 0.28247 -0.61914 0.27483 -0.62099 0.26771 -0.62593 C 0.25816 -0.63272 0.2467 -0.63982 0.23646 -0.6426 C 0.22344 -0.64599 0.21163 -0.64507 0.19896 -0.65 C 0.1408 -0.64908 0.10833 -0.64877 0.05938 -0.64074 C 0.04097 -0.63426 0.02361 -0.62037 0.00504 -0.61297 C -0.02951 -0.5821 -0.05816 -0.53457 -0.08021 -0.47778 C -0.08854 -0.45648 -0.09253 -0.42932 -0.09792 -0.40556 C -0.09948 -0.38148 -0.10347 -0.35957 -0.11042 -0.33889 C -0.11302 -0.32284 -0.11371 -0.30957 -0.11458 -0.2926 C -0.11371 -0.21883 -0.11597 -0.2213 -0.10521 -0.17037 C -0.10278 -0.15895 -0.10087 -0.14599 -0.09583 -0.13704 C -0.09115 -0.11636 -0.08403 -0.0963 -0.07708 -0.07778 C -0.07378 -0.06883 -0.06927 -0.0571 -0.06354 -0.05371 C -0.05833 -0.04445 -0.05191 -0.04074 -0.04583 -0.03334 C -0.04062 -0.02716 -0.03802 -0.02284 -0.03229 -0.02037 C -0.02674 -0.01389 -0.01979 -0.01111 -0.01354 -0.00741 C -0.00903 -0.00463 -0.00642 3.45679E-6 -5.55556E-7 3.45679E-6 " pathEditMode="relative" rAng="0" ptsTypes="ffffffffffffffffffffffffffffffffffA">
                                      <p:cBhvr>
                                        <p:cTn id="68" dur="4000" fill="hold"/>
                                        <p:tgtEl>
                                          <p:spTgt spid="6"/>
                                        </p:tgtEl>
                                        <p:attrNameLst>
                                          <p:attrName>ppt_x</p:attrName>
                                          <p:attrName>ppt_y</p:attrName>
                                        </p:attrNameLst>
                                      </p:cBhvr>
                                      <p:rCtr x="44757" y="-23765"/>
                                    </p:animMotion>
                                  </p:childTnLst>
                                </p:cTn>
                              </p:par>
                              <p:par>
                                <p:cTn id="69" presetID="0" presetClass="path" presetSubtype="0" accel="50000" decel="50000" fill="hold" grpId="0" nodeType="withEffect">
                                  <p:stCondLst>
                                    <p:cond delay="500"/>
                                  </p:stCondLst>
                                  <p:childTnLst>
                                    <p:animMotion origin="layout" path="M 0.51355 0.55926 C 0.47865 0.56914 0.44601 0.59352 0.41146 0.60556 C 0.35955 0.62377 0.38907 0.6108 0.34792 0.62222 C 0.31598 0.63117 0.28438 0.64012 0.25209 0.64259 C 0.12362 0.66543 0.21962 0.64969 -0.09687 0.64444 C -0.10972 0.64414 -0.12361 0.63673 -0.13645 0.63333 C -0.16475 0.62624 -0.1927 0.61636 -0.22083 0.60926 C -0.22691 0.6037 -0.23246 0.60185 -0.23854 0.5963 C -0.24201 0.5929 -0.24531 0.5892 -0.24895 0.58704 C -0.25104 0.5858 -0.2552 0.58333 -0.2552 0.58364 C -0.26041 0.57654 -0.26354 0.56852 -0.26562 0.55741 C -0.26736 0.52932 -0.271 0.49969 -0.26458 0.47222 C -0.25972 0.45185 -0.24895 0.4463 -0.23854 0.43704 C -0.21006 0.41173 -0.17378 0.4037 -0.1427 0.4 C -0.0618 0.37037 -0.12274 0.3892 0.04271 0.38519 C 0.06459 0.38303 0.08646 0.38179 0.10834 0.37963 C 0.1224 0.37346 0.13525 0.36574 0.14792 0.3537 C 0.16615 0.33611 0.17969 0.33272 0.18855 0.2963 C 0.19115 0.27284 0.19011 0.28395 0.19167 0.26296 C 0.19098 0.24012 0.19115 0.21728 0.18959 0.19444 C 0.18941 0.19136 0.18733 0.18982 0.18646 0.18704 C 0.18455 0.18117 0.18421 0.17469 0.1823 0.16852 C 0.17257 0.13827 0.16823 0.12963 0.15313 0.11111 C 0.14219 0.09784 0.14879 0.10154 0.13959 0.09815 C 0.12431 0.07778 0.1073 0.06605 0.08855 0.05926 C 0.07865 0.04599 0.06875 0.04383 0.0573 0.03889 C 0.04514 0.03364 0.03455 0.02068 0.02292 0.01296 C 0.01928 0.01049 0.01511 0.00772 0.01146 0.00556 C 0.00816 0.0037 0.00469 0.00463 -4.44444E-6 -4.93827E-7 " pathEditMode="relative" rAng="0" ptsTypes="ffffffffffffffffffffffffffffA">
                                      <p:cBhvr>
                                        <p:cTn id="70" dur="4000" fill="hold"/>
                                        <p:tgtEl>
                                          <p:spTgt spid="7"/>
                                        </p:tgtEl>
                                        <p:attrNameLst>
                                          <p:attrName>ppt_x</p:attrName>
                                          <p:attrName>ppt_y</p:attrName>
                                        </p:attrNameLst>
                                      </p:cBhvr>
                                      <p:rCtr x="-39236" y="-22654"/>
                                    </p:animMotion>
                                  </p:childTnLst>
                                </p:cTn>
                              </p:par>
                              <p:par>
                                <p:cTn id="71" presetID="0" presetClass="path" presetSubtype="0" accel="50000" decel="50000" fill="hold" nodeType="withEffect">
                                  <p:stCondLst>
                                    <p:cond delay="500"/>
                                  </p:stCondLst>
                                  <p:childTnLst>
                                    <p:animMotion origin="layout" path="M -0.85313 0.24259 C -0.84462 0.25401 -0.83976 0.26975 -0.8323 0.28333 C -0.83021 0.28704 -0.82778 0.29043 -0.82605 0.29444 C -0.81893 0.31049 -0.825 0.3037 -0.81771 0.31667 C -0.80556 0.33827 -0.79254 0.3571 -0.7783 0.37407 C -0.77136 0.3821 -0.76545 0.39537 -0.75729 0.4 C -0.74931 0.41049 -0.74098 0.41914 -0.73229 0.42778 C -0.72882 0.43117 -0.72587 0.43827 -0.72188 0.43889 C -0.71841 0.43951 -0.71493 0.44012 -0.71146 0.44074 C -0.70087 0.45216 -0.68525 0.45525 -0.67292 0.45741 C -0.65452 0.45679 -0.63611 0.45679 -0.61771 0.45555 C -0.61354 0.45525 -0.60104 0.44691 -0.6 0.4463 C -0.59896 0.44568 -0.59688 0.44444 -0.59688 0.44444 C -0.59063 0.43673 -0.58455 0.43488 -0.57917 0.42593 C -0.57101 0.41234 -0.56059 0.3966 -0.5533 0.38148 C -0.54532 0.36574 -0.53837 0.34784 -0.53021 0.33333 C -0.5224 0.30123 -0.51233 0.26944 -0.50104 0.24043 C -0.49132 0.21512 -0.48108 0.18704 -0.46459 0.17407 C -0.46129 0.1716 -0.45747 0.17099 -0.45417 0.16852 C -0.43924 0.16944 -0.42431 0.16944 -0.40938 0.17191 C -0.39809 0.17407 -0.38611 0.18642 -0.375 0.19074 C -0.36302 0.20123 -0.35035 0.20988 -0.33854 0.22006 C -0.33073 0.22747 -0.32639 0.24136 -0.31875 0.24784 C -0.31719 0.25926 -0.31198 0.26234 -0.30834 0.27222 C -0.30556 0.27963 -0.30382 0.28889 -0.30104 0.2963 C -0.29931 0.30093 -0.2967 0.30463 -0.29497 0.30926 C -0.28681 0.33025 -0.27882 0.34876 -0.26893 0.36667 C -0.2632 0.37685 -0.26858 0.37191 -0.26146 0.38148 C -0.25382 0.39197 -0.24202 0.40123 -0.23542 0.41296 C -0.23438 0.41481 -0.23368 0.41728 -0.23229 0.41852 C -0.22448 0.42623 -0.21545 0.43055 -0.20729 0.43704 C -0.19462 0.44691 -0.18594 0.4537 -0.17188 0.45741 C -0.16042 0.46605 -0.14879 0.46697 -0.13646 0.46852 C -0.11789 0.48179 -0.08091 0.47284 -0.06771 0.47222 C -0.03316 0.45988 -0.08212 0.47839 -0.04688 0.46111 C -0.0316 0.4537 -0.01476 0.44907 0.00104 0.4463 C 0.01649 0.43704 0.03368 0.43148 0.04791 0.41667 C 0.06302 0.40093 0.07621 0.38302 0.08854 0.36111 C 0.08975 0.35895 0.10104 0.33889 0.10104 0.33889 C 0.10764 0.31543 0.11927 0.29537 0.12396 0.27037 C 0.12691 0.25494 0.12517 0.26296 0.12916 0.2463 C 0.13125 0.21759 0.13333 0.18488 0.14062 0.15926 C 0.14166 0.13179 0.14305 0.13179 0.14583 0.10926 C 0.14791 0.09197 0.14722 0.07469 0.15 0.05741 C 0.15399 -0.00648 0.15781 -0.08611 0.14583 -0.15 C 0.14479 -0.16883 0.14444 -0.18673 0.13958 -0.2037 C 0.13646 -0.23117 0.12934 -0.25401 0.12187 -0.27778 C 0.11927 -0.28642 0.11701 -0.29414 0.1125 -0.3 C 0.10295 -0.31266 0.09184 -0.31883 0.08021 -0.32222 C 0.06823 -0.33426 0.05225 -0.3358 0.03854 -0.33889 C -0.00834 -0.33827 -0.05521 -0.33827 -0.10209 -0.33704 C -0.12153 -0.33642 -0.14167 -0.31389 -0.16042 -0.30556 C -0.1658 -0.3 -0.17205 -0.29537 -0.17709 -0.28889 C -0.18872 -0.27407 -0.17205 -0.28858 -0.18854 -0.27593 C -0.19757 -0.25988 -0.19115 -0.27068 -0.20938 -0.2463 C -0.21667 -0.23642 -0.21511 -0.23364 -0.22188 -0.22222 C -0.22344 -0.21975 -0.22552 -0.21914 -0.22709 -0.21667 C -0.23594 -0.20247 -0.24792 -0.1787 -0.25209 -0.15926 C -0.25591 -0.14105 -0.25903 -0.12222 -0.2625 -0.10401 C -0.26407 -0.09537 -0.26563 -0.07778 -0.26563 -0.07778 C -0.26841 -0.02747 -0.27344 0.02593 -0.26042 0.07222 C -0.25886 0.08889 -0.25521 0.10463 -0.25 0.11852 C -0.24757 0.13518 -0.24358 0.15031 -0.23854 0.16451 C -0.2342 0.17747 -0.23056 0.19321 -0.22292 0.19969 C -0.21979 0.20864 -0.21719 0.2108 -0.21146 0.21265 C -0.2066 0.21883 -0.20191 0.22006 -0.19584 0.22222 C -0.18403 0.23272 -0.16511 0.23704 -0.15226 0.23889 C -0.14167 0.23796 -0.13125 0.23858 -0.12084 0.23704 C -0.11736 0.23642 -0.11511 0.23025 -0.1125 0.22562 C -0.104 0.21204 -0.09775 0.19383 -0.08854 0.18148 C -0.07969 0.16944 -0.07205 0.14784 -0.06771 0.12963 C -0.0665 0.12376 -0.0665 0.11728 -0.06459 0.11296 C -0.05799 0.09691 -0.05209 0.07932 -0.04375 0.06667 C -0.04132 0.06296 -0.03802 0.0608 -0.03542 0.05741 C -0.02934 0.04969 -0.03073 0.05093 -0.02396 0.03889 C -0.02066 0.03302 -0.0158 0.02994 -0.0125 0.02407 C -0.00955 0.01883 -0.00782 0.01358 -0.00417 0.00926 C -0.00295 0.00247 -0.00417 0.00463 -2.77778E-7 1.35802E-6 " pathEditMode="relative" ptsTypes="fffffffffffffffffffffffffffffffffffffffffffffffffffffffffffffffffffffffffffffA">
                                      <p:cBhvr>
                                        <p:cTn id="72" dur="4000" fill="hold"/>
                                        <p:tgtEl>
                                          <p:spTgt spid="3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9" grpId="0" animBg="1"/>
      <p:bldP spid="9" grpId="1" animBg="1"/>
      <p:bldP spid="10" grpId="0" animBg="1"/>
      <p:bldP spid="1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1"/>
          <p:cNvSpPr/>
          <p:nvPr/>
        </p:nvSpPr>
        <p:spPr>
          <a:xfrm>
            <a:off x="2742496" y="94347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椭圆 1"/>
          <p:cNvSpPr/>
          <p:nvPr/>
        </p:nvSpPr>
        <p:spPr>
          <a:xfrm>
            <a:off x="2629018" y="2031514"/>
            <a:ext cx="623518" cy="1240742"/>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7" name="椭圆 1"/>
          <p:cNvSpPr/>
          <p:nvPr/>
        </p:nvSpPr>
        <p:spPr>
          <a:xfrm rot="5400000">
            <a:off x="2544162" y="3131461"/>
            <a:ext cx="1234870" cy="1247036"/>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 name="椭圆 1"/>
          <p:cNvSpPr/>
          <p:nvPr/>
        </p:nvSpPr>
        <p:spPr>
          <a:xfrm rot="10800000">
            <a:off x="1633206" y="77250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9" name="椭圆 1"/>
          <p:cNvSpPr/>
          <p:nvPr/>
        </p:nvSpPr>
        <p:spPr>
          <a:xfrm rot="6199008">
            <a:off x="1867656" y="2647407"/>
            <a:ext cx="620371" cy="117489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14"/>
          <p:cNvSpPr/>
          <p:nvPr/>
        </p:nvSpPr>
        <p:spPr>
          <a:xfrm>
            <a:off x="3618272" y="3349251"/>
            <a:ext cx="3036899" cy="485507"/>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p>
        </p:txBody>
      </p:sp>
      <p:sp>
        <p:nvSpPr>
          <p:cNvPr id="11" name="圆角矩形 14"/>
          <p:cNvSpPr/>
          <p:nvPr/>
        </p:nvSpPr>
        <p:spPr>
          <a:xfrm>
            <a:off x="3868171" y="1243588"/>
            <a:ext cx="2982042" cy="485507"/>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p>
        </p:txBody>
      </p:sp>
      <p:sp>
        <p:nvSpPr>
          <p:cNvPr id="12" name="TextBox 45"/>
          <p:cNvSpPr txBox="1"/>
          <p:nvPr/>
        </p:nvSpPr>
        <p:spPr>
          <a:xfrm>
            <a:off x="3144964" y="126055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A</a:t>
            </a:r>
            <a:endParaRPr kumimoji="0" lang="zh-CN" altLang="en-US"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3" name="TextBox 46"/>
          <p:cNvSpPr txBox="1"/>
          <p:nvPr/>
        </p:nvSpPr>
        <p:spPr>
          <a:xfrm>
            <a:off x="3036526" y="346676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B</a:t>
            </a:r>
            <a:endParaRPr kumimoji="0" lang="zh-CN" altLang="en-US"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TextBox 47"/>
          <p:cNvSpPr txBox="1"/>
          <p:nvPr/>
        </p:nvSpPr>
        <p:spPr>
          <a:xfrm>
            <a:off x="3958247" y="1836986"/>
            <a:ext cx="3340053" cy="549059"/>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您的内容打在这里，或通过复制您的文本后在此框中选择粘贴并选择只保留文字您的内容</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TextBox 48"/>
          <p:cNvSpPr txBox="1"/>
          <p:nvPr/>
        </p:nvSpPr>
        <p:spPr>
          <a:xfrm>
            <a:off x="3868170" y="3834758"/>
            <a:ext cx="3589332" cy="308993"/>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5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5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50"/>
                                        <p:tgtEl>
                                          <p:spTgt spid="6"/>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000"/>
                                        <p:tgtEl>
                                          <p:spTgt spid="7"/>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250"/>
                                        <p:tgtEl>
                                          <p:spTgt spid="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anim calcmode="lin" valueType="num">
                                      <p:cBhvr>
                                        <p:cTn id="27" dur="500" fill="hold"/>
                                        <p:tgtEl>
                                          <p:spTgt spid="12"/>
                                        </p:tgtEl>
                                        <p:attrNameLst>
                                          <p:attrName>ppt_x</p:attrName>
                                        </p:attrNameLst>
                                      </p:cBhvr>
                                      <p:tavLst>
                                        <p:tav tm="0">
                                          <p:val>
                                            <p:strVal val="#ppt_x"/>
                                          </p:val>
                                        </p:tav>
                                        <p:tav tm="100000">
                                          <p:val>
                                            <p:strVal val="#ppt_x"/>
                                          </p:val>
                                        </p:tav>
                                      </p:tavLst>
                                    </p:anim>
                                    <p:anim calcmode="lin" valueType="num">
                                      <p:cBhvr>
                                        <p:cTn id="28" dur="5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50"/>
                                        <p:tgtEl>
                                          <p:spTgt spid="11"/>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250"/>
                                        <p:tgtEl>
                                          <p:spTgt spid="14"/>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anim calcmode="lin" valueType="num">
                                      <p:cBhvr>
                                        <p:cTn id="41" dur="500" fill="hold"/>
                                        <p:tgtEl>
                                          <p:spTgt spid="13"/>
                                        </p:tgtEl>
                                        <p:attrNameLst>
                                          <p:attrName>ppt_x</p:attrName>
                                        </p:attrNameLst>
                                      </p:cBhvr>
                                      <p:tavLst>
                                        <p:tav tm="0">
                                          <p:val>
                                            <p:strVal val="#ppt_x"/>
                                          </p:val>
                                        </p:tav>
                                        <p:tav tm="100000">
                                          <p:val>
                                            <p:strVal val="#ppt_x"/>
                                          </p:val>
                                        </p:tav>
                                      </p:tavLst>
                                    </p:anim>
                                    <p:anim calcmode="lin" valueType="num">
                                      <p:cBhvr>
                                        <p:cTn id="42" dur="5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250"/>
                                        <p:tgtEl>
                                          <p:spTgt spid="10"/>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250"/>
                                        <p:tgtEl>
                                          <p:spTgt spid="15"/>
                                        </p:tgtEl>
                                      </p:cBhvr>
                                    </p:animEffect>
                                    <p:anim calcmode="lin" valueType="num">
                                      <p:cBhvr>
                                        <p:cTn id="51" dur="250" fill="hold"/>
                                        <p:tgtEl>
                                          <p:spTgt spid="15"/>
                                        </p:tgtEl>
                                        <p:attrNameLst>
                                          <p:attrName>ppt_x</p:attrName>
                                        </p:attrNameLst>
                                      </p:cBhvr>
                                      <p:tavLst>
                                        <p:tav tm="0">
                                          <p:val>
                                            <p:strVal val="#ppt_x"/>
                                          </p:val>
                                        </p:tav>
                                        <p:tav tm="100000">
                                          <p:val>
                                            <p:strVal val="#ppt_x"/>
                                          </p:val>
                                        </p:tav>
                                      </p:tavLst>
                                    </p:anim>
                                    <p:anim calcmode="lin" valueType="num">
                                      <p:cBhvr>
                                        <p:cTn id="52" dur="25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grpSp>
        <p:nvGrpSpPr>
          <p:cNvPr id="22" name="组合 21"/>
          <p:cNvGrpSpPr/>
          <p:nvPr/>
        </p:nvGrpSpPr>
        <p:grpSpPr>
          <a:xfrm>
            <a:off x="1003414" y="1147258"/>
            <a:ext cx="904875" cy="780065"/>
            <a:chOff x="1003414" y="1147258"/>
            <a:chExt cx="904875" cy="780065"/>
          </a:xfrm>
        </p:grpSpPr>
        <p:sp>
          <p:nvSpPr>
            <p:cNvPr id="14" name="六边形 13"/>
            <p:cNvSpPr/>
            <p:nvPr/>
          </p:nvSpPr>
          <p:spPr>
            <a:xfrm>
              <a:off x="1003414"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2"/>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07037" y="1219437"/>
              <a:ext cx="697627" cy="707886"/>
            </a:xfrm>
            <a:prstGeom prst="rect">
              <a:avLst/>
            </a:prstGeom>
            <a:noFill/>
          </p:spPr>
          <p:txBody>
            <a:bodyPr wrap="none" rtlCol="0">
              <a:spAutoFit/>
            </a:bodyPr>
            <a:lstStyle/>
            <a:p>
              <a:r>
                <a:rPr lang="zh-CN" altLang="en-US" sz="4000" b="1" dirty="0">
                  <a:solidFill>
                    <a:schemeClr val="accent2"/>
                  </a:solidFill>
                  <a:latin typeface="微软雅黑" panose="020B0503020204020204" pitchFamily="34" charset="-122"/>
                  <a:ea typeface="微软雅黑" panose="020B0503020204020204" pitchFamily="34" charset="-122"/>
                </a:rPr>
                <a:t>感</a:t>
              </a:r>
            </a:p>
          </p:txBody>
        </p:sp>
      </p:grpSp>
      <p:grpSp>
        <p:nvGrpSpPr>
          <p:cNvPr id="23" name="组合 22"/>
          <p:cNvGrpSpPr/>
          <p:nvPr/>
        </p:nvGrpSpPr>
        <p:grpSpPr>
          <a:xfrm>
            <a:off x="2043425" y="1147258"/>
            <a:ext cx="904875" cy="780065"/>
            <a:chOff x="2043425" y="1147258"/>
            <a:chExt cx="904875" cy="780065"/>
          </a:xfrm>
        </p:grpSpPr>
        <p:sp>
          <p:nvSpPr>
            <p:cNvPr id="15" name="六边形 14"/>
            <p:cNvSpPr/>
            <p:nvPr/>
          </p:nvSpPr>
          <p:spPr>
            <a:xfrm>
              <a:off x="2043425"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2"/>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66022" y="1219437"/>
              <a:ext cx="697627" cy="707886"/>
            </a:xfrm>
            <a:prstGeom prst="rect">
              <a:avLst/>
            </a:prstGeom>
            <a:noFill/>
          </p:spPr>
          <p:txBody>
            <a:bodyPr wrap="none" rtlCol="0">
              <a:spAutoFit/>
            </a:bodyPr>
            <a:lstStyle/>
            <a:p>
              <a:r>
                <a:rPr lang="zh-CN" altLang="en-US" sz="4000" b="1" dirty="0">
                  <a:solidFill>
                    <a:schemeClr val="accent2"/>
                  </a:solidFill>
                  <a:latin typeface="微软雅黑" panose="020B0503020204020204" pitchFamily="34" charset="-122"/>
                  <a:ea typeface="微软雅黑" panose="020B0503020204020204" pitchFamily="34" charset="-122"/>
                </a:rPr>
                <a:t>谢</a:t>
              </a:r>
            </a:p>
          </p:txBody>
        </p:sp>
      </p:grpSp>
      <p:grpSp>
        <p:nvGrpSpPr>
          <p:cNvPr id="24" name="组合 23"/>
          <p:cNvGrpSpPr/>
          <p:nvPr/>
        </p:nvGrpSpPr>
        <p:grpSpPr>
          <a:xfrm>
            <a:off x="3083436" y="1147258"/>
            <a:ext cx="904875" cy="780065"/>
            <a:chOff x="3083436" y="1147258"/>
            <a:chExt cx="904875" cy="780065"/>
          </a:xfrm>
        </p:grpSpPr>
        <p:sp>
          <p:nvSpPr>
            <p:cNvPr id="16" name="六边形 15"/>
            <p:cNvSpPr/>
            <p:nvPr/>
          </p:nvSpPr>
          <p:spPr>
            <a:xfrm>
              <a:off x="3083436"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2"/>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187059" y="1219437"/>
              <a:ext cx="697627" cy="707886"/>
            </a:xfrm>
            <a:prstGeom prst="rect">
              <a:avLst/>
            </a:prstGeom>
            <a:noFill/>
          </p:spPr>
          <p:txBody>
            <a:bodyPr wrap="none" rtlCol="0">
              <a:spAutoFit/>
            </a:bodyPr>
            <a:lstStyle/>
            <a:p>
              <a:r>
                <a:rPr lang="zh-CN" altLang="en-US" sz="4000" b="1" dirty="0">
                  <a:solidFill>
                    <a:schemeClr val="accent2"/>
                  </a:solidFill>
                  <a:latin typeface="微软雅黑" panose="020B0503020204020204" pitchFamily="34" charset="-122"/>
                  <a:ea typeface="微软雅黑" panose="020B0503020204020204" pitchFamily="34" charset="-122"/>
                </a:rPr>
                <a:t>观</a:t>
              </a:r>
            </a:p>
          </p:txBody>
        </p:sp>
      </p:grpSp>
      <p:grpSp>
        <p:nvGrpSpPr>
          <p:cNvPr id="25" name="组合 24"/>
          <p:cNvGrpSpPr/>
          <p:nvPr/>
        </p:nvGrpSpPr>
        <p:grpSpPr>
          <a:xfrm>
            <a:off x="4123448" y="1147258"/>
            <a:ext cx="904875" cy="780065"/>
            <a:chOff x="4123448" y="1147258"/>
            <a:chExt cx="904875" cy="780065"/>
          </a:xfrm>
        </p:grpSpPr>
        <p:sp>
          <p:nvSpPr>
            <p:cNvPr id="17" name="六边形 16"/>
            <p:cNvSpPr/>
            <p:nvPr/>
          </p:nvSpPr>
          <p:spPr>
            <a:xfrm>
              <a:off x="4123448" y="1147258"/>
              <a:ext cx="904875" cy="780065"/>
            </a:xfrm>
            <a:prstGeom prst="hexagon">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2"/>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4252473" y="1219437"/>
              <a:ext cx="697627" cy="707886"/>
            </a:xfrm>
            <a:prstGeom prst="rect">
              <a:avLst/>
            </a:prstGeom>
            <a:noFill/>
          </p:spPr>
          <p:txBody>
            <a:bodyPr wrap="none" rtlCol="0">
              <a:spAutoFit/>
            </a:bodyPr>
            <a:lstStyle/>
            <a:p>
              <a:r>
                <a:rPr lang="zh-CN" altLang="en-US" sz="4000" b="1" dirty="0">
                  <a:solidFill>
                    <a:schemeClr val="accent2"/>
                  </a:solidFill>
                  <a:latin typeface="微软雅黑" panose="020B0503020204020204" pitchFamily="34" charset="-122"/>
                  <a:ea typeface="微软雅黑" panose="020B0503020204020204" pitchFamily="34" charset="-122"/>
                </a:rPr>
                <a:t>看</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anim calcmode="lin" valueType="num">
                                      <p:cBhvr>
                                        <p:cTn id="8" dur="1750" fill="hold"/>
                                        <p:tgtEl>
                                          <p:spTgt spid="3"/>
                                        </p:tgtEl>
                                        <p:attrNameLst>
                                          <p:attrName>ppt_x</p:attrName>
                                        </p:attrNameLst>
                                      </p:cBhvr>
                                      <p:tavLst>
                                        <p:tav tm="0">
                                          <p:val>
                                            <p:strVal val="#ppt_x"/>
                                          </p:val>
                                        </p:tav>
                                        <p:tav tm="100000">
                                          <p:val>
                                            <p:strVal val="#ppt_x"/>
                                          </p:val>
                                        </p:tav>
                                      </p:tavLst>
                                    </p:anim>
                                    <p:anim calcmode="lin" valueType="num">
                                      <p:cBhvr>
                                        <p:cTn id="9" dur="1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50" presetClass="entr" presetSubtype="0" decel="10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strVal val="#ppt_w+.3"/>
                                          </p:val>
                                        </p:tav>
                                        <p:tav tm="100000">
                                          <p:val>
                                            <p:strVal val="#ppt_w"/>
                                          </p:val>
                                        </p:tav>
                                      </p:tavLst>
                                    </p:anim>
                                    <p:anim calcmode="lin" valueType="num">
                                      <p:cBhvr>
                                        <p:cTn id="14" dur="1000" fill="hold"/>
                                        <p:tgtEl>
                                          <p:spTgt spid="10"/>
                                        </p:tgtEl>
                                        <p:attrNameLst>
                                          <p:attrName>ppt_h</p:attrName>
                                        </p:attrNameLst>
                                      </p:cBhvr>
                                      <p:tavLst>
                                        <p:tav tm="0">
                                          <p:val>
                                            <p:strVal val="#ppt_h"/>
                                          </p:val>
                                        </p:tav>
                                        <p:tav tm="100000">
                                          <p:val>
                                            <p:strVal val="#ppt_h"/>
                                          </p:val>
                                        </p:tav>
                                      </p:tavLst>
                                    </p:anim>
                                    <p:animEffect transition="in" filter="fade">
                                      <p:cBhvr>
                                        <p:cTn id="15" dur="1000"/>
                                        <p:tgtEl>
                                          <p:spTgt spid="10"/>
                                        </p:tgtEl>
                                      </p:cBhvr>
                                    </p:animEffect>
                                  </p:childTnLst>
                                </p:cTn>
                              </p:par>
                            </p:childTnLst>
                          </p:cTn>
                        </p:par>
                        <p:par>
                          <p:cTn id="16" fill="hold">
                            <p:stCondLst>
                              <p:cond delay="3000"/>
                            </p:stCondLst>
                            <p:childTnLst>
                              <p:par>
                                <p:cTn id="17" presetID="17" presetClass="entr" presetSubtype="1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25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75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sp>
        <p:nvSpPr>
          <p:cNvPr id="4" name="矩形 3"/>
          <p:cNvSpPr/>
          <p:nvPr/>
        </p:nvSpPr>
        <p:spPr>
          <a:xfrm>
            <a:off x="736600" y="1450132"/>
            <a:ext cx="49276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679855" y="1522791"/>
            <a:ext cx="3416320" cy="369332"/>
          </a:xfrm>
          <a:prstGeom prst="rect">
            <a:avLst/>
          </a:prstGeom>
          <a:noFill/>
        </p:spPr>
        <p:txBody>
          <a:bodyPr wrap="none" rtlCol="0">
            <a:spAutoFit/>
          </a:bodyPr>
          <a:lstStyle/>
          <a:p>
            <a:r>
              <a:rPr lang="zh-CN" altLang="en-US" sz="1800" b="1" dirty="0">
                <a:solidFill>
                  <a:schemeClr val="bg1"/>
                </a:solidFill>
              </a:rPr>
              <a:t>单击此处添加第一部分文字标题</a:t>
            </a:r>
          </a:p>
        </p:txBody>
      </p:sp>
      <p:grpSp>
        <p:nvGrpSpPr>
          <p:cNvPr id="22" name="组合 21"/>
          <p:cNvGrpSpPr/>
          <p:nvPr/>
        </p:nvGrpSpPr>
        <p:grpSpPr>
          <a:xfrm>
            <a:off x="965314" y="1213526"/>
            <a:ext cx="541513" cy="481922"/>
            <a:chOff x="1003414" y="1147258"/>
            <a:chExt cx="904874" cy="805295"/>
          </a:xfrm>
        </p:grpSpPr>
        <p:sp>
          <p:nvSpPr>
            <p:cNvPr id="14" name="六边形 13"/>
            <p:cNvSpPr/>
            <p:nvPr/>
          </p:nvSpPr>
          <p:spPr>
            <a:xfrm>
              <a:off x="1003414" y="1147258"/>
              <a:ext cx="904874" cy="780065"/>
            </a:xfrm>
            <a:prstGeom prst="hexagon">
              <a:avLst/>
            </a:prstGeom>
            <a:solidFill>
              <a:srgbClr val="048485"/>
            </a:solid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18" name="文本框 17"/>
            <p:cNvSpPr txBox="1"/>
            <p:nvPr/>
          </p:nvSpPr>
          <p:spPr>
            <a:xfrm>
              <a:off x="1014946" y="1181109"/>
              <a:ext cx="881808" cy="771444"/>
            </a:xfrm>
            <a:prstGeom prst="rect">
              <a:avLst/>
            </a:prstGeom>
            <a:noFill/>
          </p:spPr>
          <p:txBody>
            <a:bodyPr wrap="none" rtlCol="0">
              <a:spAutoFit/>
            </a:bodyPr>
            <a:lstStyle/>
            <a:p>
              <a:r>
                <a:rPr lang="en-US" altLang="zh-CN" sz="2400" b="1" dirty="0">
                  <a:solidFill>
                    <a:schemeClr val="bg1"/>
                  </a:solidFill>
                </a:rPr>
                <a:t>01</a:t>
              </a:r>
              <a:endParaRPr lang="zh-CN" altLang="en-US" sz="2400" b="1" dirty="0">
                <a:solidFill>
                  <a:schemeClr val="bg1"/>
                </a:solidFill>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3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05"/>
          <p:cNvSpPr/>
          <p:nvPr/>
        </p:nvSpPr>
        <p:spPr bwMode="auto">
          <a:xfrm>
            <a:off x="4570593" y="3248188"/>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07"/>
          <p:cNvSpPr/>
          <p:nvPr/>
        </p:nvSpPr>
        <p:spPr bwMode="auto">
          <a:xfrm>
            <a:off x="3563987" y="3248188"/>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outerShdw blurRad="60007" dist="310007" dir="7680000" sy="30000" kx="1300200" algn="ctr" rotWithShape="0">
                  <a:prstClr val="black">
                    <a:alpha val="32000"/>
                  </a:prstClr>
                </a:outerShdw>
              </a:effectLst>
              <a:uLnTx/>
              <a:uFillTx/>
              <a:latin typeface="微软雅黑" panose="020B0503020204020204" pitchFamily="34" charset="-122"/>
              <a:ea typeface="微软雅黑" panose="020B0503020204020204" pitchFamily="34" charset="-122"/>
              <a:cs typeface="+mn-cs"/>
            </a:endParaRPr>
          </a:p>
        </p:txBody>
      </p:sp>
      <p:grpSp>
        <p:nvGrpSpPr>
          <p:cNvPr id="7" name="组合 6"/>
          <p:cNvGrpSpPr/>
          <p:nvPr/>
        </p:nvGrpSpPr>
        <p:grpSpPr>
          <a:xfrm>
            <a:off x="2987648" y="1311886"/>
            <a:ext cx="3022994" cy="2874298"/>
            <a:chOff x="3748193" y="2000673"/>
            <a:chExt cx="4030134" cy="3833285"/>
          </a:xfrm>
          <a:solidFill>
            <a:schemeClr val="bg1"/>
          </a:solidFill>
        </p:grpSpPr>
        <p:sp>
          <p:nvSpPr>
            <p:cNvPr id="8"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Freeform 124"/>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16" name="矩形 1"/>
          <p:cNvSpPr>
            <a:spLocks noChangeArrowheads="1"/>
          </p:cNvSpPr>
          <p:nvPr/>
        </p:nvSpPr>
        <p:spPr bwMode="auto">
          <a:xfrm>
            <a:off x="6172058" y="1275606"/>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矩形 1"/>
          <p:cNvSpPr>
            <a:spLocks noChangeArrowheads="1"/>
          </p:cNvSpPr>
          <p:nvPr/>
        </p:nvSpPr>
        <p:spPr bwMode="auto">
          <a:xfrm>
            <a:off x="979573" y="1275606"/>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8" name="矩形 1"/>
          <p:cNvSpPr>
            <a:spLocks noChangeArrowheads="1"/>
          </p:cNvSpPr>
          <p:nvPr/>
        </p:nvSpPr>
        <p:spPr bwMode="auto">
          <a:xfrm>
            <a:off x="6172055" y="2794494"/>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矩形 1"/>
          <p:cNvSpPr>
            <a:spLocks noChangeArrowheads="1"/>
          </p:cNvSpPr>
          <p:nvPr/>
        </p:nvSpPr>
        <p:spPr bwMode="auto">
          <a:xfrm>
            <a:off x="943087" y="2796078"/>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20" name="组合 19"/>
          <p:cNvGrpSpPr/>
          <p:nvPr/>
        </p:nvGrpSpPr>
        <p:grpSpPr>
          <a:xfrm>
            <a:off x="1059038" y="1716605"/>
            <a:ext cx="3014603" cy="661834"/>
            <a:chOff x="1177047" y="2540424"/>
            <a:chExt cx="4018947" cy="882650"/>
          </a:xfrm>
        </p:grpSpPr>
        <p:sp>
          <p:nvSpPr>
            <p:cNvPr id="21" name="任意多边形 20"/>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tx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Oval 54"/>
            <p:cNvSpPr>
              <a:spLocks noChangeArrowheads="1"/>
            </p:cNvSpPr>
            <p:nvPr/>
          </p:nvSpPr>
          <p:spPr bwMode="auto">
            <a:xfrm>
              <a:off x="5085927" y="3313007"/>
              <a:ext cx="110067" cy="110067"/>
            </a:xfrm>
            <a:prstGeom prst="ellipse">
              <a:avLst/>
            </a:prstGeom>
            <a:ln>
              <a:solidFill>
                <a:schemeClr val="tx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2"/>
          <p:cNvGrpSpPr/>
          <p:nvPr/>
        </p:nvGrpSpPr>
        <p:grpSpPr>
          <a:xfrm>
            <a:off x="5099299" y="1726128"/>
            <a:ext cx="2784837" cy="658659"/>
            <a:chOff x="6563360" y="2553124"/>
            <a:chExt cx="3712633" cy="878416"/>
          </a:xfrm>
        </p:grpSpPr>
        <p:sp>
          <p:nvSpPr>
            <p:cNvPr id="24" name="任意多边形 23"/>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Oval 54"/>
            <p:cNvSpPr>
              <a:spLocks noChangeArrowheads="1"/>
            </p:cNvSpPr>
            <p:nvPr/>
          </p:nvSpPr>
          <p:spPr bwMode="auto">
            <a:xfrm>
              <a:off x="6563360" y="3321473"/>
              <a:ext cx="110067" cy="110067"/>
            </a:xfrm>
            <a:prstGeom prst="ellipse">
              <a:avLst/>
            </a:prstGeom>
            <a:ln>
              <a:solidFill>
                <a:schemeClr val="bg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8"/>
          <p:cNvGrpSpPr/>
          <p:nvPr/>
        </p:nvGrpSpPr>
        <p:grpSpPr>
          <a:xfrm>
            <a:off x="5146930" y="3241839"/>
            <a:ext cx="2757847" cy="661834"/>
            <a:chOff x="6626860" y="4574541"/>
            <a:chExt cx="3676651" cy="882650"/>
          </a:xfrm>
        </p:grpSpPr>
        <p:sp>
          <p:nvSpPr>
            <p:cNvPr id="30" name="任意多边形 29"/>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tx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Oval 54"/>
            <p:cNvSpPr>
              <a:spLocks noChangeArrowheads="1"/>
            </p:cNvSpPr>
            <p:nvPr/>
          </p:nvSpPr>
          <p:spPr bwMode="auto">
            <a:xfrm>
              <a:off x="6626860" y="5347124"/>
              <a:ext cx="110067" cy="110067"/>
            </a:xfrm>
            <a:prstGeom prst="ellipse">
              <a:avLst/>
            </a:prstGeom>
            <a:ln>
              <a:solidFill>
                <a:schemeClr val="tx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2" name="组合 31"/>
          <p:cNvGrpSpPr/>
          <p:nvPr/>
        </p:nvGrpSpPr>
        <p:grpSpPr>
          <a:xfrm>
            <a:off x="1059037" y="3241839"/>
            <a:ext cx="2730404" cy="661834"/>
            <a:chOff x="1177046" y="4574541"/>
            <a:chExt cx="3640065" cy="882650"/>
          </a:xfrm>
        </p:grpSpPr>
        <p:sp>
          <p:nvSpPr>
            <p:cNvPr id="33" name="任意多边形 32"/>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Oval 54"/>
            <p:cNvSpPr>
              <a:spLocks noChangeArrowheads="1"/>
            </p:cNvSpPr>
            <p:nvPr/>
          </p:nvSpPr>
          <p:spPr bwMode="auto">
            <a:xfrm>
              <a:off x="4707044" y="5347124"/>
              <a:ext cx="110067" cy="110067"/>
            </a:xfrm>
            <a:prstGeom prst="ellipse">
              <a:avLst/>
            </a:prstGeom>
            <a:ln>
              <a:solidFill>
                <a:schemeClr val="bg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35" name="矩形 1"/>
          <p:cNvSpPr>
            <a:spLocks noChangeArrowheads="1"/>
          </p:cNvSpPr>
          <p:nvPr/>
        </p:nvSpPr>
        <p:spPr bwMode="auto">
          <a:xfrm>
            <a:off x="915021" y="178360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矩形 1"/>
          <p:cNvSpPr>
            <a:spLocks noChangeArrowheads="1"/>
          </p:cNvSpPr>
          <p:nvPr/>
        </p:nvSpPr>
        <p:spPr bwMode="auto">
          <a:xfrm>
            <a:off x="940153" y="3303744"/>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矩形 1"/>
          <p:cNvSpPr>
            <a:spLocks noChangeArrowheads="1"/>
          </p:cNvSpPr>
          <p:nvPr/>
        </p:nvSpPr>
        <p:spPr bwMode="auto">
          <a:xfrm>
            <a:off x="6152590" y="1794445"/>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矩形 1"/>
          <p:cNvSpPr>
            <a:spLocks noChangeArrowheads="1"/>
          </p:cNvSpPr>
          <p:nvPr/>
        </p:nvSpPr>
        <p:spPr bwMode="auto">
          <a:xfrm>
            <a:off x="6209245" y="331624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up)">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up)">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3"/>
          <p:cNvSpPr txBox="1"/>
          <p:nvPr/>
        </p:nvSpPr>
        <p:spPr>
          <a:xfrm>
            <a:off x="683568" y="1419622"/>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TextBox 25"/>
          <p:cNvSpPr txBox="1"/>
          <p:nvPr/>
        </p:nvSpPr>
        <p:spPr>
          <a:xfrm>
            <a:off x="6410949" y="1419622"/>
            <a:ext cx="2193499"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TextBox 26"/>
          <p:cNvSpPr txBox="1"/>
          <p:nvPr/>
        </p:nvSpPr>
        <p:spPr>
          <a:xfrm>
            <a:off x="6410950"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TextBox 27"/>
          <p:cNvSpPr txBox="1"/>
          <p:nvPr/>
        </p:nvSpPr>
        <p:spPr>
          <a:xfrm>
            <a:off x="683568"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a:off x="3218020" y="1474615"/>
            <a:ext cx="2752869" cy="2753319"/>
            <a:chOff x="3218020" y="2137420"/>
            <a:chExt cx="2752869" cy="2753319"/>
          </a:xfrm>
        </p:grpSpPr>
        <p:sp>
          <p:nvSpPr>
            <p:cNvPr id="10"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1"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2"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3"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4" name="椭圆 13"/>
            <p:cNvSpPr/>
            <p:nvPr/>
          </p:nvSpPr>
          <p:spPr>
            <a:xfrm>
              <a:off x="4268518" y="3214227"/>
              <a:ext cx="651872" cy="651872"/>
            </a:xfrm>
            <a:prstGeom prst="ellips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5" name="TextBox 34"/>
            <p:cNvSpPr txBox="1"/>
            <p:nvPr/>
          </p:nvSpPr>
          <p:spPr>
            <a:xfrm>
              <a:off x="4355976" y="3401664"/>
              <a:ext cx="47764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标题</a:t>
              </a:r>
            </a:p>
          </p:txBody>
        </p:sp>
        <p:sp>
          <p:nvSpPr>
            <p:cNvPr id="16" name="TextBox 35"/>
            <p:cNvSpPr txBox="1"/>
            <p:nvPr/>
          </p:nvSpPr>
          <p:spPr>
            <a:xfrm>
              <a:off x="3491880" y="2569468"/>
              <a:ext cx="884467"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p>
          </p:txBody>
        </p:sp>
        <p:sp>
          <p:nvSpPr>
            <p:cNvPr id="17" name="TextBox 36"/>
            <p:cNvSpPr txBox="1"/>
            <p:nvPr/>
          </p:nvSpPr>
          <p:spPr>
            <a:xfrm>
              <a:off x="4784238" y="2569468"/>
              <a:ext cx="815013"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p>
          </p:txBody>
        </p:sp>
        <p:sp>
          <p:nvSpPr>
            <p:cNvPr id="18" name="TextBox 37"/>
            <p:cNvSpPr txBox="1"/>
            <p:nvPr/>
          </p:nvSpPr>
          <p:spPr>
            <a:xfrm>
              <a:off x="3590936" y="3907518"/>
              <a:ext cx="81245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p>
          </p:txBody>
        </p:sp>
        <p:sp>
          <p:nvSpPr>
            <p:cNvPr id="19" name="TextBox 38"/>
            <p:cNvSpPr txBox="1"/>
            <p:nvPr/>
          </p:nvSpPr>
          <p:spPr>
            <a:xfrm>
              <a:off x="4881641" y="3907518"/>
              <a:ext cx="77047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p>
          </p:txBody>
        </p:sp>
        <p:sp>
          <p:nvSpPr>
            <p:cNvPr id="20" name="椭圆 19"/>
            <p:cNvSpPr/>
            <p:nvPr/>
          </p:nvSpPr>
          <p:spPr>
            <a:xfrm>
              <a:off x="4305758" y="3251467"/>
              <a:ext cx="577392" cy="577392"/>
            </a:xfrm>
            <a:prstGeom prst="ellipse">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8" presetClass="emph" presetSubtype="0" fill="hold" nodeType="withEffect">
                                  <p:stCondLst>
                                    <p:cond delay="0"/>
                                  </p:stCondLst>
                                  <p:childTnLst>
                                    <p:animRot by="21600000">
                                      <p:cBhvr>
                                        <p:cTn id="11" dur="1000" fill="hold"/>
                                        <p:tgtEl>
                                          <p:spTgt spid="9"/>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11"/>
          <p:cNvSpPr>
            <a:spLocks noChangeArrowheads="1"/>
          </p:cNvSpPr>
          <p:nvPr/>
        </p:nvSpPr>
        <p:spPr bwMode="auto">
          <a:xfrm>
            <a:off x="985838" y="2033588"/>
            <a:ext cx="2532460" cy="2182416"/>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14"/>
          <p:cNvSpPr>
            <a:spLocks noChangeArrowheads="1"/>
          </p:cNvSpPr>
          <p:nvPr/>
        </p:nvSpPr>
        <p:spPr bwMode="auto">
          <a:xfrm>
            <a:off x="4027885" y="2024063"/>
            <a:ext cx="2532459" cy="2183606"/>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18"/>
          <p:cNvSpPr>
            <a:spLocks noChangeArrowheads="1"/>
          </p:cNvSpPr>
          <p:nvPr/>
        </p:nvSpPr>
        <p:spPr bwMode="auto">
          <a:xfrm flipV="1">
            <a:off x="5567363" y="2041923"/>
            <a:ext cx="2532460" cy="2182415"/>
          </a:xfrm>
          <a:prstGeom prst="triangle">
            <a:avLst>
              <a:gd name="adj" fmla="val 50000"/>
            </a:avLst>
          </a:prstGeom>
          <a:solidFill>
            <a:schemeClr val="tx2"/>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19"/>
          <p:cNvSpPr>
            <a:spLocks noChangeArrowheads="1"/>
          </p:cNvSpPr>
          <p:nvPr/>
        </p:nvSpPr>
        <p:spPr bwMode="auto">
          <a:xfrm flipV="1">
            <a:off x="2512219" y="2016919"/>
            <a:ext cx="2533650" cy="2183606"/>
          </a:xfrm>
          <a:prstGeom prst="triangle">
            <a:avLst>
              <a:gd name="adj" fmla="val 50000"/>
            </a:avLst>
          </a:prstGeom>
          <a:solidFill>
            <a:schemeClr val="tx1"/>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文本框 20"/>
          <p:cNvSpPr>
            <a:spLocks noChangeArrowheads="1"/>
          </p:cNvSpPr>
          <p:nvPr/>
        </p:nvSpPr>
        <p:spPr bwMode="auto">
          <a:xfrm>
            <a:off x="1878807" y="2465785"/>
            <a:ext cx="7008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  </a:t>
            </a:r>
            <a:r>
              <a:rPr kumimoji="0" lang="en-US" altLang="zh-CN" sz="3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S</a:t>
            </a:r>
            <a:endParaRPr kumimoji="0" lang="en-US" altLang="zh-CN"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0" name="文本框 21"/>
          <p:cNvSpPr>
            <a:spLocks noChangeArrowheads="1"/>
          </p:cNvSpPr>
          <p:nvPr/>
        </p:nvSpPr>
        <p:spPr bwMode="auto">
          <a:xfrm>
            <a:off x="3331369" y="3164682"/>
            <a:ext cx="904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W</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1" name="文本框 22"/>
          <p:cNvSpPr>
            <a:spLocks noChangeArrowheads="1"/>
          </p:cNvSpPr>
          <p:nvPr/>
        </p:nvSpPr>
        <p:spPr bwMode="auto">
          <a:xfrm>
            <a:off x="4967288" y="2465785"/>
            <a:ext cx="7441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4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O</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2" name="文本框 23"/>
          <p:cNvSpPr>
            <a:spLocks noChangeArrowheads="1"/>
          </p:cNvSpPr>
          <p:nvPr/>
        </p:nvSpPr>
        <p:spPr bwMode="auto">
          <a:xfrm>
            <a:off x="6422231" y="3164682"/>
            <a:ext cx="6992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T</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3" name="直接连接符 24"/>
          <p:cNvSpPr>
            <a:spLocks noChangeShapeType="1"/>
          </p:cNvSpPr>
          <p:nvPr/>
        </p:nvSpPr>
        <p:spPr bwMode="auto">
          <a:xfrm rot="5400000">
            <a:off x="2258617" y="2786063"/>
            <a:ext cx="1190" cy="675085"/>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直接连接符 25"/>
          <p:cNvSpPr>
            <a:spLocks noChangeShapeType="1"/>
          </p:cNvSpPr>
          <p:nvPr/>
        </p:nvSpPr>
        <p:spPr bwMode="auto">
          <a:xfrm rot="5400000">
            <a:off x="3740349" y="2781895"/>
            <a:ext cx="0" cy="675085"/>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直接连接符 26"/>
          <p:cNvSpPr>
            <a:spLocks noChangeShapeType="1"/>
          </p:cNvSpPr>
          <p:nvPr/>
        </p:nvSpPr>
        <p:spPr bwMode="auto">
          <a:xfrm rot="5400000">
            <a:off x="5293519" y="2782491"/>
            <a:ext cx="1191" cy="675084"/>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直接连接符 27"/>
          <p:cNvSpPr>
            <a:spLocks noChangeShapeType="1"/>
          </p:cNvSpPr>
          <p:nvPr/>
        </p:nvSpPr>
        <p:spPr bwMode="auto">
          <a:xfrm rot="5400000">
            <a:off x="6799064" y="2781896"/>
            <a:ext cx="0" cy="675084"/>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文本框 34"/>
          <p:cNvSpPr>
            <a:spLocks noChangeArrowheads="1"/>
          </p:cNvSpPr>
          <p:nvPr/>
        </p:nvSpPr>
        <p:spPr bwMode="auto">
          <a:xfrm>
            <a:off x="3034571" y="2415623"/>
            <a:ext cx="159362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p>
        </p:txBody>
      </p:sp>
      <p:sp>
        <p:nvSpPr>
          <p:cNvPr id="18" name="文本框 34"/>
          <p:cNvSpPr>
            <a:spLocks noChangeArrowheads="1"/>
          </p:cNvSpPr>
          <p:nvPr/>
        </p:nvSpPr>
        <p:spPr bwMode="auto">
          <a:xfrm>
            <a:off x="3050380" y="2130029"/>
            <a:ext cx="159362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19" name="文本框 34"/>
          <p:cNvSpPr>
            <a:spLocks noChangeArrowheads="1"/>
          </p:cNvSpPr>
          <p:nvPr/>
        </p:nvSpPr>
        <p:spPr bwMode="auto">
          <a:xfrm>
            <a:off x="6079331" y="2406254"/>
            <a:ext cx="151700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p>
        </p:txBody>
      </p:sp>
      <p:sp>
        <p:nvSpPr>
          <p:cNvPr id="20" name="文本框 34"/>
          <p:cNvSpPr>
            <a:spLocks noChangeArrowheads="1"/>
          </p:cNvSpPr>
          <p:nvPr/>
        </p:nvSpPr>
        <p:spPr bwMode="auto">
          <a:xfrm>
            <a:off x="6079331" y="2130029"/>
            <a:ext cx="158901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1" name="文本框 34"/>
          <p:cNvSpPr>
            <a:spLocks noChangeArrowheads="1"/>
          </p:cNvSpPr>
          <p:nvPr/>
        </p:nvSpPr>
        <p:spPr bwMode="auto">
          <a:xfrm>
            <a:off x="1497806" y="3554016"/>
            <a:ext cx="1552574"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标题文字内容</a:t>
            </a:r>
          </a:p>
        </p:txBody>
      </p:sp>
      <p:sp>
        <p:nvSpPr>
          <p:cNvPr id="22" name="文本框 34"/>
          <p:cNvSpPr>
            <a:spLocks noChangeArrowheads="1"/>
          </p:cNvSpPr>
          <p:nvPr/>
        </p:nvSpPr>
        <p:spPr bwMode="auto">
          <a:xfrm>
            <a:off x="1497806" y="3276600"/>
            <a:ext cx="15525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3" name="文本框 34"/>
          <p:cNvSpPr>
            <a:spLocks noChangeArrowheads="1"/>
          </p:cNvSpPr>
          <p:nvPr/>
        </p:nvSpPr>
        <p:spPr bwMode="auto">
          <a:xfrm>
            <a:off x="4527947" y="3554016"/>
            <a:ext cx="155138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p>
        </p:txBody>
      </p:sp>
      <p:sp>
        <p:nvSpPr>
          <p:cNvPr id="24" name="文本框 34"/>
          <p:cNvSpPr>
            <a:spLocks noChangeArrowheads="1"/>
          </p:cNvSpPr>
          <p:nvPr/>
        </p:nvSpPr>
        <p:spPr bwMode="auto">
          <a:xfrm>
            <a:off x="4527947" y="3276600"/>
            <a:ext cx="155138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1000" fill="hold"/>
                                        <p:tgtEl>
                                          <p:spTgt spid="2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fade">
                                      <p:cBhvr>
                                        <p:cTn id="93" dur="1000"/>
                                        <p:tgtEl>
                                          <p:spTgt spid="12"/>
                                        </p:tgtEl>
                                      </p:cBhvr>
                                    </p:animEffect>
                                    <p:anim calcmode="lin" valueType="num">
                                      <p:cBhvr>
                                        <p:cTn id="94" dur="1000" fill="hold"/>
                                        <p:tgtEl>
                                          <p:spTgt spid="12"/>
                                        </p:tgtEl>
                                        <p:attrNameLst>
                                          <p:attrName>ppt_x</p:attrName>
                                        </p:attrNameLst>
                                      </p:cBhvr>
                                      <p:tavLst>
                                        <p:tav tm="0">
                                          <p:val>
                                            <p:strVal val="#ppt_x"/>
                                          </p:val>
                                        </p:tav>
                                        <p:tav tm="100000">
                                          <p:val>
                                            <p:strVal val="#ppt_x"/>
                                          </p:val>
                                        </p:tav>
                                      </p:tavLst>
                                    </p:anim>
                                    <p:anim calcmode="lin" valueType="num">
                                      <p:cBhvr>
                                        <p:cTn id="95" dur="1000" fill="hold"/>
                                        <p:tgtEl>
                                          <p:spTgt spid="12"/>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1000" fill="hold"/>
                                        <p:tgtEl>
                                          <p:spTgt spid="19"/>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1000"/>
                                        <p:tgtEl>
                                          <p:spTgt spid="20"/>
                                        </p:tgtEl>
                                      </p:cBhvr>
                                    </p:animEffect>
                                    <p:anim calcmode="lin" valueType="num">
                                      <p:cBhvr>
                                        <p:cTn id="109" dur="1000" fill="hold"/>
                                        <p:tgtEl>
                                          <p:spTgt spid="20"/>
                                        </p:tgtEl>
                                        <p:attrNameLst>
                                          <p:attrName>ppt_x</p:attrName>
                                        </p:attrNameLst>
                                      </p:cBhvr>
                                      <p:tavLst>
                                        <p:tav tm="0">
                                          <p:val>
                                            <p:strVal val="#ppt_x"/>
                                          </p:val>
                                        </p:tav>
                                        <p:tav tm="100000">
                                          <p:val>
                                            <p:strVal val="#ppt_x"/>
                                          </p:val>
                                        </p:tav>
                                      </p:tavLst>
                                    </p:anim>
                                    <p:anim calcmode="lin" valueType="num">
                                      <p:cBhvr>
                                        <p:cTn id="11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2"/>
          <p:cNvSpPr>
            <a:spLocks noChangeArrowheads="1"/>
          </p:cNvSpPr>
          <p:nvPr/>
        </p:nvSpPr>
        <p:spPr bwMode="auto">
          <a:xfrm rot="7485244">
            <a:off x="2268141" y="1394222"/>
            <a:ext cx="2859881" cy="3786188"/>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3"/>
          <p:cNvSpPr>
            <a:spLocks noChangeArrowheads="1"/>
          </p:cNvSpPr>
          <p:nvPr/>
        </p:nvSpPr>
        <p:spPr bwMode="auto">
          <a:xfrm rot="10159904">
            <a:off x="3890963" y="1212057"/>
            <a:ext cx="2230041" cy="3150394"/>
          </a:xfrm>
          <a:prstGeom prst="triangle">
            <a:avLst>
              <a:gd name="adj" fmla="val 50000"/>
            </a:avLst>
          </a:prstGeom>
          <a:solidFill>
            <a:schemeClr val="tx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4"/>
          <p:cNvSpPr>
            <a:spLocks noChangeArrowheads="1"/>
          </p:cNvSpPr>
          <p:nvPr/>
        </p:nvSpPr>
        <p:spPr bwMode="auto">
          <a:xfrm rot="-8760452">
            <a:off x="5210176" y="1935957"/>
            <a:ext cx="1716881" cy="2603897"/>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5"/>
          <p:cNvSpPr>
            <a:spLocks noChangeArrowheads="1"/>
          </p:cNvSpPr>
          <p:nvPr/>
        </p:nvSpPr>
        <p:spPr bwMode="auto">
          <a:xfrm rot="-6010607">
            <a:off x="5841207" y="3175397"/>
            <a:ext cx="963215" cy="1991916"/>
          </a:xfrm>
          <a:prstGeom prst="triangle">
            <a:avLst>
              <a:gd name="adj" fmla="val 50000"/>
            </a:avLst>
          </a:prstGeom>
          <a:solidFill>
            <a:schemeClr val="tx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TextBox 44"/>
          <p:cNvSpPr>
            <a:spLocks noChangeArrowheads="1"/>
          </p:cNvSpPr>
          <p:nvPr/>
        </p:nvSpPr>
        <p:spPr bwMode="auto">
          <a:xfrm>
            <a:off x="611560" y="1876425"/>
            <a:ext cx="153751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p>
        </p:txBody>
      </p:sp>
      <p:sp>
        <p:nvSpPr>
          <p:cNvPr id="10" name="TextBox 44"/>
          <p:cNvSpPr>
            <a:spLocks noChangeArrowheads="1"/>
          </p:cNvSpPr>
          <p:nvPr/>
        </p:nvSpPr>
        <p:spPr bwMode="auto">
          <a:xfrm>
            <a:off x="3707904" y="806054"/>
            <a:ext cx="15653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p>
        </p:txBody>
      </p:sp>
      <p:sp>
        <p:nvSpPr>
          <p:cNvPr id="11" name="TextBox 44"/>
          <p:cNvSpPr>
            <a:spLocks noChangeArrowheads="1"/>
          </p:cNvSpPr>
          <p:nvPr/>
        </p:nvSpPr>
        <p:spPr bwMode="auto">
          <a:xfrm>
            <a:off x="6628210" y="1678505"/>
            <a:ext cx="15025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p>
        </p:txBody>
      </p:sp>
      <p:sp>
        <p:nvSpPr>
          <p:cNvPr id="12" name="TextBox 44"/>
          <p:cNvSpPr>
            <a:spLocks noChangeArrowheads="1"/>
          </p:cNvSpPr>
          <p:nvPr/>
        </p:nvSpPr>
        <p:spPr bwMode="auto">
          <a:xfrm>
            <a:off x="7479507" y="3870723"/>
            <a:ext cx="14849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p>
        </p:txBody>
      </p:sp>
      <p:sp>
        <p:nvSpPr>
          <p:cNvPr id="13" name="文本框 10"/>
          <p:cNvSpPr>
            <a:spLocks noChangeArrowheads="1"/>
          </p:cNvSpPr>
          <p:nvPr/>
        </p:nvSpPr>
        <p:spPr bwMode="auto">
          <a:xfrm>
            <a:off x="2194323" y="2659856"/>
            <a:ext cx="1812131"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50%</a:t>
            </a:r>
            <a:endParaRPr kumimoji="0" lang="zh-CN" altLang="en-US"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4" name="文本框 11"/>
          <p:cNvSpPr>
            <a:spLocks noChangeArrowheads="1"/>
          </p:cNvSpPr>
          <p:nvPr/>
        </p:nvSpPr>
        <p:spPr bwMode="auto">
          <a:xfrm>
            <a:off x="4196954" y="2139554"/>
            <a:ext cx="150614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30%</a:t>
            </a:r>
            <a:endParaRPr kumimoji="0" lang="zh-CN" altLang="en-US"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5" name="文本框 12"/>
          <p:cNvSpPr>
            <a:spLocks noChangeArrowheads="1"/>
          </p:cNvSpPr>
          <p:nvPr/>
        </p:nvSpPr>
        <p:spPr bwMode="auto">
          <a:xfrm>
            <a:off x="5799535" y="2726532"/>
            <a:ext cx="111204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a:t>
            </a:r>
            <a:endParaRPr kumimoji="0" lang="zh-CN" altLang="en-US"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6" name="文本框 13"/>
          <p:cNvSpPr>
            <a:spLocks noChangeArrowheads="1"/>
          </p:cNvSpPr>
          <p:nvPr/>
        </p:nvSpPr>
        <p:spPr bwMode="auto">
          <a:xfrm>
            <a:off x="6196013" y="3924300"/>
            <a:ext cx="1257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a:t>
            </a:r>
            <a:endParaRPr kumimoji="0" lang="zh-CN" altLang="en-US"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926595" y="1329612"/>
            <a:ext cx="1512168" cy="2592288"/>
          </a:xfrm>
          <a:prstGeom prst="roundRect">
            <a:avLst>
              <a:gd name="adj" fmla="val 5477"/>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p:nvCxnSpPr>
        <p:spPr>
          <a:xfrm>
            <a:off x="926595" y="176166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4"/>
          <p:cNvSpPr txBox="1"/>
          <p:nvPr/>
        </p:nvSpPr>
        <p:spPr>
          <a:xfrm>
            <a:off x="1344126"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p>
        </p:txBody>
      </p:sp>
      <p:sp>
        <p:nvSpPr>
          <p:cNvPr id="8" name="矩形 7"/>
          <p:cNvSpPr/>
          <p:nvPr/>
        </p:nvSpPr>
        <p:spPr>
          <a:xfrm>
            <a:off x="1135718"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9" name="圆角矩形 8"/>
          <p:cNvSpPr/>
          <p:nvPr/>
        </p:nvSpPr>
        <p:spPr>
          <a:xfrm>
            <a:off x="1115617" y="3505758"/>
            <a:ext cx="1134126" cy="2571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p>
        </p:txBody>
      </p:sp>
      <p:sp>
        <p:nvSpPr>
          <p:cNvPr id="10" name="圆角矩形 9"/>
          <p:cNvSpPr/>
          <p:nvPr/>
        </p:nvSpPr>
        <p:spPr>
          <a:xfrm>
            <a:off x="2852809" y="1329612"/>
            <a:ext cx="1512168" cy="2592288"/>
          </a:xfrm>
          <a:prstGeom prst="roundRect">
            <a:avLst>
              <a:gd name="adj" fmla="val 54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852809" y="1761660"/>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9"/>
          <p:cNvSpPr txBox="1"/>
          <p:nvPr/>
        </p:nvSpPr>
        <p:spPr>
          <a:xfrm>
            <a:off x="3270340"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p>
        </p:txBody>
      </p:sp>
      <p:sp>
        <p:nvSpPr>
          <p:cNvPr id="13" name="矩形 12"/>
          <p:cNvSpPr/>
          <p:nvPr/>
        </p:nvSpPr>
        <p:spPr>
          <a:xfrm>
            <a:off x="3061932"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14" name="圆角矩形 13"/>
          <p:cNvSpPr/>
          <p:nvPr/>
        </p:nvSpPr>
        <p:spPr>
          <a:xfrm>
            <a:off x="3041831" y="3505758"/>
            <a:ext cx="1134126" cy="25717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p>
        </p:txBody>
      </p:sp>
      <p:sp>
        <p:nvSpPr>
          <p:cNvPr id="15" name="圆角矩形 14"/>
          <p:cNvSpPr/>
          <p:nvPr/>
        </p:nvSpPr>
        <p:spPr>
          <a:xfrm>
            <a:off x="4779023" y="1329612"/>
            <a:ext cx="1512168" cy="2592288"/>
          </a:xfrm>
          <a:prstGeom prst="roundRect">
            <a:avLst>
              <a:gd name="adj" fmla="val 5477"/>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6" name="直接连接符 15"/>
          <p:cNvCxnSpPr/>
          <p:nvPr/>
        </p:nvCxnSpPr>
        <p:spPr>
          <a:xfrm>
            <a:off x="4779023" y="1761660"/>
            <a:ext cx="15121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TextBox 14"/>
          <p:cNvSpPr txBox="1"/>
          <p:nvPr/>
        </p:nvSpPr>
        <p:spPr>
          <a:xfrm>
            <a:off x="5196553"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p>
        </p:txBody>
      </p:sp>
      <p:sp>
        <p:nvSpPr>
          <p:cNvPr id="18" name="矩形 17"/>
          <p:cNvSpPr/>
          <p:nvPr/>
        </p:nvSpPr>
        <p:spPr>
          <a:xfrm>
            <a:off x="4988145"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19" name="圆角矩形 18"/>
          <p:cNvSpPr/>
          <p:nvPr/>
        </p:nvSpPr>
        <p:spPr>
          <a:xfrm>
            <a:off x="4968044" y="3505758"/>
            <a:ext cx="1134126" cy="2571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p>
        </p:txBody>
      </p:sp>
      <p:sp>
        <p:nvSpPr>
          <p:cNvPr id="20" name="圆角矩形 19"/>
          <p:cNvSpPr/>
          <p:nvPr/>
        </p:nvSpPr>
        <p:spPr>
          <a:xfrm>
            <a:off x="6705237" y="1329612"/>
            <a:ext cx="1512168" cy="2592288"/>
          </a:xfrm>
          <a:prstGeom prst="roundRect">
            <a:avLst>
              <a:gd name="adj" fmla="val 547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1" name="直接连接符 20"/>
          <p:cNvCxnSpPr/>
          <p:nvPr/>
        </p:nvCxnSpPr>
        <p:spPr>
          <a:xfrm>
            <a:off x="6705237" y="1761660"/>
            <a:ext cx="15121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Box 19"/>
          <p:cNvSpPr txBox="1"/>
          <p:nvPr/>
        </p:nvSpPr>
        <p:spPr>
          <a:xfrm>
            <a:off x="7122768"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p>
        </p:txBody>
      </p:sp>
      <p:sp>
        <p:nvSpPr>
          <p:cNvPr id="23" name="矩形 22"/>
          <p:cNvSpPr/>
          <p:nvPr/>
        </p:nvSpPr>
        <p:spPr>
          <a:xfrm>
            <a:off x="6914360"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pitchFamily="2"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24" name="圆角矩形 23"/>
          <p:cNvSpPr/>
          <p:nvPr/>
        </p:nvSpPr>
        <p:spPr>
          <a:xfrm>
            <a:off x="6894259" y="3505758"/>
            <a:ext cx="1134126" cy="2571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down)">
                                      <p:cBhvr>
                                        <p:cTn id="20" dur="500"/>
                                        <p:tgtEl>
                                          <p:spTgt spid="8"/>
                                        </p:tgtEl>
                                      </p:cBhvr>
                                    </p:animEffect>
                                  </p:childTnLst>
                                </p:cTn>
                              </p:par>
                            </p:childTnLst>
                          </p:cTn>
                        </p:par>
                        <p:par>
                          <p:cTn id="21" fill="hold">
                            <p:stCondLst>
                              <p:cond delay="2500"/>
                            </p:stCondLst>
                            <p:childTnLst>
                              <p:par>
                                <p:cTn id="22" presetID="16" presetClass="entr" presetSubtype="37"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par>
                          <p:cTn id="25" fill="hold">
                            <p:stCondLst>
                              <p:cond delay="3000"/>
                            </p:stCondLst>
                            <p:childTnLst>
                              <p:par>
                                <p:cTn id="26" presetID="21"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1000"/>
                                        <p:tgtEl>
                                          <p:spTgt spid="10"/>
                                        </p:tgtEl>
                                      </p:cBhvr>
                                    </p:animEffect>
                                  </p:childTnLst>
                                </p:cTn>
                              </p:par>
                            </p:childTnLst>
                          </p:cTn>
                        </p:par>
                        <p:par>
                          <p:cTn id="29" fill="hold">
                            <p:stCondLst>
                              <p:cond delay="40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5000"/>
                            </p:stCondLst>
                            <p:childTnLst>
                              <p:par>
                                <p:cTn id="38" presetID="1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down)">
                                      <p:cBhvr>
                                        <p:cTn id="41" dur="500"/>
                                        <p:tgtEl>
                                          <p:spTgt spid="13"/>
                                        </p:tgtEl>
                                      </p:cBhvr>
                                    </p:animEffect>
                                  </p:childTnLst>
                                </p:cTn>
                              </p:par>
                            </p:childTnLst>
                          </p:cTn>
                        </p:par>
                        <p:par>
                          <p:cTn id="42" fill="hold">
                            <p:stCondLst>
                              <p:cond delay="5500"/>
                            </p:stCondLst>
                            <p:childTnLst>
                              <p:par>
                                <p:cTn id="43" presetID="16" presetClass="entr" presetSubtype="37"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outVertical)">
                                      <p:cBhvr>
                                        <p:cTn id="45" dur="500"/>
                                        <p:tgtEl>
                                          <p:spTgt spid="14"/>
                                        </p:tgtEl>
                                      </p:cBhvr>
                                    </p:animEffect>
                                  </p:childTnLst>
                                </p:cTn>
                              </p:par>
                            </p:childTnLst>
                          </p:cTn>
                        </p:par>
                        <p:par>
                          <p:cTn id="46" fill="hold">
                            <p:stCondLst>
                              <p:cond delay="6000"/>
                            </p:stCondLst>
                            <p:childTnLst>
                              <p:par>
                                <p:cTn id="47" presetID="21" presetClass="entr" presetSubtype="1"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heel(1)">
                                      <p:cBhvr>
                                        <p:cTn id="49" dur="1000"/>
                                        <p:tgtEl>
                                          <p:spTgt spid="15"/>
                                        </p:tgtEl>
                                      </p:cBhvr>
                                    </p:animEffect>
                                  </p:childTnLst>
                                </p:cTn>
                              </p:par>
                            </p:childTnLst>
                          </p:cTn>
                        </p:par>
                        <p:par>
                          <p:cTn id="50" fill="hold">
                            <p:stCondLst>
                              <p:cond delay="7000"/>
                            </p:stCondLst>
                            <p:childTnLst>
                              <p:par>
                                <p:cTn id="51" presetID="22" presetClass="entr" presetSubtype="8" fill="hold"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par>
                          <p:cTn id="54" fill="hold">
                            <p:stCondLst>
                              <p:cond delay="7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par>
                          <p:cTn id="58" fill="hold">
                            <p:stCondLst>
                              <p:cond delay="8000"/>
                            </p:stCondLst>
                            <p:childTnLst>
                              <p:par>
                                <p:cTn id="59" presetID="12" presetClass="entr" presetSubtype="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p:tgtEl>
                                          <p:spTgt spid="18"/>
                                        </p:tgtEl>
                                        <p:attrNameLst>
                                          <p:attrName>ppt_y</p:attrName>
                                        </p:attrNameLst>
                                      </p:cBhvr>
                                      <p:tavLst>
                                        <p:tav tm="0">
                                          <p:val>
                                            <p:strVal val="#ppt_y-#ppt_h*1.125000"/>
                                          </p:val>
                                        </p:tav>
                                        <p:tav tm="100000">
                                          <p:val>
                                            <p:strVal val="#ppt_y"/>
                                          </p:val>
                                        </p:tav>
                                      </p:tavLst>
                                    </p:anim>
                                    <p:animEffect transition="in" filter="wipe(down)">
                                      <p:cBhvr>
                                        <p:cTn id="62" dur="500"/>
                                        <p:tgtEl>
                                          <p:spTgt spid="18"/>
                                        </p:tgtEl>
                                      </p:cBhvr>
                                    </p:animEffect>
                                  </p:childTnLst>
                                </p:cTn>
                              </p:par>
                            </p:childTnLst>
                          </p:cTn>
                        </p:par>
                        <p:par>
                          <p:cTn id="63" fill="hold">
                            <p:stCondLst>
                              <p:cond delay="8500"/>
                            </p:stCondLst>
                            <p:childTnLst>
                              <p:par>
                                <p:cTn id="64" presetID="16" presetClass="entr" presetSubtype="37"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outVertical)">
                                      <p:cBhvr>
                                        <p:cTn id="66" dur="500"/>
                                        <p:tgtEl>
                                          <p:spTgt spid="19"/>
                                        </p:tgtEl>
                                      </p:cBhvr>
                                    </p:animEffect>
                                  </p:childTnLst>
                                </p:cTn>
                              </p:par>
                            </p:childTnLst>
                          </p:cTn>
                        </p:par>
                        <p:par>
                          <p:cTn id="67" fill="hold">
                            <p:stCondLst>
                              <p:cond delay="9000"/>
                            </p:stCondLst>
                            <p:childTnLst>
                              <p:par>
                                <p:cTn id="68" presetID="21" presetClass="entr" presetSubtype="1"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1000"/>
                                        <p:tgtEl>
                                          <p:spTgt spid="20"/>
                                        </p:tgtEl>
                                      </p:cBhvr>
                                    </p:animEffect>
                                  </p:childTnLst>
                                </p:cTn>
                              </p:par>
                            </p:childTnLst>
                          </p:cTn>
                        </p:par>
                        <p:par>
                          <p:cTn id="71" fill="hold">
                            <p:stCondLst>
                              <p:cond delay="10000"/>
                            </p:stCondLst>
                            <p:childTnLst>
                              <p:par>
                                <p:cTn id="72" presetID="22" presetClass="entr" presetSubtype="8"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par>
                          <p:cTn id="75" fill="hold">
                            <p:stCondLst>
                              <p:cond delay="10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11000"/>
                            </p:stCondLst>
                            <p:childTnLst>
                              <p:par>
                                <p:cTn id="80" presetID="1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p:tgtEl>
                                          <p:spTgt spid="23"/>
                                        </p:tgtEl>
                                        <p:attrNameLst>
                                          <p:attrName>ppt_y</p:attrName>
                                        </p:attrNameLst>
                                      </p:cBhvr>
                                      <p:tavLst>
                                        <p:tav tm="0">
                                          <p:val>
                                            <p:strVal val="#ppt_y-#ppt_h*1.125000"/>
                                          </p:val>
                                        </p:tav>
                                        <p:tav tm="100000">
                                          <p:val>
                                            <p:strVal val="#ppt_y"/>
                                          </p:val>
                                        </p:tav>
                                      </p:tavLst>
                                    </p:anim>
                                    <p:animEffect transition="in" filter="wipe(down)">
                                      <p:cBhvr>
                                        <p:cTn id="83" dur="500"/>
                                        <p:tgtEl>
                                          <p:spTgt spid="23"/>
                                        </p:tgtEl>
                                      </p:cBhvr>
                                    </p:animEffect>
                                  </p:childTnLst>
                                </p:cTn>
                              </p:par>
                            </p:childTnLst>
                          </p:cTn>
                        </p:par>
                        <p:par>
                          <p:cTn id="84" fill="hold">
                            <p:stCondLst>
                              <p:cond delay="11500"/>
                            </p:stCondLst>
                            <p:childTnLst>
                              <p:par>
                                <p:cTn id="85" presetID="16" presetClass="entr" presetSubtype="37"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outVertical)">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animBg="1"/>
      <p:bldP spid="10" grpId="0" animBg="1"/>
      <p:bldP spid="12" grpId="0"/>
      <p:bldP spid="13" grpId="0"/>
      <p:bldP spid="14" grpId="0" animBg="1"/>
      <p:bldP spid="15" grpId="0" animBg="1"/>
      <p:bldP spid="17" grpId="0"/>
      <p:bldP spid="18" grpId="0"/>
      <p:bldP spid="19" grpId="0" animBg="1"/>
      <p:bldP spid="20" grpId="0" animBg="1"/>
      <p:bldP spid="22" grpId="0"/>
      <p:bldP spid="23"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2914"/>
          <a:stretch>
            <a:fillRect/>
          </a:stretch>
        </p:blipFill>
        <p:spPr>
          <a:xfrm>
            <a:off x="0" y="-29498"/>
            <a:ext cx="9144000" cy="517299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311" y="2939262"/>
            <a:ext cx="1398106" cy="1093681"/>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5" y="1695448"/>
            <a:ext cx="5416152" cy="3448051"/>
          </a:xfrm>
          <a:prstGeom prst="rect">
            <a:avLst/>
          </a:prstGeom>
        </p:spPr>
      </p:pic>
      <p:sp>
        <p:nvSpPr>
          <p:cNvPr id="4" name="矩形 3"/>
          <p:cNvSpPr/>
          <p:nvPr/>
        </p:nvSpPr>
        <p:spPr>
          <a:xfrm>
            <a:off x="736600" y="1450132"/>
            <a:ext cx="4927600" cy="531148"/>
          </a:xfrm>
          <a:prstGeom prst="rect">
            <a:avLst/>
          </a:prstGeom>
          <a:no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679855" y="1522791"/>
            <a:ext cx="3416320" cy="369332"/>
          </a:xfrm>
          <a:prstGeom prst="rect">
            <a:avLst/>
          </a:prstGeom>
          <a:noFill/>
        </p:spPr>
        <p:txBody>
          <a:bodyPr wrap="none" rtlCol="0">
            <a:spAutoFit/>
          </a:bodyPr>
          <a:lstStyle/>
          <a:p>
            <a:r>
              <a:rPr lang="zh-CN" altLang="en-US" sz="1800" b="1" dirty="0">
                <a:solidFill>
                  <a:schemeClr val="bg1"/>
                </a:solidFill>
              </a:rPr>
              <a:t>单击此处添加第二部分文字标题</a:t>
            </a:r>
          </a:p>
        </p:txBody>
      </p:sp>
      <p:grpSp>
        <p:nvGrpSpPr>
          <p:cNvPr id="22" name="组合 21"/>
          <p:cNvGrpSpPr/>
          <p:nvPr/>
        </p:nvGrpSpPr>
        <p:grpSpPr>
          <a:xfrm>
            <a:off x="965314" y="1213527"/>
            <a:ext cx="541513" cy="481923"/>
            <a:chOff x="1003414" y="1147258"/>
            <a:chExt cx="904874" cy="805296"/>
          </a:xfrm>
        </p:grpSpPr>
        <p:sp>
          <p:nvSpPr>
            <p:cNvPr id="14" name="六边形 13"/>
            <p:cNvSpPr/>
            <p:nvPr/>
          </p:nvSpPr>
          <p:spPr>
            <a:xfrm>
              <a:off x="1003414" y="1147258"/>
              <a:ext cx="904874" cy="780065"/>
            </a:xfrm>
            <a:prstGeom prst="hexagon">
              <a:avLst/>
            </a:prstGeom>
            <a:solidFill>
              <a:srgbClr val="048485"/>
            </a:solidFill>
            <a:ln>
              <a:solidFill>
                <a:srgbClr val="99E3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bg1"/>
                </a:solidFill>
              </a:endParaRPr>
            </a:p>
          </p:txBody>
        </p:sp>
        <p:sp>
          <p:nvSpPr>
            <p:cNvPr id="18" name="文本框 17"/>
            <p:cNvSpPr txBox="1"/>
            <p:nvPr/>
          </p:nvSpPr>
          <p:spPr>
            <a:xfrm>
              <a:off x="1014946" y="1181109"/>
              <a:ext cx="881807" cy="771445"/>
            </a:xfrm>
            <a:prstGeom prst="rect">
              <a:avLst/>
            </a:prstGeom>
            <a:noFill/>
          </p:spPr>
          <p:txBody>
            <a:bodyPr wrap="none" rtlCol="0">
              <a:spAutoFit/>
            </a:bodyPr>
            <a:lstStyle/>
            <a:p>
              <a:r>
                <a:rPr lang="en-US" altLang="zh-CN" sz="2400" b="1" dirty="0">
                  <a:solidFill>
                    <a:schemeClr val="bg1"/>
                  </a:solidFill>
                </a:rPr>
                <a:t>02</a:t>
              </a:r>
              <a:endParaRPr lang="zh-CN" altLang="en-US" sz="2400" b="1" dirty="0">
                <a:solidFill>
                  <a:schemeClr val="bg1"/>
                </a:solidFill>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3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8"/>
</p:tagLst>
</file>

<file path=ppt/tags/tag1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8"/>
</p:tagLst>
</file>

<file path=ppt/tags/tag1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9"/>
</p:tagLst>
</file>

<file path=ppt/tags/tag1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0"/>
</p:tagLst>
</file>

<file path=ppt/tags/tag1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1"/>
</p:tagLst>
</file>

<file path=ppt/tags/tag1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2"/>
</p:tagLst>
</file>

<file path=ppt/tags/tag1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3"/>
</p:tagLst>
</file>

<file path=ppt/tags/tag1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4"/>
</p:tagLst>
</file>

<file path=ppt/tags/tag1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5"/>
</p:tagLst>
</file>

<file path=ppt/tags/tag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6"/>
</p:tagLst>
</file>

<file path=ppt/tags/tag2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7"/>
</p:tagLst>
</file>

<file path=ppt/tags/tag2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9"/>
</p:tagLst>
</file>

<file path=ppt/tags/tag2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0"/>
</p:tagLst>
</file>

<file path=ppt/tags/tag2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5"/>
</p:tagLst>
</file>

<file path=ppt/tags/tag2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1"/>
</p:tagLst>
</file>

<file path=ppt/tags/tag2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2"/>
</p:tagLst>
</file>

<file path=ppt/tags/tag2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3"/>
</p:tagLst>
</file>

<file path=ppt/tags/tag2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4"/>
</p:tagLst>
</file>

<file path=ppt/tags/tag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
</p:tagLst>
</file>

<file path=ppt/tags/tag3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6"/>
</p:tagLst>
</file>

<file path=ppt/tags/tag3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5"/>
</p:tagLst>
</file>

<file path=ppt/tags/tag3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6"/>
</p:tagLst>
</file>

<file path=ppt/tags/tag3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7"/>
</p:tagLst>
</file>

<file path=ppt/tags/tag3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8"/>
</p:tagLst>
</file>

<file path=ppt/tags/tag3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9"/>
</p:tagLst>
</file>

<file path=ppt/tags/tag3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0"/>
</p:tagLst>
</file>

<file path=ppt/tags/tag3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1"/>
</p:tagLst>
</file>

<file path=ppt/tags/tag3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2"/>
</p:tagLst>
</file>

<file path=ppt/tags/tag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
</p:tagLst>
</file>

<file path=ppt/tags/tag4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8"/>
</p:tagLst>
</file>

<file path=ppt/tags/tag4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3"/>
</p:tagLst>
</file>

<file path=ppt/tags/tag4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4"/>
</p:tagLst>
</file>

<file path=ppt/tags/tag4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5"/>
</p:tagLst>
</file>

<file path=ppt/tags/tag4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6"/>
</p:tagLst>
</file>

<file path=ppt/tags/tag4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9"/>
</p:tagLst>
</file>

<file path=ppt/tags/tag4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7"/>
</p:tagLst>
</file>

<file path=ppt/tags/tag4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8"/>
</p:tagLst>
</file>

<file path=ppt/tags/tag4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9"/>
</p:tagLst>
</file>

<file path=ppt/tags/tag4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0"/>
</p:tagLst>
</file>

<file path=ppt/tags/tag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
</p:tagLst>
</file>

<file path=ppt/tags/tag5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1"/>
</p:tagLst>
</file>

<file path=ppt/tags/tag5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2"/>
</p:tagLst>
</file>

<file path=ppt/tags/tag5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3"/>
</p:tagLst>
</file>

<file path=ppt/tags/tag5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4"/>
</p:tagLst>
</file>

<file path=ppt/tags/tag5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5"/>
</p:tagLst>
</file>

<file path=ppt/tags/tag5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6"/>
</p:tagLst>
</file>

<file path=ppt/tags/tag5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5"/>
</p:tagLst>
</file>

<file path=ppt/tags/tag57.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3"/>
</p:tagLst>
</file>

<file path=ppt/tags/tag59.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5"/>
</p:tagLst>
</file>

<file path=ppt/tags/tag60.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5"/>
</p:tagLst>
</file>

<file path=ppt/tags/tag61.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SubTitle"/>
  <p:tag name="MH_ORDER" val="2"/>
</p:tagLst>
</file>

<file path=ppt/tags/tag62.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63.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64.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65.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66.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67.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68.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69.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1"/>
</p:tagLst>
</file>

<file path=ppt/tags/tag70.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3.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4.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75.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76.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7.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8.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9.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6"/>
</p:tagLst>
</file>

<file path=ppt/tags/tag80.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6"/>
</p:tagLst>
</file>

<file path=ppt/tags/tag81.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7"/>
</p:tagLst>
</file>

<file path=ppt/tags/tag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34">
      <a:dk1>
        <a:srgbClr val="058A8D"/>
      </a:dk1>
      <a:lt1>
        <a:srgbClr val="06AAAC"/>
      </a:lt1>
      <a:dk2>
        <a:srgbClr val="06AAAC"/>
      </a:dk2>
      <a:lt2>
        <a:srgbClr val="035B5D"/>
      </a:lt2>
      <a:accent1>
        <a:srgbClr val="080808"/>
      </a:accent1>
      <a:accent2>
        <a:srgbClr val="FFFFFF"/>
      </a:accent2>
      <a:accent3>
        <a:srgbClr val="5F5F5F"/>
      </a:accent3>
      <a:accent4>
        <a:srgbClr val="080808"/>
      </a:accent4>
      <a:accent5>
        <a:srgbClr val="080808"/>
      </a:accent5>
      <a:accent6>
        <a:srgbClr val="080808"/>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1740</Words>
  <Application>Microsoft Office PowerPoint</Application>
  <PresentationFormat>全屏显示(16:9)</PresentationFormat>
  <Paragraphs>260</Paragraphs>
  <Slides>27</Slides>
  <Notes>20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27</vt:i4>
      </vt:variant>
    </vt:vector>
  </HeadingPairs>
  <TitlesOfParts>
    <vt:vector size="35" baseType="lpstr">
      <vt:lpstr>等线</vt:lpstr>
      <vt:lpstr>等线 Light</vt:lpstr>
      <vt:lpstr>微软雅黑</vt:lpstr>
      <vt:lpstr>Arial</vt:lpstr>
      <vt:lpstr>Calibri</vt:lpstr>
      <vt:lpstr>Impact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14</cp:revision>
  <dcterms:created xsi:type="dcterms:W3CDTF">2016-12-25T02:27:00Z</dcterms:created>
  <dcterms:modified xsi:type="dcterms:W3CDTF">2021-01-06T01:31:21Z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